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ink/ink1.xml" ContentType="application/inkml+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100"/>
  </p:notesMasterIdLst>
  <p:sldIdLst>
    <p:sldId id="256" r:id="rId2"/>
    <p:sldId id="261" r:id="rId3"/>
    <p:sldId id="267" r:id="rId4"/>
    <p:sldId id="362" r:id="rId5"/>
    <p:sldId id="297" r:id="rId6"/>
    <p:sldId id="298" r:id="rId7"/>
    <p:sldId id="299" r:id="rId8"/>
    <p:sldId id="300" r:id="rId9"/>
    <p:sldId id="262" r:id="rId10"/>
    <p:sldId id="301" r:id="rId11"/>
    <p:sldId id="303" r:id="rId12"/>
    <p:sldId id="304" r:id="rId13"/>
    <p:sldId id="307" r:id="rId14"/>
    <p:sldId id="305" r:id="rId15"/>
    <p:sldId id="308" r:id="rId16"/>
    <p:sldId id="309" r:id="rId17"/>
    <p:sldId id="310" r:id="rId18"/>
    <p:sldId id="312" r:id="rId19"/>
    <p:sldId id="311" r:id="rId20"/>
    <p:sldId id="313" r:id="rId21"/>
    <p:sldId id="314" r:id="rId22"/>
    <p:sldId id="315" r:id="rId23"/>
    <p:sldId id="316" r:id="rId24"/>
    <p:sldId id="317" r:id="rId25"/>
    <p:sldId id="324" r:id="rId26"/>
    <p:sldId id="318" r:id="rId27"/>
    <p:sldId id="320" r:id="rId28"/>
    <p:sldId id="321" r:id="rId29"/>
    <p:sldId id="323" r:id="rId30"/>
    <p:sldId id="325" r:id="rId31"/>
    <p:sldId id="327" r:id="rId32"/>
    <p:sldId id="328" r:id="rId33"/>
    <p:sldId id="329" r:id="rId34"/>
    <p:sldId id="330" r:id="rId35"/>
    <p:sldId id="331" r:id="rId36"/>
    <p:sldId id="332" r:id="rId37"/>
    <p:sldId id="334" r:id="rId38"/>
    <p:sldId id="333" r:id="rId39"/>
    <p:sldId id="335" r:id="rId40"/>
    <p:sldId id="336" r:id="rId41"/>
    <p:sldId id="337" r:id="rId42"/>
    <p:sldId id="338" r:id="rId43"/>
    <p:sldId id="339" r:id="rId44"/>
    <p:sldId id="340" r:id="rId45"/>
    <p:sldId id="341" r:id="rId46"/>
    <p:sldId id="342" r:id="rId47"/>
    <p:sldId id="343" r:id="rId48"/>
    <p:sldId id="344" r:id="rId49"/>
    <p:sldId id="345" r:id="rId50"/>
    <p:sldId id="346" r:id="rId51"/>
    <p:sldId id="347" r:id="rId52"/>
    <p:sldId id="348" r:id="rId53"/>
    <p:sldId id="349" r:id="rId54"/>
    <p:sldId id="350" r:id="rId55"/>
    <p:sldId id="352" r:id="rId56"/>
    <p:sldId id="351" r:id="rId57"/>
    <p:sldId id="353" r:id="rId58"/>
    <p:sldId id="356" r:id="rId59"/>
    <p:sldId id="357" r:id="rId60"/>
    <p:sldId id="359" r:id="rId61"/>
    <p:sldId id="363" r:id="rId62"/>
    <p:sldId id="360" r:id="rId63"/>
    <p:sldId id="361" r:id="rId64"/>
    <p:sldId id="263" r:id="rId65"/>
    <p:sldId id="258" r:id="rId66"/>
    <p:sldId id="259" r:id="rId67"/>
    <p:sldId id="260" r:id="rId68"/>
    <p:sldId id="264" r:id="rId69"/>
    <p:sldId id="265" r:id="rId70"/>
    <p:sldId id="266" r:id="rId71"/>
    <p:sldId id="268" r:id="rId72"/>
    <p:sldId id="269" r:id="rId73"/>
    <p:sldId id="270" r:id="rId74"/>
    <p:sldId id="271" r:id="rId75"/>
    <p:sldId id="272" r:id="rId76"/>
    <p:sldId id="273" r:id="rId77"/>
    <p:sldId id="274" r:id="rId78"/>
    <p:sldId id="275" r:id="rId79"/>
    <p:sldId id="276" r:id="rId80"/>
    <p:sldId id="277" r:id="rId81"/>
    <p:sldId id="278" r:id="rId82"/>
    <p:sldId id="279" r:id="rId83"/>
    <p:sldId id="280" r:id="rId84"/>
    <p:sldId id="281" r:id="rId85"/>
    <p:sldId id="282" r:id="rId86"/>
    <p:sldId id="283" r:id="rId87"/>
    <p:sldId id="284" r:id="rId88"/>
    <p:sldId id="285" r:id="rId89"/>
    <p:sldId id="286" r:id="rId90"/>
    <p:sldId id="287" r:id="rId91"/>
    <p:sldId id="288" r:id="rId92"/>
    <p:sldId id="289" r:id="rId93"/>
    <p:sldId id="290" r:id="rId94"/>
    <p:sldId id="291" r:id="rId95"/>
    <p:sldId id="292" r:id="rId96"/>
    <p:sldId id="293" r:id="rId97"/>
    <p:sldId id="294" r:id="rId98"/>
    <p:sldId id="295" r:id="rId99"/>
  </p:sldIdLst>
  <p:sldSz cx="9144000" cy="5143500" type="screen16x9"/>
  <p:notesSz cx="6858000" cy="9144000"/>
  <p:embeddedFontLst>
    <p:embeddedFont>
      <p:font typeface="Calibri" panose="020F0502020204030204" pitchFamily="34" charset="0"/>
      <p:regular r:id="rId101"/>
      <p:bold r:id="rId102"/>
      <p:italic r:id="rId103"/>
      <p:boldItalic r:id="rId104"/>
    </p:embeddedFont>
    <p:embeddedFont>
      <p:font typeface="Montserrat" panose="00000500000000000000" pitchFamily="2" charset="0"/>
      <p:regular r:id="rId105"/>
      <p:bold r:id="rId106"/>
      <p:italic r:id="rId107"/>
      <p:boldItalic r:id="rId108"/>
    </p:embeddedFont>
    <p:embeddedFont>
      <p:font typeface="Roboto Slab" pitchFamily="2" charset="0"/>
      <p:regular r:id="rId109"/>
      <p:bold r:id="rId110"/>
    </p:embeddedFont>
    <p:embeddedFont>
      <p:font typeface="Source Sans Pro" panose="020B0503030403020204" pitchFamily="34" charset="0"/>
      <p:regular r:id="rId111"/>
      <p:bold r:id="rId112"/>
      <p:italic r:id="rId113"/>
      <p:boldItalic r:id="rId11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537"/>
    <a:srgbClr val="00EE6C"/>
    <a:srgbClr val="CC00FF"/>
    <a:srgbClr val="E2A100"/>
    <a:srgbClr val="59C0FF"/>
    <a:srgbClr val="FFFFFF"/>
    <a:srgbClr val="0091EA"/>
    <a:srgbClr val="FF00FF"/>
    <a:srgbClr val="FFC636"/>
    <a:srgbClr val="EF3DE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1328608-BBB2-BA49-9A56-8E1C4BC26329}" v="6596" dt="2023-05-17T08:13:47.265"/>
    <p1510:client id="{CD51D8F5-87DA-4C61-8BD8-768A3A7FDBC2}" v="4407" dt="2023-05-17T14:20:22.025"/>
  </p1510:revLst>
</p1510:revInfo>
</file>

<file path=ppt/tableStyles.xml><?xml version="1.0" encoding="utf-8"?>
<a:tblStyleLst xmlns:a="http://schemas.openxmlformats.org/drawingml/2006/main" def="{701FB10D-A61A-4DE4-8506-F670E7A89527}">
  <a:tblStyle styleId="{701FB10D-A61A-4DE4-8506-F670E7A89527}"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6398DAF6-0271-4389-B3DC-BA433CC306D7}"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2368" autoAdjust="0"/>
  </p:normalViewPr>
  <p:slideViewPr>
    <p:cSldViewPr snapToGrid="0">
      <p:cViewPr>
        <p:scale>
          <a:sx n="75" d="100"/>
          <a:sy n="75" d="100"/>
        </p:scale>
        <p:origin x="1666" y="3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theme" Target="theme/theme1.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font" Target="fonts/font12.fntdata"/><Relationship Id="rId16" Type="http://schemas.openxmlformats.org/officeDocument/2006/relationships/slide" Target="slides/slide15.xml"/><Relationship Id="rId107" Type="http://schemas.openxmlformats.org/officeDocument/2006/relationships/font" Target="fonts/font7.fntdata"/><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font" Target="fonts/font2.fntdata"/><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font" Target="fonts/font13.fntdata"/><Relationship Id="rId118" Type="http://schemas.openxmlformats.org/officeDocument/2006/relationships/tableStyles" Target="tableStyles.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font" Target="fonts/font3.fntdata"/><Relationship Id="rId108" Type="http://schemas.openxmlformats.org/officeDocument/2006/relationships/font" Target="fonts/font8.fntdata"/><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font" Target="fonts/font14.fntdata"/><Relationship Id="rId119" Type="http://schemas.microsoft.com/office/2016/11/relationships/changesInfo" Target="changesInfos/changesInfo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font" Target="fonts/font9.fntdata"/><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font" Target="fonts/font4.fntdata"/><Relationship Id="rId120" Type="http://schemas.microsoft.com/office/2015/10/relationships/revisionInfo" Target="revisionInfo.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font" Target="fonts/font10.fntdata"/><Relationship Id="rId115" Type="http://schemas.openxmlformats.org/officeDocument/2006/relationships/presProps" Target="presProp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notesMaster" Target="notesMasters/notesMaster1.xml"/><Relationship Id="rId105" Type="http://schemas.openxmlformats.org/officeDocument/2006/relationships/font" Target="fonts/font5.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font" Target="fonts/font11.fntdata"/><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font" Target="fonts/font6.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isler, John" userId="9906149c-bcf7-4071-9311-a9b5abc92f26" providerId="ADAL" clId="{01328608-BBB2-BA49-9A56-8E1C4BC26329}"/>
    <pc:docChg chg="undo redo custSel addSld modSld">
      <pc:chgData name="Cisler, John" userId="9906149c-bcf7-4071-9311-a9b5abc92f26" providerId="ADAL" clId="{01328608-BBB2-BA49-9A56-8E1C4BC26329}" dt="2023-05-17T08:13:47.266" v="6596" actId="729"/>
      <pc:docMkLst>
        <pc:docMk/>
      </pc:docMkLst>
      <pc:sldChg chg="modNotesTx">
        <pc:chgData name="Cisler, John" userId="9906149c-bcf7-4071-9311-a9b5abc92f26" providerId="ADAL" clId="{01328608-BBB2-BA49-9A56-8E1C4BC26329}" dt="2023-05-17T06:52:42.342" v="1796" actId="20577"/>
        <pc:sldMkLst>
          <pc:docMk/>
          <pc:sldMk cId="0" sldId="261"/>
        </pc:sldMkLst>
      </pc:sldChg>
      <pc:sldChg chg="modNotesTx">
        <pc:chgData name="Cisler, John" userId="9906149c-bcf7-4071-9311-a9b5abc92f26" providerId="ADAL" clId="{01328608-BBB2-BA49-9A56-8E1C4BC26329}" dt="2023-05-17T07:11:46.419" v="2782" actId="20577"/>
        <pc:sldMkLst>
          <pc:docMk/>
          <pc:sldMk cId="0" sldId="262"/>
        </pc:sldMkLst>
      </pc:sldChg>
      <pc:sldChg chg="addSp delSp modSp mod modShow modNotesTx">
        <pc:chgData name="Cisler, John" userId="9906149c-bcf7-4071-9311-a9b5abc92f26" providerId="ADAL" clId="{01328608-BBB2-BA49-9A56-8E1C4BC26329}" dt="2023-05-17T07:12:22.020" v="2783" actId="729"/>
        <pc:sldMkLst>
          <pc:docMk/>
          <pc:sldMk cId="0" sldId="267"/>
        </pc:sldMkLst>
        <pc:spChg chg="add del mod">
          <ac:chgData name="Cisler, John" userId="9906149c-bcf7-4071-9311-a9b5abc92f26" providerId="ADAL" clId="{01328608-BBB2-BA49-9A56-8E1C4BC26329}" dt="2023-05-17T06:53:45.276" v="1801" actId="478"/>
          <ac:spMkLst>
            <pc:docMk/>
            <pc:sldMk cId="0" sldId="267"/>
            <ac:spMk id="2" creationId="{44B0E9AB-88F5-6BCC-C76E-CFE7370B5BAF}"/>
          </ac:spMkLst>
        </pc:spChg>
        <pc:spChg chg="add del mod">
          <ac:chgData name="Cisler, John" userId="9906149c-bcf7-4071-9311-a9b5abc92f26" providerId="ADAL" clId="{01328608-BBB2-BA49-9A56-8E1C4BC26329}" dt="2023-05-17T06:53:50.190" v="1804" actId="478"/>
          <ac:spMkLst>
            <pc:docMk/>
            <pc:sldMk cId="0" sldId="267"/>
            <ac:spMk id="6" creationId="{B0CAA519-A41A-D110-259E-101206E9B614}"/>
          </ac:spMkLst>
        </pc:spChg>
        <pc:spChg chg="add del mod">
          <ac:chgData name="Cisler, John" userId="9906149c-bcf7-4071-9311-a9b5abc92f26" providerId="ADAL" clId="{01328608-BBB2-BA49-9A56-8E1C4BC26329}" dt="2023-05-17T06:54:03.803" v="1806"/>
          <ac:spMkLst>
            <pc:docMk/>
            <pc:sldMk cId="0" sldId="267"/>
            <ac:spMk id="7" creationId="{4EEFE22C-B1E1-9FA1-F4B3-7C7DE54AA447}"/>
          </ac:spMkLst>
        </pc:spChg>
        <pc:spChg chg="add del mod">
          <ac:chgData name="Cisler, John" userId="9906149c-bcf7-4071-9311-a9b5abc92f26" providerId="ADAL" clId="{01328608-BBB2-BA49-9A56-8E1C4BC26329}" dt="2023-05-17T06:54:34.991" v="1810" actId="478"/>
          <ac:spMkLst>
            <pc:docMk/>
            <pc:sldMk cId="0" sldId="267"/>
            <ac:spMk id="8" creationId="{390B626A-B31A-EED5-3ABB-0E643C2907CB}"/>
          </ac:spMkLst>
        </pc:spChg>
        <pc:spChg chg="mod">
          <ac:chgData name="Cisler, John" userId="9906149c-bcf7-4071-9311-a9b5abc92f26" providerId="ADAL" clId="{01328608-BBB2-BA49-9A56-8E1C4BC26329}" dt="2023-05-17T06:45:48.735" v="1385" actId="20577"/>
          <ac:spMkLst>
            <pc:docMk/>
            <pc:sldMk cId="0" sldId="267"/>
            <ac:spMk id="167" creationId="{00000000-0000-0000-0000-000000000000}"/>
          </ac:spMkLst>
        </pc:spChg>
        <pc:spChg chg="mod">
          <ac:chgData name="Cisler, John" userId="9906149c-bcf7-4071-9311-a9b5abc92f26" providerId="ADAL" clId="{01328608-BBB2-BA49-9A56-8E1C4BC26329}" dt="2023-05-17T06:53:05.179" v="1798" actId="1076"/>
          <ac:spMkLst>
            <pc:docMk/>
            <pc:sldMk cId="0" sldId="267"/>
            <ac:spMk id="168" creationId="{00000000-0000-0000-0000-000000000000}"/>
          </ac:spMkLst>
        </pc:spChg>
        <pc:spChg chg="mod">
          <ac:chgData name="Cisler, John" userId="9906149c-bcf7-4071-9311-a9b5abc92f26" providerId="ADAL" clId="{01328608-BBB2-BA49-9A56-8E1C4BC26329}" dt="2023-05-17T06:53:04.457" v="1797" actId="1076"/>
          <ac:spMkLst>
            <pc:docMk/>
            <pc:sldMk cId="0" sldId="267"/>
            <ac:spMk id="169" creationId="{00000000-0000-0000-0000-000000000000}"/>
          </ac:spMkLst>
        </pc:spChg>
        <pc:spChg chg="mod">
          <ac:chgData name="Cisler, John" userId="9906149c-bcf7-4071-9311-a9b5abc92f26" providerId="ADAL" clId="{01328608-BBB2-BA49-9A56-8E1C4BC26329}" dt="2023-05-17T06:53:07.003" v="1799" actId="1076"/>
          <ac:spMkLst>
            <pc:docMk/>
            <pc:sldMk cId="0" sldId="267"/>
            <ac:spMk id="170" creationId="{00000000-0000-0000-0000-000000000000}"/>
          </ac:spMkLst>
        </pc:spChg>
      </pc:sldChg>
      <pc:sldChg chg="addSp delSp modSp mod modNotesTx">
        <pc:chgData name="Cisler, John" userId="9906149c-bcf7-4071-9311-a9b5abc92f26" providerId="ADAL" clId="{01328608-BBB2-BA49-9A56-8E1C4BC26329}" dt="2023-05-17T07:33:39.541" v="4395" actId="20577"/>
        <pc:sldMkLst>
          <pc:docMk/>
          <pc:sldMk cId="55028957" sldId="297"/>
        </pc:sldMkLst>
        <pc:spChg chg="add mod">
          <ac:chgData name="Cisler, John" userId="9906149c-bcf7-4071-9311-a9b5abc92f26" providerId="ADAL" clId="{01328608-BBB2-BA49-9A56-8E1C4BC26329}" dt="2023-05-17T07:26:05.192" v="3377" actId="14100"/>
          <ac:spMkLst>
            <pc:docMk/>
            <pc:sldMk cId="55028957" sldId="297"/>
            <ac:spMk id="2" creationId="{6286BA10-9BA8-5073-B4A2-AE31C290AE9E}"/>
          </ac:spMkLst>
        </pc:spChg>
        <pc:spChg chg="mod">
          <ac:chgData name="Cisler, John" userId="9906149c-bcf7-4071-9311-a9b5abc92f26" providerId="ADAL" clId="{01328608-BBB2-BA49-9A56-8E1C4BC26329}" dt="2023-05-17T07:23:08.624" v="3306" actId="1035"/>
          <ac:spMkLst>
            <pc:docMk/>
            <pc:sldMk cId="55028957" sldId="297"/>
            <ac:spMk id="111" creationId="{00000000-0000-0000-0000-000000000000}"/>
          </ac:spMkLst>
        </pc:spChg>
        <pc:cxnChg chg="add del">
          <ac:chgData name="Cisler, John" userId="9906149c-bcf7-4071-9311-a9b5abc92f26" providerId="ADAL" clId="{01328608-BBB2-BA49-9A56-8E1C4BC26329}" dt="2023-05-17T07:25:22.151" v="3372" actId="478"/>
          <ac:cxnSpMkLst>
            <pc:docMk/>
            <pc:sldMk cId="55028957" sldId="297"/>
            <ac:cxnSpMk id="4" creationId="{0E4CE990-5008-72C5-DEA1-0A58CC3B7A21}"/>
          </ac:cxnSpMkLst>
        </pc:cxnChg>
        <pc:cxnChg chg="add mod">
          <ac:chgData name="Cisler, John" userId="9906149c-bcf7-4071-9311-a9b5abc92f26" providerId="ADAL" clId="{01328608-BBB2-BA49-9A56-8E1C4BC26329}" dt="2023-05-17T07:26:05.192" v="3377" actId="14100"/>
          <ac:cxnSpMkLst>
            <pc:docMk/>
            <pc:sldMk cId="55028957" sldId="297"/>
            <ac:cxnSpMk id="6" creationId="{935FBA05-4D5F-C5BD-77FD-39C580996E4C}"/>
          </ac:cxnSpMkLst>
        </pc:cxnChg>
      </pc:sldChg>
      <pc:sldChg chg="addSp modSp mod modNotesTx">
        <pc:chgData name="Cisler, John" userId="9906149c-bcf7-4071-9311-a9b5abc92f26" providerId="ADAL" clId="{01328608-BBB2-BA49-9A56-8E1C4BC26329}" dt="2023-05-17T07:52:35.222" v="5294" actId="20577"/>
        <pc:sldMkLst>
          <pc:docMk/>
          <pc:sldMk cId="3084877585" sldId="298"/>
        </pc:sldMkLst>
        <pc:spChg chg="add mod">
          <ac:chgData name="Cisler, John" userId="9906149c-bcf7-4071-9311-a9b5abc92f26" providerId="ADAL" clId="{01328608-BBB2-BA49-9A56-8E1C4BC26329}" dt="2023-05-17T07:39:45.297" v="4436" actId="1036"/>
          <ac:spMkLst>
            <pc:docMk/>
            <pc:sldMk cId="3084877585" sldId="298"/>
            <ac:spMk id="2" creationId="{0634D81C-6239-DD8B-2FE0-F37873BDECE5}"/>
          </ac:spMkLst>
        </pc:spChg>
        <pc:spChg chg="mod">
          <ac:chgData name="Cisler, John" userId="9906149c-bcf7-4071-9311-a9b5abc92f26" providerId="ADAL" clId="{01328608-BBB2-BA49-9A56-8E1C4BC26329}" dt="2023-05-17T07:46:48.656" v="4815" actId="21"/>
          <ac:spMkLst>
            <pc:docMk/>
            <pc:sldMk cId="3084877585" sldId="298"/>
            <ac:spMk id="111" creationId="{00000000-0000-0000-0000-000000000000}"/>
          </ac:spMkLst>
        </pc:spChg>
        <pc:picChg chg="add mod">
          <ac:chgData name="Cisler, John" userId="9906149c-bcf7-4071-9311-a9b5abc92f26" providerId="ADAL" clId="{01328608-BBB2-BA49-9A56-8E1C4BC26329}" dt="2023-05-17T07:39:41.240" v="4433" actId="1076"/>
          <ac:picMkLst>
            <pc:docMk/>
            <pc:sldMk cId="3084877585" sldId="298"/>
            <ac:picMk id="2050" creationId="{2B2646D6-461F-E028-FA62-4E182864DC52}"/>
          </ac:picMkLst>
        </pc:picChg>
      </pc:sldChg>
      <pc:sldChg chg="modSp mod modNotesTx">
        <pc:chgData name="Cisler, John" userId="9906149c-bcf7-4071-9311-a9b5abc92f26" providerId="ADAL" clId="{01328608-BBB2-BA49-9A56-8E1C4BC26329}" dt="2023-05-17T08:12:44.338" v="6595" actId="20577"/>
        <pc:sldMkLst>
          <pc:docMk/>
          <pc:sldMk cId="3962423939" sldId="299"/>
        </pc:sldMkLst>
        <pc:spChg chg="mod">
          <ac:chgData name="Cisler, John" userId="9906149c-bcf7-4071-9311-a9b5abc92f26" providerId="ADAL" clId="{01328608-BBB2-BA49-9A56-8E1C4BC26329}" dt="2023-05-17T08:10:29.521" v="6248" actId="20577"/>
          <ac:spMkLst>
            <pc:docMk/>
            <pc:sldMk cId="3962423939" sldId="299"/>
            <ac:spMk id="111" creationId="{00000000-0000-0000-0000-000000000000}"/>
          </ac:spMkLst>
        </pc:spChg>
      </pc:sldChg>
      <pc:sldChg chg="mod modShow">
        <pc:chgData name="Cisler, John" userId="9906149c-bcf7-4071-9311-a9b5abc92f26" providerId="ADAL" clId="{01328608-BBB2-BA49-9A56-8E1C4BC26329}" dt="2023-05-17T08:13:47.266" v="6596" actId="729"/>
        <pc:sldMkLst>
          <pc:docMk/>
          <pc:sldMk cId="3530152652" sldId="300"/>
        </pc:sldMkLst>
      </pc:sldChg>
      <pc:sldChg chg="addSp delSp modSp new mod modNotesTx">
        <pc:chgData name="Cisler, John" userId="9906149c-bcf7-4071-9311-a9b5abc92f26" providerId="ADAL" clId="{01328608-BBB2-BA49-9A56-8E1C4BC26329}" dt="2023-05-17T07:16:23.914" v="2816" actId="20577"/>
        <pc:sldMkLst>
          <pc:docMk/>
          <pc:sldMk cId="3939421809" sldId="362"/>
        </pc:sldMkLst>
        <pc:spChg chg="mod">
          <ac:chgData name="Cisler, John" userId="9906149c-bcf7-4071-9311-a9b5abc92f26" providerId="ADAL" clId="{01328608-BBB2-BA49-9A56-8E1C4BC26329}" dt="2023-05-17T06:56:02.091" v="1850" actId="113"/>
          <ac:spMkLst>
            <pc:docMk/>
            <pc:sldMk cId="3939421809" sldId="362"/>
            <ac:spMk id="2" creationId="{3AAE3254-6D24-077F-BB49-52FC94C70DC4}"/>
          </ac:spMkLst>
        </pc:spChg>
        <pc:spChg chg="mod">
          <ac:chgData name="Cisler, John" userId="9906149c-bcf7-4071-9311-a9b5abc92f26" providerId="ADAL" clId="{01328608-BBB2-BA49-9A56-8E1C4BC26329}" dt="2023-05-17T07:16:23.914" v="2816" actId="20577"/>
          <ac:spMkLst>
            <pc:docMk/>
            <pc:sldMk cId="3939421809" sldId="362"/>
            <ac:spMk id="3" creationId="{22084453-3457-D9F9-885D-2706B49FE6FC}"/>
          </ac:spMkLst>
        </pc:spChg>
        <pc:spChg chg="add del mod">
          <ac:chgData name="Cisler, John" userId="9906149c-bcf7-4071-9311-a9b5abc92f26" providerId="ADAL" clId="{01328608-BBB2-BA49-9A56-8E1C4BC26329}" dt="2023-05-17T07:14:49.220" v="2799" actId="478"/>
          <ac:spMkLst>
            <pc:docMk/>
            <pc:sldMk cId="3939421809" sldId="362"/>
            <ac:spMk id="5" creationId="{2B15DE37-0315-91C2-5B47-3B324383DD95}"/>
          </ac:spMkLst>
        </pc:spChg>
        <pc:picChg chg="add mod">
          <ac:chgData name="Cisler, John" userId="9906149c-bcf7-4071-9311-a9b5abc92f26" providerId="ADAL" clId="{01328608-BBB2-BA49-9A56-8E1C4BC26329}" dt="2023-05-17T07:15:50.201" v="2807" actId="1076"/>
          <ac:picMkLst>
            <pc:docMk/>
            <pc:sldMk cId="3939421809" sldId="362"/>
            <ac:picMk id="1026" creationId="{FA030F6D-9044-72B9-335B-ABFCEE35066B}"/>
          </ac:picMkLst>
        </pc:picChg>
        <pc:picChg chg="add mod">
          <ac:chgData name="Cisler, John" userId="9906149c-bcf7-4071-9311-a9b5abc92f26" providerId="ADAL" clId="{01328608-BBB2-BA49-9A56-8E1C4BC26329}" dt="2023-05-17T07:15:48.067" v="2806" actId="1076"/>
          <ac:picMkLst>
            <pc:docMk/>
            <pc:sldMk cId="3939421809" sldId="362"/>
            <ac:picMk id="1028" creationId="{F529E34A-DCB9-CE84-CE7F-5FBA537552FB}"/>
          </ac:picMkLst>
        </pc:picChg>
      </pc:sldChg>
    </pc:docChg>
  </pc:docChgLst>
  <pc:docChgLst>
    <pc:chgData name="Paulson, Benjamin" userId="99163260-8570-4272-b6a0-76c2cc661959" providerId="ADAL" clId="{CD51D8F5-87DA-4C61-8BD8-768A3A7FDBC2}"/>
    <pc:docChg chg="undo redo custSel addSld delSld modSld sldOrd">
      <pc:chgData name="Paulson, Benjamin" userId="99163260-8570-4272-b6a0-76c2cc661959" providerId="ADAL" clId="{CD51D8F5-87DA-4C61-8BD8-768A3A7FDBC2}" dt="2023-05-17T14:20:22.025" v="8469" actId="729"/>
      <pc:docMkLst>
        <pc:docMk/>
      </pc:docMkLst>
      <pc:sldChg chg="addSp modSp mod">
        <pc:chgData name="Paulson, Benjamin" userId="99163260-8570-4272-b6a0-76c2cc661959" providerId="ADAL" clId="{CD51D8F5-87DA-4C61-8BD8-768A3A7FDBC2}" dt="2023-05-17T12:32:43.142" v="6381" actId="207"/>
        <pc:sldMkLst>
          <pc:docMk/>
          <pc:sldMk cId="0" sldId="256"/>
        </pc:sldMkLst>
        <pc:spChg chg="add mod">
          <ac:chgData name="Paulson, Benjamin" userId="99163260-8570-4272-b6a0-76c2cc661959" providerId="ADAL" clId="{CD51D8F5-87DA-4C61-8BD8-768A3A7FDBC2}" dt="2023-05-17T12:32:43.142" v="6381" actId="207"/>
          <ac:spMkLst>
            <pc:docMk/>
            <pc:sldMk cId="0" sldId="256"/>
            <ac:spMk id="2" creationId="{33EA6F7D-AA15-C1AD-9769-37C0666D29C6}"/>
          </ac:spMkLst>
        </pc:spChg>
        <pc:spChg chg="mod">
          <ac:chgData name="Paulson, Benjamin" userId="99163260-8570-4272-b6a0-76c2cc661959" providerId="ADAL" clId="{CD51D8F5-87DA-4C61-8BD8-768A3A7FDBC2}" dt="2023-05-17T12:32:19.118" v="6338" actId="1076"/>
          <ac:spMkLst>
            <pc:docMk/>
            <pc:sldMk cId="0" sldId="256"/>
            <ac:spMk id="70" creationId="{00000000-0000-0000-0000-000000000000}"/>
          </ac:spMkLst>
        </pc:spChg>
        <pc:picChg chg="add mod">
          <ac:chgData name="Paulson, Benjamin" userId="99163260-8570-4272-b6a0-76c2cc661959" providerId="ADAL" clId="{CD51D8F5-87DA-4C61-8BD8-768A3A7FDBC2}" dt="2023-05-17T12:32:20.638" v="6339" actId="1076"/>
          <ac:picMkLst>
            <pc:docMk/>
            <pc:sldMk cId="0" sldId="256"/>
            <ac:picMk id="4098" creationId="{F705DBBF-1E49-F2F6-61FA-C14150AEC8B1}"/>
          </ac:picMkLst>
        </pc:picChg>
      </pc:sldChg>
      <pc:sldChg chg="del">
        <pc:chgData name="Paulson, Benjamin" userId="99163260-8570-4272-b6a0-76c2cc661959" providerId="ADAL" clId="{CD51D8F5-87DA-4C61-8BD8-768A3A7FDBC2}" dt="2023-05-16T17:32:27.794" v="0" actId="47"/>
        <pc:sldMkLst>
          <pc:docMk/>
          <pc:sldMk cId="0" sldId="257"/>
        </pc:sldMkLst>
      </pc:sldChg>
      <pc:sldChg chg="addSp delSp modSp mod ord">
        <pc:chgData name="Paulson, Benjamin" userId="99163260-8570-4272-b6a0-76c2cc661959" providerId="ADAL" clId="{CD51D8F5-87DA-4C61-8BD8-768A3A7FDBC2}" dt="2023-05-17T13:36:51.577" v="8468" actId="1076"/>
        <pc:sldMkLst>
          <pc:docMk/>
          <pc:sldMk cId="0" sldId="258"/>
        </pc:sldMkLst>
        <pc:spChg chg="mod">
          <ac:chgData name="Paulson, Benjamin" userId="99163260-8570-4272-b6a0-76c2cc661959" providerId="ADAL" clId="{CD51D8F5-87DA-4C61-8BD8-768A3A7FDBC2}" dt="2023-05-17T13:35:59.756" v="8349" actId="20577"/>
          <ac:spMkLst>
            <pc:docMk/>
            <pc:sldMk cId="0" sldId="258"/>
            <ac:spMk id="85" creationId="{00000000-0000-0000-0000-000000000000}"/>
          </ac:spMkLst>
        </pc:spChg>
        <pc:spChg chg="mod">
          <ac:chgData name="Paulson, Benjamin" userId="99163260-8570-4272-b6a0-76c2cc661959" providerId="ADAL" clId="{CD51D8F5-87DA-4C61-8BD8-768A3A7FDBC2}" dt="2023-05-17T13:36:02.983" v="8363" actId="20577"/>
          <ac:spMkLst>
            <pc:docMk/>
            <pc:sldMk cId="0" sldId="258"/>
            <ac:spMk id="86" creationId="{00000000-0000-0000-0000-000000000000}"/>
          </ac:spMkLst>
        </pc:spChg>
        <pc:spChg chg="mod">
          <ac:chgData name="Paulson, Benjamin" userId="99163260-8570-4272-b6a0-76c2cc661959" providerId="ADAL" clId="{CD51D8F5-87DA-4C61-8BD8-768A3A7FDBC2}" dt="2023-05-17T13:36:51.577" v="8468" actId="1076"/>
          <ac:spMkLst>
            <pc:docMk/>
            <pc:sldMk cId="0" sldId="258"/>
            <ac:spMk id="87" creationId="{00000000-0000-0000-0000-000000000000}"/>
          </ac:spMkLst>
        </pc:spChg>
        <pc:picChg chg="add mod">
          <ac:chgData name="Paulson, Benjamin" userId="99163260-8570-4272-b6a0-76c2cc661959" providerId="ADAL" clId="{CD51D8F5-87DA-4C61-8BD8-768A3A7FDBC2}" dt="2023-05-17T13:36:19.656" v="8368" actId="1076"/>
          <ac:picMkLst>
            <pc:docMk/>
            <pc:sldMk cId="0" sldId="258"/>
            <ac:picMk id="2" creationId="{D54B1633-8A0A-C0B9-635E-E432F717C30F}"/>
          </ac:picMkLst>
        </pc:picChg>
        <pc:picChg chg="del">
          <ac:chgData name="Paulson, Benjamin" userId="99163260-8570-4272-b6a0-76c2cc661959" providerId="ADAL" clId="{CD51D8F5-87DA-4C61-8BD8-768A3A7FDBC2}" dt="2023-05-17T13:36:05.205" v="8364" actId="478"/>
          <ac:picMkLst>
            <pc:docMk/>
            <pc:sldMk cId="0" sldId="258"/>
            <ac:picMk id="88" creationId="{00000000-0000-0000-0000-000000000000}"/>
          </ac:picMkLst>
        </pc:picChg>
      </pc:sldChg>
      <pc:sldChg chg="mod ord modShow">
        <pc:chgData name="Paulson, Benjamin" userId="99163260-8570-4272-b6a0-76c2cc661959" providerId="ADAL" clId="{CD51D8F5-87DA-4C61-8BD8-768A3A7FDBC2}" dt="2023-05-17T14:20:22.025" v="8469" actId="729"/>
        <pc:sldMkLst>
          <pc:docMk/>
          <pc:sldMk cId="0" sldId="259"/>
        </pc:sldMkLst>
      </pc:sldChg>
      <pc:sldChg chg="mod ord modShow">
        <pc:chgData name="Paulson, Benjamin" userId="99163260-8570-4272-b6a0-76c2cc661959" providerId="ADAL" clId="{CD51D8F5-87DA-4C61-8BD8-768A3A7FDBC2}" dt="2023-05-17T14:20:22.025" v="8469" actId="729"/>
        <pc:sldMkLst>
          <pc:docMk/>
          <pc:sldMk cId="0" sldId="260"/>
        </pc:sldMkLst>
      </pc:sldChg>
      <pc:sldChg chg="addSp modSp mod">
        <pc:chgData name="Paulson, Benjamin" userId="99163260-8570-4272-b6a0-76c2cc661959" providerId="ADAL" clId="{CD51D8F5-87DA-4C61-8BD8-768A3A7FDBC2}" dt="2023-05-17T12:36:11.947" v="6460" actId="1076"/>
        <pc:sldMkLst>
          <pc:docMk/>
          <pc:sldMk cId="0" sldId="261"/>
        </pc:sldMkLst>
        <pc:spChg chg="mod">
          <ac:chgData name="Paulson, Benjamin" userId="99163260-8570-4272-b6a0-76c2cc661959" providerId="ADAL" clId="{CD51D8F5-87DA-4C61-8BD8-768A3A7FDBC2}" dt="2023-05-16T17:34:17.742" v="53" actId="20577"/>
          <ac:spMkLst>
            <pc:docMk/>
            <pc:sldMk cId="0" sldId="261"/>
            <ac:spMk id="110" creationId="{00000000-0000-0000-0000-000000000000}"/>
          </ac:spMkLst>
        </pc:spChg>
        <pc:spChg chg="mod">
          <ac:chgData name="Paulson, Benjamin" userId="99163260-8570-4272-b6a0-76c2cc661959" providerId="ADAL" clId="{CD51D8F5-87DA-4C61-8BD8-768A3A7FDBC2}" dt="2023-05-16T17:35:19.791" v="249" actId="20577"/>
          <ac:spMkLst>
            <pc:docMk/>
            <pc:sldMk cId="0" sldId="261"/>
            <ac:spMk id="111" creationId="{00000000-0000-0000-0000-000000000000}"/>
          </ac:spMkLst>
        </pc:spChg>
        <pc:picChg chg="add mod">
          <ac:chgData name="Paulson, Benjamin" userId="99163260-8570-4272-b6a0-76c2cc661959" providerId="ADAL" clId="{CD51D8F5-87DA-4C61-8BD8-768A3A7FDBC2}" dt="2023-05-17T12:36:11.947" v="6460" actId="1076"/>
          <ac:picMkLst>
            <pc:docMk/>
            <pc:sldMk cId="0" sldId="261"/>
            <ac:picMk id="9218" creationId="{4C4D0C08-FA0A-601F-A32F-5E1EA64A1599}"/>
          </ac:picMkLst>
        </pc:picChg>
      </pc:sldChg>
      <pc:sldChg chg="addSp delSp modSp mod modNotesTx">
        <pc:chgData name="Paulson, Benjamin" userId="99163260-8570-4272-b6a0-76c2cc661959" providerId="ADAL" clId="{CD51D8F5-87DA-4C61-8BD8-768A3A7FDBC2}" dt="2023-05-17T04:02:43.816" v="3407" actId="5793"/>
        <pc:sldMkLst>
          <pc:docMk/>
          <pc:sldMk cId="0" sldId="262"/>
        </pc:sldMkLst>
        <pc:spChg chg="mod">
          <ac:chgData name="Paulson, Benjamin" userId="99163260-8570-4272-b6a0-76c2cc661959" providerId="ADAL" clId="{CD51D8F5-87DA-4C61-8BD8-768A3A7FDBC2}" dt="2023-05-16T17:41:08.314" v="927" actId="14100"/>
          <ac:spMkLst>
            <pc:docMk/>
            <pc:sldMk cId="0" sldId="262"/>
            <ac:spMk id="118" creationId="{00000000-0000-0000-0000-000000000000}"/>
          </ac:spMkLst>
        </pc:spChg>
        <pc:spChg chg="mod">
          <ac:chgData name="Paulson, Benjamin" userId="99163260-8570-4272-b6a0-76c2cc661959" providerId="ADAL" clId="{CD51D8F5-87DA-4C61-8BD8-768A3A7FDBC2}" dt="2023-05-17T04:02:43.816" v="3407" actId="5793"/>
          <ac:spMkLst>
            <pc:docMk/>
            <pc:sldMk cId="0" sldId="262"/>
            <ac:spMk id="119" creationId="{00000000-0000-0000-0000-000000000000}"/>
          </ac:spMkLst>
        </pc:spChg>
        <pc:grpChg chg="del">
          <ac:chgData name="Paulson, Benjamin" userId="99163260-8570-4272-b6a0-76c2cc661959" providerId="ADAL" clId="{CD51D8F5-87DA-4C61-8BD8-768A3A7FDBC2}" dt="2023-05-16T17:41:25.451" v="928" actId="478"/>
          <ac:grpSpMkLst>
            <pc:docMk/>
            <pc:sldMk cId="0" sldId="262"/>
            <ac:grpSpMk id="124" creationId="{00000000-0000-0000-0000-000000000000}"/>
          </ac:grpSpMkLst>
        </pc:grpChg>
        <pc:picChg chg="add mod">
          <ac:chgData name="Paulson, Benjamin" userId="99163260-8570-4272-b6a0-76c2cc661959" providerId="ADAL" clId="{CD51D8F5-87DA-4C61-8BD8-768A3A7FDBC2}" dt="2023-05-16T17:41:31.672" v="933" actId="1076"/>
          <ac:picMkLst>
            <pc:docMk/>
            <pc:sldMk cId="0" sldId="262"/>
            <ac:picMk id="1026" creationId="{47F52546-92E5-B403-312D-07D6C4240EEC}"/>
          </ac:picMkLst>
        </pc:picChg>
      </pc:sldChg>
      <pc:sldChg chg="addSp delSp modSp mod">
        <pc:chgData name="Paulson, Benjamin" userId="99163260-8570-4272-b6a0-76c2cc661959" providerId="ADAL" clId="{CD51D8F5-87DA-4C61-8BD8-768A3A7FDBC2}" dt="2023-05-17T02:40:36.770" v="2737" actId="22"/>
        <pc:sldMkLst>
          <pc:docMk/>
          <pc:sldMk cId="0" sldId="263"/>
        </pc:sldMkLst>
        <pc:spChg chg="add del mod">
          <ac:chgData name="Paulson, Benjamin" userId="99163260-8570-4272-b6a0-76c2cc661959" providerId="ADAL" clId="{CD51D8F5-87DA-4C61-8BD8-768A3A7FDBC2}" dt="2023-05-17T02:40:36.770" v="2737" actId="22"/>
          <ac:spMkLst>
            <pc:docMk/>
            <pc:sldMk cId="0" sldId="263"/>
            <ac:spMk id="3" creationId="{E56DDB6F-FD5A-FECC-6A39-42B91A8B815F}"/>
          </ac:spMkLst>
        </pc:spChg>
      </pc:sldChg>
      <pc:sldChg chg="mod modShow">
        <pc:chgData name="Paulson, Benjamin" userId="99163260-8570-4272-b6a0-76c2cc661959" providerId="ADAL" clId="{CD51D8F5-87DA-4C61-8BD8-768A3A7FDBC2}" dt="2023-05-17T14:20:22.025" v="8469" actId="729"/>
        <pc:sldMkLst>
          <pc:docMk/>
          <pc:sldMk cId="0" sldId="264"/>
        </pc:sldMkLst>
      </pc:sldChg>
      <pc:sldChg chg="mod modShow">
        <pc:chgData name="Paulson, Benjamin" userId="99163260-8570-4272-b6a0-76c2cc661959" providerId="ADAL" clId="{CD51D8F5-87DA-4C61-8BD8-768A3A7FDBC2}" dt="2023-05-17T14:20:22.025" v="8469" actId="729"/>
        <pc:sldMkLst>
          <pc:docMk/>
          <pc:sldMk cId="0" sldId="265"/>
        </pc:sldMkLst>
      </pc:sldChg>
      <pc:sldChg chg="mod modShow">
        <pc:chgData name="Paulson, Benjamin" userId="99163260-8570-4272-b6a0-76c2cc661959" providerId="ADAL" clId="{CD51D8F5-87DA-4C61-8BD8-768A3A7FDBC2}" dt="2023-05-17T14:20:22.025" v="8469" actId="729"/>
        <pc:sldMkLst>
          <pc:docMk/>
          <pc:sldMk cId="0" sldId="266"/>
        </pc:sldMkLst>
      </pc:sldChg>
      <pc:sldChg chg="addSp delSp modSp mod ord">
        <pc:chgData name="Paulson, Benjamin" userId="99163260-8570-4272-b6a0-76c2cc661959" providerId="ADAL" clId="{CD51D8F5-87DA-4C61-8BD8-768A3A7FDBC2}" dt="2023-05-16T17:46:30.934" v="1333" actId="9405"/>
        <pc:sldMkLst>
          <pc:docMk/>
          <pc:sldMk cId="0" sldId="267"/>
        </pc:sldMkLst>
        <pc:spChg chg="add mod">
          <ac:chgData name="Paulson, Benjamin" userId="99163260-8570-4272-b6a0-76c2cc661959" providerId="ADAL" clId="{CD51D8F5-87DA-4C61-8BD8-768A3A7FDBC2}" dt="2023-05-16T17:46:14.799" v="1328" actId="1076"/>
          <ac:spMkLst>
            <pc:docMk/>
            <pc:sldMk cId="0" sldId="267"/>
            <ac:spMk id="4" creationId="{3456FD32-EAAD-11DF-E666-A12D6E59EDD2}"/>
          </ac:spMkLst>
        </pc:spChg>
        <pc:spChg chg="mod">
          <ac:chgData name="Paulson, Benjamin" userId="99163260-8570-4272-b6a0-76c2cc661959" providerId="ADAL" clId="{CD51D8F5-87DA-4C61-8BD8-768A3A7FDBC2}" dt="2023-05-16T17:45:25.926" v="1289" actId="20577"/>
          <ac:spMkLst>
            <pc:docMk/>
            <pc:sldMk cId="0" sldId="267"/>
            <ac:spMk id="167" creationId="{00000000-0000-0000-0000-000000000000}"/>
          </ac:spMkLst>
        </pc:spChg>
        <pc:spChg chg="mod">
          <ac:chgData name="Paulson, Benjamin" userId="99163260-8570-4272-b6a0-76c2cc661959" providerId="ADAL" clId="{CD51D8F5-87DA-4C61-8BD8-768A3A7FDBC2}" dt="2023-05-16T17:45:38.812" v="1299" actId="20577"/>
          <ac:spMkLst>
            <pc:docMk/>
            <pc:sldMk cId="0" sldId="267"/>
            <ac:spMk id="169" creationId="{00000000-0000-0000-0000-000000000000}"/>
          </ac:spMkLst>
        </pc:spChg>
        <pc:picChg chg="add mod">
          <ac:chgData name="Paulson, Benjamin" userId="99163260-8570-4272-b6a0-76c2cc661959" providerId="ADAL" clId="{CD51D8F5-87DA-4C61-8BD8-768A3A7FDBC2}" dt="2023-05-16T17:46:01.064" v="1303" actId="1076"/>
          <ac:picMkLst>
            <pc:docMk/>
            <pc:sldMk cId="0" sldId="267"/>
            <ac:picMk id="3" creationId="{8C828CC3-F5A8-B194-AAB0-0D19962556ED}"/>
          </ac:picMkLst>
        </pc:picChg>
        <pc:inkChg chg="add">
          <ac:chgData name="Paulson, Benjamin" userId="99163260-8570-4272-b6a0-76c2cc661959" providerId="ADAL" clId="{CD51D8F5-87DA-4C61-8BD8-768A3A7FDBC2}" dt="2023-05-16T17:46:19.461" v="1329" actId="9405"/>
          <ac:inkMkLst>
            <pc:docMk/>
            <pc:sldMk cId="0" sldId="267"/>
            <ac:inkMk id="5" creationId="{27AE1DFA-A2AD-2510-4BC1-08D76E8086A3}"/>
          </ac:inkMkLst>
        </pc:inkChg>
        <pc:inkChg chg="add del">
          <ac:chgData name="Paulson, Benjamin" userId="99163260-8570-4272-b6a0-76c2cc661959" providerId="ADAL" clId="{CD51D8F5-87DA-4C61-8BD8-768A3A7FDBC2}" dt="2023-05-16T17:46:28.212" v="1331" actId="9405"/>
          <ac:inkMkLst>
            <pc:docMk/>
            <pc:sldMk cId="0" sldId="267"/>
            <ac:inkMk id="6" creationId="{D19E5E0A-2FB4-DE00-DB4C-6FF8BED6F538}"/>
          </ac:inkMkLst>
        </pc:inkChg>
        <pc:inkChg chg="add del">
          <ac:chgData name="Paulson, Benjamin" userId="99163260-8570-4272-b6a0-76c2cc661959" providerId="ADAL" clId="{CD51D8F5-87DA-4C61-8BD8-768A3A7FDBC2}" dt="2023-05-16T17:46:30.934" v="1333" actId="9405"/>
          <ac:inkMkLst>
            <pc:docMk/>
            <pc:sldMk cId="0" sldId="267"/>
            <ac:inkMk id="7" creationId="{EE2C800C-55B7-5236-76D2-D42AE086937E}"/>
          </ac:inkMkLst>
        </pc:inkChg>
      </pc:sldChg>
      <pc:sldChg chg="mod modShow">
        <pc:chgData name="Paulson, Benjamin" userId="99163260-8570-4272-b6a0-76c2cc661959" providerId="ADAL" clId="{CD51D8F5-87DA-4C61-8BD8-768A3A7FDBC2}" dt="2023-05-17T14:20:22.025" v="8469" actId="729"/>
        <pc:sldMkLst>
          <pc:docMk/>
          <pc:sldMk cId="0" sldId="268"/>
        </pc:sldMkLst>
      </pc:sldChg>
      <pc:sldChg chg="mod modShow">
        <pc:chgData name="Paulson, Benjamin" userId="99163260-8570-4272-b6a0-76c2cc661959" providerId="ADAL" clId="{CD51D8F5-87DA-4C61-8BD8-768A3A7FDBC2}" dt="2023-05-17T14:20:22.025" v="8469" actId="729"/>
        <pc:sldMkLst>
          <pc:docMk/>
          <pc:sldMk cId="0" sldId="269"/>
        </pc:sldMkLst>
      </pc:sldChg>
      <pc:sldChg chg="mod modShow">
        <pc:chgData name="Paulson, Benjamin" userId="99163260-8570-4272-b6a0-76c2cc661959" providerId="ADAL" clId="{CD51D8F5-87DA-4C61-8BD8-768A3A7FDBC2}" dt="2023-05-17T14:20:22.025" v="8469" actId="729"/>
        <pc:sldMkLst>
          <pc:docMk/>
          <pc:sldMk cId="0" sldId="270"/>
        </pc:sldMkLst>
      </pc:sldChg>
      <pc:sldChg chg="mod modShow">
        <pc:chgData name="Paulson, Benjamin" userId="99163260-8570-4272-b6a0-76c2cc661959" providerId="ADAL" clId="{CD51D8F5-87DA-4C61-8BD8-768A3A7FDBC2}" dt="2023-05-17T14:20:22.025" v="8469" actId="729"/>
        <pc:sldMkLst>
          <pc:docMk/>
          <pc:sldMk cId="0" sldId="271"/>
        </pc:sldMkLst>
      </pc:sldChg>
      <pc:sldChg chg="mod modShow">
        <pc:chgData name="Paulson, Benjamin" userId="99163260-8570-4272-b6a0-76c2cc661959" providerId="ADAL" clId="{CD51D8F5-87DA-4C61-8BD8-768A3A7FDBC2}" dt="2023-05-17T14:20:22.025" v="8469" actId="729"/>
        <pc:sldMkLst>
          <pc:docMk/>
          <pc:sldMk cId="0" sldId="272"/>
        </pc:sldMkLst>
      </pc:sldChg>
      <pc:sldChg chg="mod modShow">
        <pc:chgData name="Paulson, Benjamin" userId="99163260-8570-4272-b6a0-76c2cc661959" providerId="ADAL" clId="{CD51D8F5-87DA-4C61-8BD8-768A3A7FDBC2}" dt="2023-05-17T14:20:22.025" v="8469" actId="729"/>
        <pc:sldMkLst>
          <pc:docMk/>
          <pc:sldMk cId="0" sldId="273"/>
        </pc:sldMkLst>
      </pc:sldChg>
      <pc:sldChg chg="mod modShow">
        <pc:chgData name="Paulson, Benjamin" userId="99163260-8570-4272-b6a0-76c2cc661959" providerId="ADAL" clId="{CD51D8F5-87DA-4C61-8BD8-768A3A7FDBC2}" dt="2023-05-17T14:20:22.025" v="8469" actId="729"/>
        <pc:sldMkLst>
          <pc:docMk/>
          <pc:sldMk cId="0" sldId="274"/>
        </pc:sldMkLst>
      </pc:sldChg>
      <pc:sldChg chg="mod modShow">
        <pc:chgData name="Paulson, Benjamin" userId="99163260-8570-4272-b6a0-76c2cc661959" providerId="ADAL" clId="{CD51D8F5-87DA-4C61-8BD8-768A3A7FDBC2}" dt="2023-05-17T14:20:22.025" v="8469" actId="729"/>
        <pc:sldMkLst>
          <pc:docMk/>
          <pc:sldMk cId="0" sldId="275"/>
        </pc:sldMkLst>
      </pc:sldChg>
      <pc:sldChg chg="mod modShow">
        <pc:chgData name="Paulson, Benjamin" userId="99163260-8570-4272-b6a0-76c2cc661959" providerId="ADAL" clId="{CD51D8F5-87DA-4C61-8BD8-768A3A7FDBC2}" dt="2023-05-17T14:20:22.025" v="8469" actId="729"/>
        <pc:sldMkLst>
          <pc:docMk/>
          <pc:sldMk cId="0" sldId="276"/>
        </pc:sldMkLst>
      </pc:sldChg>
      <pc:sldChg chg="mod modShow">
        <pc:chgData name="Paulson, Benjamin" userId="99163260-8570-4272-b6a0-76c2cc661959" providerId="ADAL" clId="{CD51D8F5-87DA-4C61-8BD8-768A3A7FDBC2}" dt="2023-05-17T14:20:22.025" v="8469" actId="729"/>
        <pc:sldMkLst>
          <pc:docMk/>
          <pc:sldMk cId="0" sldId="277"/>
        </pc:sldMkLst>
      </pc:sldChg>
      <pc:sldChg chg="mod modShow">
        <pc:chgData name="Paulson, Benjamin" userId="99163260-8570-4272-b6a0-76c2cc661959" providerId="ADAL" clId="{CD51D8F5-87DA-4C61-8BD8-768A3A7FDBC2}" dt="2023-05-17T14:20:22.025" v="8469" actId="729"/>
        <pc:sldMkLst>
          <pc:docMk/>
          <pc:sldMk cId="0" sldId="278"/>
        </pc:sldMkLst>
      </pc:sldChg>
      <pc:sldChg chg="mod modShow">
        <pc:chgData name="Paulson, Benjamin" userId="99163260-8570-4272-b6a0-76c2cc661959" providerId="ADAL" clId="{CD51D8F5-87DA-4C61-8BD8-768A3A7FDBC2}" dt="2023-05-17T14:20:22.025" v="8469" actId="729"/>
        <pc:sldMkLst>
          <pc:docMk/>
          <pc:sldMk cId="0" sldId="279"/>
        </pc:sldMkLst>
      </pc:sldChg>
      <pc:sldChg chg="mod modShow">
        <pc:chgData name="Paulson, Benjamin" userId="99163260-8570-4272-b6a0-76c2cc661959" providerId="ADAL" clId="{CD51D8F5-87DA-4C61-8BD8-768A3A7FDBC2}" dt="2023-05-17T14:20:22.025" v="8469" actId="729"/>
        <pc:sldMkLst>
          <pc:docMk/>
          <pc:sldMk cId="0" sldId="280"/>
        </pc:sldMkLst>
      </pc:sldChg>
      <pc:sldChg chg="mod modShow">
        <pc:chgData name="Paulson, Benjamin" userId="99163260-8570-4272-b6a0-76c2cc661959" providerId="ADAL" clId="{CD51D8F5-87DA-4C61-8BD8-768A3A7FDBC2}" dt="2023-05-17T14:20:22.025" v="8469" actId="729"/>
        <pc:sldMkLst>
          <pc:docMk/>
          <pc:sldMk cId="0" sldId="281"/>
        </pc:sldMkLst>
      </pc:sldChg>
      <pc:sldChg chg="mod modShow">
        <pc:chgData name="Paulson, Benjamin" userId="99163260-8570-4272-b6a0-76c2cc661959" providerId="ADAL" clId="{CD51D8F5-87DA-4C61-8BD8-768A3A7FDBC2}" dt="2023-05-17T14:20:22.025" v="8469" actId="729"/>
        <pc:sldMkLst>
          <pc:docMk/>
          <pc:sldMk cId="0" sldId="282"/>
        </pc:sldMkLst>
      </pc:sldChg>
      <pc:sldChg chg="mod modShow">
        <pc:chgData name="Paulson, Benjamin" userId="99163260-8570-4272-b6a0-76c2cc661959" providerId="ADAL" clId="{CD51D8F5-87DA-4C61-8BD8-768A3A7FDBC2}" dt="2023-05-17T14:20:22.025" v="8469" actId="729"/>
        <pc:sldMkLst>
          <pc:docMk/>
          <pc:sldMk cId="0" sldId="283"/>
        </pc:sldMkLst>
      </pc:sldChg>
      <pc:sldChg chg="mod modShow">
        <pc:chgData name="Paulson, Benjamin" userId="99163260-8570-4272-b6a0-76c2cc661959" providerId="ADAL" clId="{CD51D8F5-87DA-4C61-8BD8-768A3A7FDBC2}" dt="2023-05-17T14:20:22.025" v="8469" actId="729"/>
        <pc:sldMkLst>
          <pc:docMk/>
          <pc:sldMk cId="0" sldId="284"/>
        </pc:sldMkLst>
      </pc:sldChg>
      <pc:sldChg chg="mod modShow">
        <pc:chgData name="Paulson, Benjamin" userId="99163260-8570-4272-b6a0-76c2cc661959" providerId="ADAL" clId="{CD51D8F5-87DA-4C61-8BD8-768A3A7FDBC2}" dt="2023-05-17T14:20:22.025" v="8469" actId="729"/>
        <pc:sldMkLst>
          <pc:docMk/>
          <pc:sldMk cId="0" sldId="285"/>
        </pc:sldMkLst>
      </pc:sldChg>
      <pc:sldChg chg="mod modShow">
        <pc:chgData name="Paulson, Benjamin" userId="99163260-8570-4272-b6a0-76c2cc661959" providerId="ADAL" clId="{CD51D8F5-87DA-4C61-8BD8-768A3A7FDBC2}" dt="2023-05-17T14:20:22.025" v="8469" actId="729"/>
        <pc:sldMkLst>
          <pc:docMk/>
          <pc:sldMk cId="0" sldId="286"/>
        </pc:sldMkLst>
      </pc:sldChg>
      <pc:sldChg chg="mod modShow">
        <pc:chgData name="Paulson, Benjamin" userId="99163260-8570-4272-b6a0-76c2cc661959" providerId="ADAL" clId="{CD51D8F5-87DA-4C61-8BD8-768A3A7FDBC2}" dt="2023-05-17T14:20:22.025" v="8469" actId="729"/>
        <pc:sldMkLst>
          <pc:docMk/>
          <pc:sldMk cId="0" sldId="287"/>
        </pc:sldMkLst>
      </pc:sldChg>
      <pc:sldChg chg="mod modShow">
        <pc:chgData name="Paulson, Benjamin" userId="99163260-8570-4272-b6a0-76c2cc661959" providerId="ADAL" clId="{CD51D8F5-87DA-4C61-8BD8-768A3A7FDBC2}" dt="2023-05-17T14:20:22.025" v="8469" actId="729"/>
        <pc:sldMkLst>
          <pc:docMk/>
          <pc:sldMk cId="0" sldId="288"/>
        </pc:sldMkLst>
      </pc:sldChg>
      <pc:sldChg chg="mod modShow">
        <pc:chgData name="Paulson, Benjamin" userId="99163260-8570-4272-b6a0-76c2cc661959" providerId="ADAL" clId="{CD51D8F5-87DA-4C61-8BD8-768A3A7FDBC2}" dt="2023-05-17T14:20:22.025" v="8469" actId="729"/>
        <pc:sldMkLst>
          <pc:docMk/>
          <pc:sldMk cId="0" sldId="289"/>
        </pc:sldMkLst>
      </pc:sldChg>
      <pc:sldChg chg="mod modShow">
        <pc:chgData name="Paulson, Benjamin" userId="99163260-8570-4272-b6a0-76c2cc661959" providerId="ADAL" clId="{CD51D8F5-87DA-4C61-8BD8-768A3A7FDBC2}" dt="2023-05-17T14:20:22.025" v="8469" actId="729"/>
        <pc:sldMkLst>
          <pc:docMk/>
          <pc:sldMk cId="0" sldId="290"/>
        </pc:sldMkLst>
      </pc:sldChg>
      <pc:sldChg chg="mod modShow">
        <pc:chgData name="Paulson, Benjamin" userId="99163260-8570-4272-b6a0-76c2cc661959" providerId="ADAL" clId="{CD51D8F5-87DA-4C61-8BD8-768A3A7FDBC2}" dt="2023-05-17T14:20:22.025" v="8469" actId="729"/>
        <pc:sldMkLst>
          <pc:docMk/>
          <pc:sldMk cId="0" sldId="291"/>
        </pc:sldMkLst>
      </pc:sldChg>
      <pc:sldChg chg="mod modShow">
        <pc:chgData name="Paulson, Benjamin" userId="99163260-8570-4272-b6a0-76c2cc661959" providerId="ADAL" clId="{CD51D8F5-87DA-4C61-8BD8-768A3A7FDBC2}" dt="2023-05-17T14:20:22.025" v="8469" actId="729"/>
        <pc:sldMkLst>
          <pc:docMk/>
          <pc:sldMk cId="0" sldId="292"/>
        </pc:sldMkLst>
      </pc:sldChg>
      <pc:sldChg chg="mod modShow">
        <pc:chgData name="Paulson, Benjamin" userId="99163260-8570-4272-b6a0-76c2cc661959" providerId="ADAL" clId="{CD51D8F5-87DA-4C61-8BD8-768A3A7FDBC2}" dt="2023-05-17T14:20:22.025" v="8469" actId="729"/>
        <pc:sldMkLst>
          <pc:docMk/>
          <pc:sldMk cId="0" sldId="293"/>
        </pc:sldMkLst>
      </pc:sldChg>
      <pc:sldChg chg="mod modShow">
        <pc:chgData name="Paulson, Benjamin" userId="99163260-8570-4272-b6a0-76c2cc661959" providerId="ADAL" clId="{CD51D8F5-87DA-4C61-8BD8-768A3A7FDBC2}" dt="2023-05-17T14:20:22.025" v="8469" actId="729"/>
        <pc:sldMkLst>
          <pc:docMk/>
          <pc:sldMk cId="0" sldId="294"/>
        </pc:sldMkLst>
      </pc:sldChg>
      <pc:sldChg chg="mod modShow">
        <pc:chgData name="Paulson, Benjamin" userId="99163260-8570-4272-b6a0-76c2cc661959" providerId="ADAL" clId="{CD51D8F5-87DA-4C61-8BD8-768A3A7FDBC2}" dt="2023-05-17T14:20:22.025" v="8469" actId="729"/>
        <pc:sldMkLst>
          <pc:docMk/>
          <pc:sldMk cId="0" sldId="295"/>
        </pc:sldMkLst>
      </pc:sldChg>
      <pc:sldChg chg="addSp delSp modSp add del mod">
        <pc:chgData name="Paulson, Benjamin" userId="99163260-8570-4272-b6a0-76c2cc661959" providerId="ADAL" clId="{CD51D8F5-87DA-4C61-8BD8-768A3A7FDBC2}" dt="2023-05-16T17:45:45.684" v="1300" actId="47"/>
        <pc:sldMkLst>
          <pc:docMk/>
          <pc:sldMk cId="2565971703" sldId="296"/>
        </pc:sldMkLst>
        <pc:spChg chg="add del mod">
          <ac:chgData name="Paulson, Benjamin" userId="99163260-8570-4272-b6a0-76c2cc661959" providerId="ADAL" clId="{CD51D8F5-87DA-4C61-8BD8-768A3A7FDBC2}" dt="2023-05-16T17:45:14.741" v="1265" actId="478"/>
          <ac:spMkLst>
            <pc:docMk/>
            <pc:sldMk cId="2565971703" sldId="296"/>
            <ac:spMk id="2" creationId="{7DDA635B-0248-FC7B-8774-DE931F0E1E35}"/>
          </ac:spMkLst>
        </pc:spChg>
        <pc:spChg chg="mod">
          <ac:chgData name="Paulson, Benjamin" userId="99163260-8570-4272-b6a0-76c2cc661959" providerId="ADAL" clId="{CD51D8F5-87DA-4C61-8BD8-768A3A7FDBC2}" dt="2023-05-16T17:35:26.790" v="266" actId="20577"/>
          <ac:spMkLst>
            <pc:docMk/>
            <pc:sldMk cId="2565971703" sldId="296"/>
            <ac:spMk id="110" creationId="{00000000-0000-0000-0000-000000000000}"/>
          </ac:spMkLst>
        </pc:spChg>
        <pc:spChg chg="mod">
          <ac:chgData name="Paulson, Benjamin" userId="99163260-8570-4272-b6a0-76c2cc661959" providerId="ADAL" clId="{CD51D8F5-87DA-4C61-8BD8-768A3A7FDBC2}" dt="2023-05-16T17:35:37.849" v="302" actId="20577"/>
          <ac:spMkLst>
            <pc:docMk/>
            <pc:sldMk cId="2565971703" sldId="296"/>
            <ac:spMk id="111" creationId="{00000000-0000-0000-0000-000000000000}"/>
          </ac:spMkLst>
        </pc:spChg>
        <pc:picChg chg="add del mod">
          <ac:chgData name="Paulson, Benjamin" userId="99163260-8570-4272-b6a0-76c2cc661959" providerId="ADAL" clId="{CD51D8F5-87DA-4C61-8BD8-768A3A7FDBC2}" dt="2023-05-16T17:45:14.741" v="1265" actId="478"/>
          <ac:picMkLst>
            <pc:docMk/>
            <pc:sldMk cId="2565971703" sldId="296"/>
            <ac:picMk id="2050" creationId="{DF7B3A99-2409-7492-33A8-7B520A16940E}"/>
          </ac:picMkLst>
        </pc:picChg>
      </pc:sldChg>
      <pc:sldChg chg="modSp add mod">
        <pc:chgData name="Paulson, Benjamin" userId="99163260-8570-4272-b6a0-76c2cc661959" providerId="ADAL" clId="{CD51D8F5-87DA-4C61-8BD8-768A3A7FDBC2}" dt="2023-05-16T17:35:53.473" v="351" actId="20577"/>
        <pc:sldMkLst>
          <pc:docMk/>
          <pc:sldMk cId="55028957" sldId="297"/>
        </pc:sldMkLst>
        <pc:spChg chg="mod">
          <ac:chgData name="Paulson, Benjamin" userId="99163260-8570-4272-b6a0-76c2cc661959" providerId="ADAL" clId="{CD51D8F5-87DA-4C61-8BD8-768A3A7FDBC2}" dt="2023-05-16T17:35:48.068" v="325" actId="20577"/>
          <ac:spMkLst>
            <pc:docMk/>
            <pc:sldMk cId="55028957" sldId="297"/>
            <ac:spMk id="110" creationId="{00000000-0000-0000-0000-000000000000}"/>
          </ac:spMkLst>
        </pc:spChg>
        <pc:spChg chg="mod">
          <ac:chgData name="Paulson, Benjamin" userId="99163260-8570-4272-b6a0-76c2cc661959" providerId="ADAL" clId="{CD51D8F5-87DA-4C61-8BD8-768A3A7FDBC2}" dt="2023-05-16T17:35:53.473" v="351" actId="20577"/>
          <ac:spMkLst>
            <pc:docMk/>
            <pc:sldMk cId="55028957" sldId="297"/>
            <ac:spMk id="111" creationId="{00000000-0000-0000-0000-000000000000}"/>
          </ac:spMkLst>
        </pc:spChg>
      </pc:sldChg>
      <pc:sldChg chg="modSp add mod">
        <pc:chgData name="Paulson, Benjamin" userId="99163260-8570-4272-b6a0-76c2cc661959" providerId="ADAL" clId="{CD51D8F5-87DA-4C61-8BD8-768A3A7FDBC2}" dt="2023-05-17T12:36:58.493" v="6462" actId="14100"/>
        <pc:sldMkLst>
          <pc:docMk/>
          <pc:sldMk cId="3084877585" sldId="298"/>
        </pc:sldMkLst>
        <pc:spChg chg="mod">
          <ac:chgData name="Paulson, Benjamin" userId="99163260-8570-4272-b6a0-76c2cc661959" providerId="ADAL" clId="{CD51D8F5-87DA-4C61-8BD8-768A3A7FDBC2}" dt="2023-05-16T17:36:49.364" v="368" actId="20577"/>
          <ac:spMkLst>
            <pc:docMk/>
            <pc:sldMk cId="3084877585" sldId="298"/>
            <ac:spMk id="110" creationId="{00000000-0000-0000-0000-000000000000}"/>
          </ac:spMkLst>
        </pc:spChg>
        <pc:spChg chg="mod">
          <ac:chgData name="Paulson, Benjamin" userId="99163260-8570-4272-b6a0-76c2cc661959" providerId="ADAL" clId="{CD51D8F5-87DA-4C61-8BD8-768A3A7FDBC2}" dt="2023-05-16T17:58:10.300" v="1777" actId="20577"/>
          <ac:spMkLst>
            <pc:docMk/>
            <pc:sldMk cId="3084877585" sldId="298"/>
            <ac:spMk id="111" creationId="{00000000-0000-0000-0000-000000000000}"/>
          </ac:spMkLst>
        </pc:spChg>
        <pc:picChg chg="mod">
          <ac:chgData name="Paulson, Benjamin" userId="99163260-8570-4272-b6a0-76c2cc661959" providerId="ADAL" clId="{CD51D8F5-87DA-4C61-8BD8-768A3A7FDBC2}" dt="2023-05-17T12:36:58.493" v="6462" actId="14100"/>
          <ac:picMkLst>
            <pc:docMk/>
            <pc:sldMk cId="3084877585" sldId="298"/>
            <ac:picMk id="2050" creationId="{2B2646D6-461F-E028-FA62-4E182864DC52}"/>
          </ac:picMkLst>
        </pc:picChg>
      </pc:sldChg>
      <pc:sldChg chg="modSp add mod">
        <pc:chgData name="Paulson, Benjamin" userId="99163260-8570-4272-b6a0-76c2cc661959" providerId="ADAL" clId="{CD51D8F5-87DA-4C61-8BD8-768A3A7FDBC2}" dt="2023-05-16T17:40:44.477" v="905" actId="20577"/>
        <pc:sldMkLst>
          <pc:docMk/>
          <pc:sldMk cId="3962423939" sldId="299"/>
        </pc:sldMkLst>
        <pc:spChg chg="mod">
          <ac:chgData name="Paulson, Benjamin" userId="99163260-8570-4272-b6a0-76c2cc661959" providerId="ADAL" clId="{CD51D8F5-87DA-4C61-8BD8-768A3A7FDBC2}" dt="2023-05-16T17:37:17.457" v="532" actId="20577"/>
          <ac:spMkLst>
            <pc:docMk/>
            <pc:sldMk cId="3962423939" sldId="299"/>
            <ac:spMk id="110" creationId="{00000000-0000-0000-0000-000000000000}"/>
          </ac:spMkLst>
        </pc:spChg>
        <pc:spChg chg="mod">
          <ac:chgData name="Paulson, Benjamin" userId="99163260-8570-4272-b6a0-76c2cc661959" providerId="ADAL" clId="{CD51D8F5-87DA-4C61-8BD8-768A3A7FDBC2}" dt="2023-05-16T17:40:44.477" v="905" actId="20577"/>
          <ac:spMkLst>
            <pc:docMk/>
            <pc:sldMk cId="3962423939" sldId="299"/>
            <ac:spMk id="111" creationId="{00000000-0000-0000-0000-000000000000}"/>
          </ac:spMkLst>
        </pc:spChg>
      </pc:sldChg>
      <pc:sldChg chg="add">
        <pc:chgData name="Paulson, Benjamin" userId="99163260-8570-4272-b6a0-76c2cc661959" providerId="ADAL" clId="{CD51D8F5-87DA-4C61-8BD8-768A3A7FDBC2}" dt="2023-05-16T17:40:49.589" v="906" actId="2890"/>
        <pc:sldMkLst>
          <pc:docMk/>
          <pc:sldMk cId="3530152652" sldId="300"/>
        </pc:sldMkLst>
      </pc:sldChg>
      <pc:sldChg chg="addSp delSp modSp add mod modAnim">
        <pc:chgData name="Paulson, Benjamin" userId="99163260-8570-4272-b6a0-76c2cc661959" providerId="ADAL" clId="{CD51D8F5-87DA-4C61-8BD8-768A3A7FDBC2}" dt="2023-05-17T06:28:08.664" v="6226" actId="164"/>
        <pc:sldMkLst>
          <pc:docMk/>
          <pc:sldMk cId="91779977" sldId="301"/>
        </pc:sldMkLst>
        <pc:spChg chg="add del mod">
          <ac:chgData name="Paulson, Benjamin" userId="99163260-8570-4272-b6a0-76c2cc661959" providerId="ADAL" clId="{CD51D8F5-87DA-4C61-8BD8-768A3A7FDBC2}" dt="2023-05-16T17:48:00.706" v="1361"/>
          <ac:spMkLst>
            <pc:docMk/>
            <pc:sldMk cId="91779977" sldId="301"/>
            <ac:spMk id="4" creationId="{382E117C-2409-FEC8-055C-F1AB58B62A8D}"/>
          </ac:spMkLst>
        </pc:spChg>
        <pc:spChg chg="add mod">
          <ac:chgData name="Paulson, Benjamin" userId="99163260-8570-4272-b6a0-76c2cc661959" providerId="ADAL" clId="{CD51D8F5-87DA-4C61-8BD8-768A3A7FDBC2}" dt="2023-05-17T06:28:08.664" v="6226" actId="164"/>
          <ac:spMkLst>
            <pc:docMk/>
            <pc:sldMk cId="91779977" sldId="301"/>
            <ac:spMk id="5" creationId="{9FCAB22E-F9F9-337A-3EF2-AC825B8B51B2}"/>
          </ac:spMkLst>
        </pc:spChg>
        <pc:spChg chg="add mod">
          <ac:chgData name="Paulson, Benjamin" userId="99163260-8570-4272-b6a0-76c2cc661959" providerId="ADAL" clId="{CD51D8F5-87DA-4C61-8BD8-768A3A7FDBC2}" dt="2023-05-17T01:53:46.160" v="1982" actId="1036"/>
          <ac:spMkLst>
            <pc:docMk/>
            <pc:sldMk cId="91779977" sldId="301"/>
            <ac:spMk id="6" creationId="{A414937D-E173-EBDF-0890-B560BEE94270}"/>
          </ac:spMkLst>
        </pc:spChg>
        <pc:spChg chg="add mod">
          <ac:chgData name="Paulson, Benjamin" userId="99163260-8570-4272-b6a0-76c2cc661959" providerId="ADAL" clId="{CD51D8F5-87DA-4C61-8BD8-768A3A7FDBC2}" dt="2023-05-17T06:28:08.664" v="6226" actId="164"/>
          <ac:spMkLst>
            <pc:docMk/>
            <pc:sldMk cId="91779977" sldId="301"/>
            <ac:spMk id="7" creationId="{DBB1B398-AE2C-5CFB-563B-DCFFA19A6218}"/>
          </ac:spMkLst>
        </pc:spChg>
        <pc:spChg chg="add mod">
          <ac:chgData name="Paulson, Benjamin" userId="99163260-8570-4272-b6a0-76c2cc661959" providerId="ADAL" clId="{CD51D8F5-87DA-4C61-8BD8-768A3A7FDBC2}" dt="2023-05-17T01:53:46.160" v="1982" actId="1036"/>
          <ac:spMkLst>
            <pc:docMk/>
            <pc:sldMk cId="91779977" sldId="301"/>
            <ac:spMk id="8" creationId="{60979EB9-ED88-9468-8F94-9690D6862BF6}"/>
          </ac:spMkLst>
        </pc:spChg>
        <pc:spChg chg="add mod">
          <ac:chgData name="Paulson, Benjamin" userId="99163260-8570-4272-b6a0-76c2cc661959" providerId="ADAL" clId="{CD51D8F5-87DA-4C61-8BD8-768A3A7FDBC2}" dt="2023-05-17T01:53:46.160" v="1982" actId="1036"/>
          <ac:spMkLst>
            <pc:docMk/>
            <pc:sldMk cId="91779977" sldId="301"/>
            <ac:spMk id="9" creationId="{74B3654B-89DB-4123-689B-40C317A8E612}"/>
          </ac:spMkLst>
        </pc:spChg>
        <pc:spChg chg="add mod">
          <ac:chgData name="Paulson, Benjamin" userId="99163260-8570-4272-b6a0-76c2cc661959" providerId="ADAL" clId="{CD51D8F5-87DA-4C61-8BD8-768A3A7FDBC2}" dt="2023-05-17T01:53:46.160" v="1982" actId="1036"/>
          <ac:spMkLst>
            <pc:docMk/>
            <pc:sldMk cId="91779977" sldId="301"/>
            <ac:spMk id="10" creationId="{B8ABD638-DEFB-7722-C050-D80566FAED1D}"/>
          </ac:spMkLst>
        </pc:spChg>
        <pc:spChg chg="add mod">
          <ac:chgData name="Paulson, Benjamin" userId="99163260-8570-4272-b6a0-76c2cc661959" providerId="ADAL" clId="{CD51D8F5-87DA-4C61-8BD8-768A3A7FDBC2}" dt="2023-05-17T01:53:46.160" v="1982" actId="1036"/>
          <ac:spMkLst>
            <pc:docMk/>
            <pc:sldMk cId="91779977" sldId="301"/>
            <ac:spMk id="11" creationId="{116DA101-65B4-A6A3-7F29-E00EEB5577F8}"/>
          </ac:spMkLst>
        </pc:spChg>
        <pc:spChg chg="add mod">
          <ac:chgData name="Paulson, Benjamin" userId="99163260-8570-4272-b6a0-76c2cc661959" providerId="ADAL" clId="{CD51D8F5-87DA-4C61-8BD8-768A3A7FDBC2}" dt="2023-05-17T01:53:46.160" v="1982" actId="1036"/>
          <ac:spMkLst>
            <pc:docMk/>
            <pc:sldMk cId="91779977" sldId="301"/>
            <ac:spMk id="12" creationId="{7338CB92-0F63-D261-0F68-7E7A4C99670F}"/>
          </ac:spMkLst>
        </pc:spChg>
        <pc:spChg chg="add del mod ord">
          <ac:chgData name="Paulson, Benjamin" userId="99163260-8570-4272-b6a0-76c2cc661959" providerId="ADAL" clId="{CD51D8F5-87DA-4C61-8BD8-768A3A7FDBC2}" dt="2023-05-17T01:54:14.613" v="1988" actId="14100"/>
          <ac:spMkLst>
            <pc:docMk/>
            <pc:sldMk cId="91779977" sldId="301"/>
            <ac:spMk id="26" creationId="{FD53179E-A0D8-379F-5C45-E235023110E4}"/>
          </ac:spMkLst>
        </pc:spChg>
        <pc:spChg chg="add mod">
          <ac:chgData name="Paulson, Benjamin" userId="99163260-8570-4272-b6a0-76c2cc661959" providerId="ADAL" clId="{CD51D8F5-87DA-4C61-8BD8-768A3A7FDBC2}" dt="2023-05-17T01:54:16.518" v="1989" actId="1076"/>
          <ac:spMkLst>
            <pc:docMk/>
            <pc:sldMk cId="91779977" sldId="301"/>
            <ac:spMk id="27" creationId="{AC7BBBE3-0193-4420-FEED-B85FE8C6001A}"/>
          </ac:spMkLst>
        </pc:spChg>
        <pc:spChg chg="del">
          <ac:chgData name="Paulson, Benjamin" userId="99163260-8570-4272-b6a0-76c2cc661959" providerId="ADAL" clId="{CD51D8F5-87DA-4C61-8BD8-768A3A7FDBC2}" dt="2023-05-16T17:46:47.035" v="1341" actId="478"/>
          <ac:spMkLst>
            <pc:docMk/>
            <pc:sldMk cId="91779977" sldId="301"/>
            <ac:spMk id="117" creationId="{00000000-0000-0000-0000-000000000000}"/>
          </ac:spMkLst>
        </pc:spChg>
        <pc:spChg chg="del">
          <ac:chgData name="Paulson, Benjamin" userId="99163260-8570-4272-b6a0-76c2cc661959" providerId="ADAL" clId="{CD51D8F5-87DA-4C61-8BD8-768A3A7FDBC2}" dt="2023-05-16T17:46:45.339" v="1339" actId="478"/>
          <ac:spMkLst>
            <pc:docMk/>
            <pc:sldMk cId="91779977" sldId="301"/>
            <ac:spMk id="118" creationId="{00000000-0000-0000-0000-000000000000}"/>
          </ac:spMkLst>
        </pc:spChg>
        <pc:spChg chg="del">
          <ac:chgData name="Paulson, Benjamin" userId="99163260-8570-4272-b6a0-76c2cc661959" providerId="ADAL" clId="{CD51D8F5-87DA-4C61-8BD8-768A3A7FDBC2}" dt="2023-05-16T17:46:46.283" v="1340" actId="478"/>
          <ac:spMkLst>
            <pc:docMk/>
            <pc:sldMk cId="91779977" sldId="301"/>
            <ac:spMk id="119" creationId="{00000000-0000-0000-0000-000000000000}"/>
          </ac:spMkLst>
        </pc:spChg>
        <pc:spChg chg="del">
          <ac:chgData name="Paulson, Benjamin" userId="99163260-8570-4272-b6a0-76c2cc661959" providerId="ADAL" clId="{CD51D8F5-87DA-4C61-8BD8-768A3A7FDBC2}" dt="2023-05-16T17:46:48.485" v="1343" actId="478"/>
          <ac:spMkLst>
            <pc:docMk/>
            <pc:sldMk cId="91779977" sldId="301"/>
            <ac:spMk id="123" creationId="{00000000-0000-0000-0000-000000000000}"/>
          </ac:spMkLst>
        </pc:spChg>
        <pc:grpChg chg="add mod">
          <ac:chgData name="Paulson, Benjamin" userId="99163260-8570-4272-b6a0-76c2cc661959" providerId="ADAL" clId="{CD51D8F5-87DA-4C61-8BD8-768A3A7FDBC2}" dt="2023-05-17T06:28:08.664" v="6226" actId="164"/>
          <ac:grpSpMkLst>
            <pc:docMk/>
            <pc:sldMk cId="91779977" sldId="301"/>
            <ac:grpSpMk id="28" creationId="{AA364386-9B88-93F6-A09D-F3B243A30310}"/>
          </ac:grpSpMkLst>
        </pc:grpChg>
        <pc:picChg chg="del">
          <ac:chgData name="Paulson, Benjamin" userId="99163260-8570-4272-b6a0-76c2cc661959" providerId="ADAL" clId="{CD51D8F5-87DA-4C61-8BD8-768A3A7FDBC2}" dt="2023-05-16T17:46:47.583" v="1342" actId="478"/>
          <ac:picMkLst>
            <pc:docMk/>
            <pc:sldMk cId="91779977" sldId="301"/>
            <ac:picMk id="1026" creationId="{47F52546-92E5-B403-312D-07D6C4240EEC}"/>
          </ac:picMkLst>
        </pc:picChg>
        <pc:picChg chg="add del mod">
          <ac:chgData name="Paulson, Benjamin" userId="99163260-8570-4272-b6a0-76c2cc661959" providerId="ADAL" clId="{CD51D8F5-87DA-4C61-8BD8-768A3A7FDBC2}" dt="2023-05-17T06:28:08.664" v="6226" actId="164"/>
          <ac:picMkLst>
            <pc:docMk/>
            <pc:sldMk cId="91779977" sldId="301"/>
            <ac:picMk id="3074" creationId="{D2F2F163-0DAC-26DB-6A7C-951B08DCCCF2}"/>
          </ac:picMkLst>
        </pc:picChg>
        <pc:picChg chg="add del mod">
          <ac:chgData name="Paulson, Benjamin" userId="99163260-8570-4272-b6a0-76c2cc661959" providerId="ADAL" clId="{CD51D8F5-87DA-4C61-8BD8-768A3A7FDBC2}" dt="2023-05-16T17:48:00.706" v="1361"/>
          <ac:picMkLst>
            <pc:docMk/>
            <pc:sldMk cId="91779977" sldId="301"/>
            <ac:picMk id="3076" creationId="{6CFEE657-F412-B495-A335-AF182CBD6C9E}"/>
          </ac:picMkLst>
        </pc:picChg>
        <pc:inkChg chg="add del">
          <ac:chgData name="Paulson, Benjamin" userId="99163260-8570-4272-b6a0-76c2cc661959" providerId="ADAL" clId="{CD51D8F5-87DA-4C61-8BD8-768A3A7FDBC2}" dt="2023-05-16T17:46:42.901" v="1337"/>
          <ac:inkMkLst>
            <pc:docMk/>
            <pc:sldMk cId="91779977" sldId="301"/>
            <ac:inkMk id="2" creationId="{45A11316-A4F1-CEE6-0EE2-E9FFA21C30E8}"/>
          </ac:inkMkLst>
        </pc:inkChg>
        <pc:inkChg chg="add del">
          <ac:chgData name="Paulson, Benjamin" userId="99163260-8570-4272-b6a0-76c2cc661959" providerId="ADAL" clId="{CD51D8F5-87DA-4C61-8BD8-768A3A7FDBC2}" dt="2023-05-16T17:46:42.902" v="1338"/>
          <ac:inkMkLst>
            <pc:docMk/>
            <pc:sldMk cId="91779977" sldId="301"/>
            <ac:inkMk id="3" creationId="{ADE83900-7973-A780-8E7F-C557B9D42998}"/>
          </ac:inkMkLst>
        </pc:inkChg>
        <pc:cxnChg chg="add mod">
          <ac:chgData name="Paulson, Benjamin" userId="99163260-8570-4272-b6a0-76c2cc661959" providerId="ADAL" clId="{CD51D8F5-87DA-4C61-8BD8-768A3A7FDBC2}" dt="2023-05-17T01:53:46.160" v="1982" actId="1036"/>
          <ac:cxnSpMkLst>
            <pc:docMk/>
            <pc:sldMk cId="91779977" sldId="301"/>
            <ac:cxnSpMk id="14" creationId="{035CE5B1-DB84-C624-E6BC-3F2AECCC7B20}"/>
          </ac:cxnSpMkLst>
        </pc:cxnChg>
        <pc:cxnChg chg="add mod">
          <ac:chgData name="Paulson, Benjamin" userId="99163260-8570-4272-b6a0-76c2cc661959" providerId="ADAL" clId="{CD51D8F5-87DA-4C61-8BD8-768A3A7FDBC2}" dt="2023-05-17T01:53:46.160" v="1982" actId="1036"/>
          <ac:cxnSpMkLst>
            <pc:docMk/>
            <pc:sldMk cId="91779977" sldId="301"/>
            <ac:cxnSpMk id="16" creationId="{C2440A4F-A528-6802-2504-1B7E1F4212C9}"/>
          </ac:cxnSpMkLst>
        </pc:cxnChg>
        <pc:cxnChg chg="add mod">
          <ac:chgData name="Paulson, Benjamin" userId="99163260-8570-4272-b6a0-76c2cc661959" providerId="ADAL" clId="{CD51D8F5-87DA-4C61-8BD8-768A3A7FDBC2}" dt="2023-05-17T01:53:46.160" v="1982" actId="1036"/>
          <ac:cxnSpMkLst>
            <pc:docMk/>
            <pc:sldMk cId="91779977" sldId="301"/>
            <ac:cxnSpMk id="19" creationId="{76AF7016-0D82-87D3-1E28-55FE108EEC80}"/>
          </ac:cxnSpMkLst>
        </pc:cxnChg>
        <pc:cxnChg chg="add mod">
          <ac:chgData name="Paulson, Benjamin" userId="99163260-8570-4272-b6a0-76c2cc661959" providerId="ADAL" clId="{CD51D8F5-87DA-4C61-8BD8-768A3A7FDBC2}" dt="2023-05-17T01:53:46.160" v="1982" actId="1036"/>
          <ac:cxnSpMkLst>
            <pc:docMk/>
            <pc:sldMk cId="91779977" sldId="301"/>
            <ac:cxnSpMk id="21" creationId="{D6ED2256-BCA2-3B6E-AEB3-7B5FE04FED47}"/>
          </ac:cxnSpMkLst>
        </pc:cxnChg>
        <pc:cxnChg chg="add mod">
          <ac:chgData name="Paulson, Benjamin" userId="99163260-8570-4272-b6a0-76c2cc661959" providerId="ADAL" clId="{CD51D8F5-87DA-4C61-8BD8-768A3A7FDBC2}" dt="2023-05-17T01:53:46.160" v="1982" actId="1036"/>
          <ac:cxnSpMkLst>
            <pc:docMk/>
            <pc:sldMk cId="91779977" sldId="301"/>
            <ac:cxnSpMk id="24" creationId="{6B23A0F3-06B3-1AF9-9A3C-624DFE5E6C5D}"/>
          </ac:cxnSpMkLst>
        </pc:cxnChg>
        <pc:cxnChg chg="del">
          <ac:chgData name="Paulson, Benjamin" userId="99163260-8570-4272-b6a0-76c2cc661959" providerId="ADAL" clId="{CD51D8F5-87DA-4C61-8BD8-768A3A7FDBC2}" dt="2023-05-16T17:46:51.635" v="1347" actId="478"/>
          <ac:cxnSpMkLst>
            <pc:docMk/>
            <pc:sldMk cId="91779977" sldId="301"/>
            <ac:cxnSpMk id="120" creationId="{00000000-0000-0000-0000-000000000000}"/>
          </ac:cxnSpMkLst>
        </pc:cxnChg>
        <pc:cxnChg chg="del mod">
          <ac:chgData name="Paulson, Benjamin" userId="99163260-8570-4272-b6a0-76c2cc661959" providerId="ADAL" clId="{CD51D8F5-87DA-4C61-8BD8-768A3A7FDBC2}" dt="2023-05-16T17:46:50.251" v="1345" actId="478"/>
          <ac:cxnSpMkLst>
            <pc:docMk/>
            <pc:sldMk cId="91779977" sldId="301"/>
            <ac:cxnSpMk id="121" creationId="{00000000-0000-0000-0000-000000000000}"/>
          </ac:cxnSpMkLst>
        </pc:cxnChg>
        <pc:cxnChg chg="del mod">
          <ac:chgData name="Paulson, Benjamin" userId="99163260-8570-4272-b6a0-76c2cc661959" providerId="ADAL" clId="{CD51D8F5-87DA-4C61-8BD8-768A3A7FDBC2}" dt="2023-05-16T17:46:50.626" v="1346" actId="478"/>
          <ac:cxnSpMkLst>
            <pc:docMk/>
            <pc:sldMk cId="91779977" sldId="301"/>
            <ac:cxnSpMk id="122" creationId="{00000000-0000-0000-0000-000000000000}"/>
          </ac:cxnSpMkLst>
        </pc:cxnChg>
      </pc:sldChg>
      <pc:sldChg chg="addSp delSp modSp add del mod modTransition delAnim">
        <pc:chgData name="Paulson, Benjamin" userId="99163260-8570-4272-b6a0-76c2cc661959" providerId="ADAL" clId="{CD51D8F5-87DA-4C61-8BD8-768A3A7FDBC2}" dt="2023-05-17T01:51:50.977" v="1871" actId="47"/>
        <pc:sldMkLst>
          <pc:docMk/>
          <pc:sldMk cId="460953080" sldId="302"/>
        </pc:sldMkLst>
        <pc:spChg chg="del">
          <ac:chgData name="Paulson, Benjamin" userId="99163260-8570-4272-b6a0-76c2cc661959" providerId="ADAL" clId="{CD51D8F5-87DA-4C61-8BD8-768A3A7FDBC2}" dt="2023-05-17T01:49:58.190" v="1830" actId="478"/>
          <ac:spMkLst>
            <pc:docMk/>
            <pc:sldMk cId="460953080" sldId="302"/>
            <ac:spMk id="5" creationId="{9FCAB22E-F9F9-337A-3EF2-AC825B8B51B2}"/>
          </ac:spMkLst>
        </pc:spChg>
        <pc:spChg chg="del">
          <ac:chgData name="Paulson, Benjamin" userId="99163260-8570-4272-b6a0-76c2cc661959" providerId="ADAL" clId="{CD51D8F5-87DA-4C61-8BD8-768A3A7FDBC2}" dt="2023-05-17T01:49:59.448" v="1831" actId="478"/>
          <ac:spMkLst>
            <pc:docMk/>
            <pc:sldMk cId="460953080" sldId="302"/>
            <ac:spMk id="6" creationId="{A414937D-E173-EBDF-0890-B560BEE94270}"/>
          </ac:spMkLst>
        </pc:spChg>
        <pc:spChg chg="del">
          <ac:chgData name="Paulson, Benjamin" userId="99163260-8570-4272-b6a0-76c2cc661959" providerId="ADAL" clId="{CD51D8F5-87DA-4C61-8BD8-768A3A7FDBC2}" dt="2023-05-17T01:49:59.817" v="1832" actId="478"/>
          <ac:spMkLst>
            <pc:docMk/>
            <pc:sldMk cId="460953080" sldId="302"/>
            <ac:spMk id="7" creationId="{DBB1B398-AE2C-5CFB-563B-DCFFA19A6218}"/>
          </ac:spMkLst>
        </pc:spChg>
        <pc:spChg chg="del mod">
          <ac:chgData name="Paulson, Benjamin" userId="99163260-8570-4272-b6a0-76c2cc661959" providerId="ADAL" clId="{CD51D8F5-87DA-4C61-8BD8-768A3A7FDBC2}" dt="2023-05-17T01:50:01.081" v="1834" actId="478"/>
          <ac:spMkLst>
            <pc:docMk/>
            <pc:sldMk cId="460953080" sldId="302"/>
            <ac:spMk id="8" creationId="{60979EB9-ED88-9468-8F94-9690D6862BF6}"/>
          </ac:spMkLst>
        </pc:spChg>
        <pc:spChg chg="del">
          <ac:chgData name="Paulson, Benjamin" userId="99163260-8570-4272-b6a0-76c2cc661959" providerId="ADAL" clId="{CD51D8F5-87DA-4C61-8BD8-768A3A7FDBC2}" dt="2023-05-17T01:50:06.616" v="1842" actId="478"/>
          <ac:spMkLst>
            <pc:docMk/>
            <pc:sldMk cId="460953080" sldId="302"/>
            <ac:spMk id="9" creationId="{74B3654B-89DB-4123-689B-40C317A8E612}"/>
          </ac:spMkLst>
        </pc:spChg>
        <pc:spChg chg="del">
          <ac:chgData name="Paulson, Benjamin" userId="99163260-8570-4272-b6a0-76c2cc661959" providerId="ADAL" clId="{CD51D8F5-87DA-4C61-8BD8-768A3A7FDBC2}" dt="2023-05-17T01:50:01.898" v="1835" actId="478"/>
          <ac:spMkLst>
            <pc:docMk/>
            <pc:sldMk cId="460953080" sldId="302"/>
            <ac:spMk id="10" creationId="{B8ABD638-DEFB-7722-C050-D80566FAED1D}"/>
          </ac:spMkLst>
        </pc:spChg>
        <pc:spChg chg="del">
          <ac:chgData name="Paulson, Benjamin" userId="99163260-8570-4272-b6a0-76c2cc661959" providerId="ADAL" clId="{CD51D8F5-87DA-4C61-8BD8-768A3A7FDBC2}" dt="2023-05-17T01:50:05.848" v="1841" actId="478"/>
          <ac:spMkLst>
            <pc:docMk/>
            <pc:sldMk cId="460953080" sldId="302"/>
            <ac:spMk id="11" creationId="{116DA101-65B4-A6A3-7F29-E00EEB5577F8}"/>
          </ac:spMkLst>
        </pc:spChg>
        <pc:spChg chg="del mod">
          <ac:chgData name="Paulson, Benjamin" userId="99163260-8570-4272-b6a0-76c2cc661959" providerId="ADAL" clId="{CD51D8F5-87DA-4C61-8BD8-768A3A7FDBC2}" dt="2023-05-17T01:50:04.565" v="1840" actId="478"/>
          <ac:spMkLst>
            <pc:docMk/>
            <pc:sldMk cId="460953080" sldId="302"/>
            <ac:spMk id="12" creationId="{7338CB92-0F63-D261-0F68-7E7A4C99670F}"/>
          </ac:spMkLst>
        </pc:spChg>
        <pc:picChg chg="add del mod">
          <ac:chgData name="Paulson, Benjamin" userId="99163260-8570-4272-b6a0-76c2cc661959" providerId="ADAL" clId="{CD51D8F5-87DA-4C61-8BD8-768A3A7FDBC2}" dt="2023-05-17T01:51:49.156" v="1870" actId="21"/>
          <ac:picMkLst>
            <pc:docMk/>
            <pc:sldMk cId="460953080" sldId="302"/>
            <ac:picMk id="2" creationId="{C1D95BB4-F539-20B2-0DBA-489E0AD0446F}"/>
          </ac:picMkLst>
        </pc:picChg>
        <pc:picChg chg="del mod">
          <ac:chgData name="Paulson, Benjamin" userId="99163260-8570-4272-b6a0-76c2cc661959" providerId="ADAL" clId="{CD51D8F5-87DA-4C61-8BD8-768A3A7FDBC2}" dt="2023-05-17T01:50:30.080" v="1856" actId="478"/>
          <ac:picMkLst>
            <pc:docMk/>
            <pc:sldMk cId="460953080" sldId="302"/>
            <ac:picMk id="3074" creationId="{D2F2F163-0DAC-26DB-6A7C-951B08DCCCF2}"/>
          </ac:picMkLst>
        </pc:picChg>
        <pc:cxnChg chg="del">
          <ac:chgData name="Paulson, Benjamin" userId="99163260-8570-4272-b6a0-76c2cc661959" providerId="ADAL" clId="{CD51D8F5-87DA-4C61-8BD8-768A3A7FDBC2}" dt="2023-05-17T01:50:08.348" v="1844" actId="478"/>
          <ac:cxnSpMkLst>
            <pc:docMk/>
            <pc:sldMk cId="460953080" sldId="302"/>
            <ac:cxnSpMk id="14" creationId="{035CE5B1-DB84-C624-E6BC-3F2AECCC7B20}"/>
          </ac:cxnSpMkLst>
        </pc:cxnChg>
        <pc:cxnChg chg="del">
          <ac:chgData name="Paulson, Benjamin" userId="99163260-8570-4272-b6a0-76c2cc661959" providerId="ADAL" clId="{CD51D8F5-87DA-4C61-8BD8-768A3A7FDBC2}" dt="2023-05-17T01:50:07.847" v="1843" actId="478"/>
          <ac:cxnSpMkLst>
            <pc:docMk/>
            <pc:sldMk cId="460953080" sldId="302"/>
            <ac:cxnSpMk id="16" creationId="{C2440A4F-A528-6802-2504-1B7E1F4212C9}"/>
          </ac:cxnSpMkLst>
        </pc:cxnChg>
        <pc:cxnChg chg="del">
          <ac:chgData name="Paulson, Benjamin" userId="99163260-8570-4272-b6a0-76c2cc661959" providerId="ADAL" clId="{CD51D8F5-87DA-4C61-8BD8-768A3A7FDBC2}" dt="2023-05-17T01:50:02.914" v="1837" actId="478"/>
          <ac:cxnSpMkLst>
            <pc:docMk/>
            <pc:sldMk cId="460953080" sldId="302"/>
            <ac:cxnSpMk id="19" creationId="{76AF7016-0D82-87D3-1E28-55FE108EEC80}"/>
          </ac:cxnSpMkLst>
        </pc:cxnChg>
        <pc:cxnChg chg="del">
          <ac:chgData name="Paulson, Benjamin" userId="99163260-8570-4272-b6a0-76c2cc661959" providerId="ADAL" clId="{CD51D8F5-87DA-4C61-8BD8-768A3A7FDBC2}" dt="2023-05-17T01:50:03.555" v="1838" actId="478"/>
          <ac:cxnSpMkLst>
            <pc:docMk/>
            <pc:sldMk cId="460953080" sldId="302"/>
            <ac:cxnSpMk id="21" creationId="{D6ED2256-BCA2-3B6E-AEB3-7B5FE04FED47}"/>
          </ac:cxnSpMkLst>
        </pc:cxnChg>
        <pc:cxnChg chg="del">
          <ac:chgData name="Paulson, Benjamin" userId="99163260-8570-4272-b6a0-76c2cc661959" providerId="ADAL" clId="{CD51D8F5-87DA-4C61-8BD8-768A3A7FDBC2}" dt="2023-05-17T01:50:02.473" v="1836" actId="478"/>
          <ac:cxnSpMkLst>
            <pc:docMk/>
            <pc:sldMk cId="460953080" sldId="302"/>
            <ac:cxnSpMk id="24" creationId="{6B23A0F3-06B3-1AF9-9A3C-624DFE5E6C5D}"/>
          </ac:cxnSpMkLst>
        </pc:cxnChg>
      </pc:sldChg>
      <pc:sldChg chg="addSp delSp modSp new mod modTransition modAnim">
        <pc:chgData name="Paulson, Benjamin" userId="99163260-8570-4272-b6a0-76c2cc661959" providerId="ADAL" clId="{CD51D8F5-87DA-4C61-8BD8-768A3A7FDBC2}" dt="2023-05-17T02:52:38.453" v="2910"/>
        <pc:sldMkLst>
          <pc:docMk/>
          <pc:sldMk cId="1125709967" sldId="303"/>
        </pc:sldMkLst>
        <pc:spChg chg="add del mod ord">
          <ac:chgData name="Paulson, Benjamin" userId="99163260-8570-4272-b6a0-76c2cc661959" providerId="ADAL" clId="{CD51D8F5-87DA-4C61-8BD8-768A3A7FDBC2}" dt="2023-05-17T02:40:28.158" v="2733"/>
          <ac:spMkLst>
            <pc:docMk/>
            <pc:sldMk cId="1125709967" sldId="303"/>
            <ac:spMk id="3" creationId="{06AFB8AA-3333-FEA1-D653-B0B357FFB190}"/>
          </ac:spMkLst>
        </pc:spChg>
        <pc:spChg chg="add mod">
          <ac:chgData name="Paulson, Benjamin" userId="99163260-8570-4272-b6a0-76c2cc661959" providerId="ADAL" clId="{CD51D8F5-87DA-4C61-8BD8-768A3A7FDBC2}" dt="2023-05-17T02:17:15.250" v="2119" actId="1035"/>
          <ac:spMkLst>
            <pc:docMk/>
            <pc:sldMk cId="1125709967" sldId="303"/>
            <ac:spMk id="5" creationId="{9C7D1369-8151-7CF8-341B-B59501550AC1}"/>
          </ac:spMkLst>
        </pc:spChg>
        <pc:spChg chg="add mod">
          <ac:chgData name="Paulson, Benjamin" userId="99163260-8570-4272-b6a0-76c2cc661959" providerId="ADAL" clId="{CD51D8F5-87DA-4C61-8BD8-768A3A7FDBC2}" dt="2023-05-17T02:17:20.311" v="2123" actId="1035"/>
          <ac:spMkLst>
            <pc:docMk/>
            <pc:sldMk cId="1125709967" sldId="303"/>
            <ac:spMk id="6" creationId="{039BA90F-AD75-1054-6965-DDB01563EF94}"/>
          </ac:spMkLst>
        </pc:spChg>
        <pc:spChg chg="add del mod">
          <ac:chgData name="Paulson, Benjamin" userId="99163260-8570-4272-b6a0-76c2cc661959" providerId="ADAL" clId="{CD51D8F5-87DA-4C61-8BD8-768A3A7FDBC2}" dt="2023-05-17T02:32:22.270" v="2496" actId="478"/>
          <ac:spMkLst>
            <pc:docMk/>
            <pc:sldMk cId="1125709967" sldId="303"/>
            <ac:spMk id="7" creationId="{90686D35-956B-049C-BDCE-ABCA53BC4870}"/>
          </ac:spMkLst>
        </pc:spChg>
        <pc:spChg chg="add del mod">
          <ac:chgData name="Paulson, Benjamin" userId="99163260-8570-4272-b6a0-76c2cc661959" providerId="ADAL" clId="{CD51D8F5-87DA-4C61-8BD8-768A3A7FDBC2}" dt="2023-05-17T02:32:23.205" v="2497" actId="478"/>
          <ac:spMkLst>
            <pc:docMk/>
            <pc:sldMk cId="1125709967" sldId="303"/>
            <ac:spMk id="8" creationId="{7E3E5283-B138-9E4D-7E4B-E9B9F868AC23}"/>
          </ac:spMkLst>
        </pc:spChg>
        <pc:spChg chg="add del mod">
          <ac:chgData name="Paulson, Benjamin" userId="99163260-8570-4272-b6a0-76c2cc661959" providerId="ADAL" clId="{CD51D8F5-87DA-4C61-8BD8-768A3A7FDBC2}" dt="2023-05-17T02:32:23.548" v="2498" actId="478"/>
          <ac:spMkLst>
            <pc:docMk/>
            <pc:sldMk cId="1125709967" sldId="303"/>
            <ac:spMk id="9" creationId="{BD983D5F-2B18-E937-255A-CD534B82B1B5}"/>
          </ac:spMkLst>
        </pc:spChg>
        <pc:spChg chg="add del mod">
          <ac:chgData name="Paulson, Benjamin" userId="99163260-8570-4272-b6a0-76c2cc661959" providerId="ADAL" clId="{CD51D8F5-87DA-4C61-8BD8-768A3A7FDBC2}" dt="2023-05-17T02:32:27.439" v="2501" actId="478"/>
          <ac:spMkLst>
            <pc:docMk/>
            <pc:sldMk cId="1125709967" sldId="303"/>
            <ac:spMk id="10" creationId="{D2EA2412-3F87-229E-FA43-325449AC1171}"/>
          </ac:spMkLst>
        </pc:spChg>
        <pc:spChg chg="add del mod">
          <ac:chgData name="Paulson, Benjamin" userId="99163260-8570-4272-b6a0-76c2cc661959" providerId="ADAL" clId="{CD51D8F5-87DA-4C61-8BD8-768A3A7FDBC2}" dt="2023-05-17T02:32:28.073" v="2502" actId="478"/>
          <ac:spMkLst>
            <pc:docMk/>
            <pc:sldMk cId="1125709967" sldId="303"/>
            <ac:spMk id="11" creationId="{3C8B3AC5-5B02-2E9F-C830-96A5174F0FD9}"/>
          </ac:spMkLst>
        </pc:spChg>
        <pc:spChg chg="add del mod">
          <ac:chgData name="Paulson, Benjamin" userId="99163260-8570-4272-b6a0-76c2cc661959" providerId="ADAL" clId="{CD51D8F5-87DA-4C61-8BD8-768A3A7FDBC2}" dt="2023-05-17T02:26:58.901" v="2308" actId="478"/>
          <ac:spMkLst>
            <pc:docMk/>
            <pc:sldMk cId="1125709967" sldId="303"/>
            <ac:spMk id="12" creationId="{75735B66-9C98-6ADD-509F-A876990A4123}"/>
          </ac:spMkLst>
        </pc:spChg>
        <pc:spChg chg="add del mod">
          <ac:chgData name="Paulson, Benjamin" userId="99163260-8570-4272-b6a0-76c2cc661959" providerId="ADAL" clId="{CD51D8F5-87DA-4C61-8BD8-768A3A7FDBC2}" dt="2023-05-17T02:26:58.062" v="2307" actId="478"/>
          <ac:spMkLst>
            <pc:docMk/>
            <pc:sldMk cId="1125709967" sldId="303"/>
            <ac:spMk id="13" creationId="{CB5501F1-746E-07AE-2783-D68829BBE85D}"/>
          </ac:spMkLst>
        </pc:spChg>
        <pc:spChg chg="add del mod">
          <ac:chgData name="Paulson, Benjamin" userId="99163260-8570-4272-b6a0-76c2cc661959" providerId="ADAL" clId="{CD51D8F5-87DA-4C61-8BD8-768A3A7FDBC2}" dt="2023-05-17T02:26:58.062" v="2307" actId="478"/>
          <ac:spMkLst>
            <pc:docMk/>
            <pc:sldMk cId="1125709967" sldId="303"/>
            <ac:spMk id="14" creationId="{E4D91227-51E3-78EF-AA5A-92D47BAC2613}"/>
          </ac:spMkLst>
        </pc:spChg>
        <pc:spChg chg="add del mod">
          <ac:chgData name="Paulson, Benjamin" userId="99163260-8570-4272-b6a0-76c2cc661959" providerId="ADAL" clId="{CD51D8F5-87DA-4C61-8BD8-768A3A7FDBC2}" dt="2023-05-17T02:26:58.062" v="2307" actId="478"/>
          <ac:spMkLst>
            <pc:docMk/>
            <pc:sldMk cId="1125709967" sldId="303"/>
            <ac:spMk id="15" creationId="{C81C4994-BB45-09B3-3B71-21706A7598EA}"/>
          </ac:spMkLst>
        </pc:spChg>
        <pc:spChg chg="add del mod">
          <ac:chgData name="Paulson, Benjamin" userId="99163260-8570-4272-b6a0-76c2cc661959" providerId="ADAL" clId="{CD51D8F5-87DA-4C61-8BD8-768A3A7FDBC2}" dt="2023-05-17T02:26:58.062" v="2307" actId="478"/>
          <ac:spMkLst>
            <pc:docMk/>
            <pc:sldMk cId="1125709967" sldId="303"/>
            <ac:spMk id="16" creationId="{083D5079-D5E3-8BAF-B4B2-5151185CD5D6}"/>
          </ac:spMkLst>
        </pc:spChg>
        <pc:spChg chg="add del mod">
          <ac:chgData name="Paulson, Benjamin" userId="99163260-8570-4272-b6a0-76c2cc661959" providerId="ADAL" clId="{CD51D8F5-87DA-4C61-8BD8-768A3A7FDBC2}" dt="2023-05-17T02:32:36.612" v="2510" actId="478"/>
          <ac:spMkLst>
            <pc:docMk/>
            <pc:sldMk cId="1125709967" sldId="303"/>
            <ac:spMk id="21" creationId="{622D7DAC-0B68-FCD7-A314-FD6997C10306}"/>
          </ac:spMkLst>
        </pc:spChg>
        <pc:spChg chg="add del mod ord">
          <ac:chgData name="Paulson, Benjamin" userId="99163260-8570-4272-b6a0-76c2cc661959" providerId="ADAL" clId="{CD51D8F5-87DA-4C61-8BD8-768A3A7FDBC2}" dt="2023-05-17T02:21:27.581" v="2190" actId="478"/>
          <ac:spMkLst>
            <pc:docMk/>
            <pc:sldMk cId="1125709967" sldId="303"/>
            <ac:spMk id="22" creationId="{CF7E6DFF-20A1-A0AA-C753-8DD0FED9B1EC}"/>
          </ac:spMkLst>
        </pc:spChg>
        <pc:spChg chg="add del mod">
          <ac:chgData name="Paulson, Benjamin" userId="99163260-8570-4272-b6a0-76c2cc661959" providerId="ADAL" clId="{CD51D8F5-87DA-4C61-8BD8-768A3A7FDBC2}" dt="2023-05-17T02:19:24.670" v="2133" actId="478"/>
          <ac:spMkLst>
            <pc:docMk/>
            <pc:sldMk cId="1125709967" sldId="303"/>
            <ac:spMk id="23" creationId="{CA7CD1A3-50B0-437B-F10B-DC4E57646E10}"/>
          </ac:spMkLst>
        </pc:spChg>
        <pc:spChg chg="add mod">
          <ac:chgData name="Paulson, Benjamin" userId="99163260-8570-4272-b6a0-76c2cc661959" providerId="ADAL" clId="{CD51D8F5-87DA-4C61-8BD8-768A3A7FDBC2}" dt="2023-05-17T02:33:38.892" v="2558" actId="1035"/>
          <ac:spMkLst>
            <pc:docMk/>
            <pc:sldMk cId="1125709967" sldId="303"/>
            <ac:spMk id="24" creationId="{8B3F7537-89D4-AFE3-639C-72E347BB752C}"/>
          </ac:spMkLst>
        </pc:spChg>
        <pc:spChg chg="add mod">
          <ac:chgData name="Paulson, Benjamin" userId="99163260-8570-4272-b6a0-76c2cc661959" providerId="ADAL" clId="{CD51D8F5-87DA-4C61-8BD8-768A3A7FDBC2}" dt="2023-05-17T02:33:38.892" v="2558" actId="1035"/>
          <ac:spMkLst>
            <pc:docMk/>
            <pc:sldMk cId="1125709967" sldId="303"/>
            <ac:spMk id="25" creationId="{EE9F3ABA-FC35-FA2F-92E9-49A623245E77}"/>
          </ac:spMkLst>
        </pc:spChg>
        <pc:spChg chg="add mod">
          <ac:chgData name="Paulson, Benjamin" userId="99163260-8570-4272-b6a0-76c2cc661959" providerId="ADAL" clId="{CD51D8F5-87DA-4C61-8BD8-768A3A7FDBC2}" dt="2023-05-17T02:33:38.892" v="2558" actId="1035"/>
          <ac:spMkLst>
            <pc:docMk/>
            <pc:sldMk cId="1125709967" sldId="303"/>
            <ac:spMk id="26" creationId="{CA19B411-B7CA-DD76-AB46-843B2213B00B}"/>
          </ac:spMkLst>
        </pc:spChg>
        <pc:spChg chg="add mod">
          <ac:chgData name="Paulson, Benjamin" userId="99163260-8570-4272-b6a0-76c2cc661959" providerId="ADAL" clId="{CD51D8F5-87DA-4C61-8BD8-768A3A7FDBC2}" dt="2023-05-17T02:33:38.892" v="2558" actId="1035"/>
          <ac:spMkLst>
            <pc:docMk/>
            <pc:sldMk cId="1125709967" sldId="303"/>
            <ac:spMk id="27" creationId="{107815CB-FFDE-ADD9-FAEE-CE0BE3B3478D}"/>
          </ac:spMkLst>
        </pc:spChg>
        <pc:spChg chg="add mod">
          <ac:chgData name="Paulson, Benjamin" userId="99163260-8570-4272-b6a0-76c2cc661959" providerId="ADAL" clId="{CD51D8F5-87DA-4C61-8BD8-768A3A7FDBC2}" dt="2023-05-17T02:33:38.892" v="2558" actId="1035"/>
          <ac:spMkLst>
            <pc:docMk/>
            <pc:sldMk cId="1125709967" sldId="303"/>
            <ac:spMk id="28" creationId="{D307C673-BE9F-AF1F-17A7-58844938301F}"/>
          </ac:spMkLst>
        </pc:spChg>
        <pc:spChg chg="add mod">
          <ac:chgData name="Paulson, Benjamin" userId="99163260-8570-4272-b6a0-76c2cc661959" providerId="ADAL" clId="{CD51D8F5-87DA-4C61-8BD8-768A3A7FDBC2}" dt="2023-05-17T02:37:40.394" v="2721" actId="1076"/>
          <ac:spMkLst>
            <pc:docMk/>
            <pc:sldMk cId="1125709967" sldId="303"/>
            <ac:spMk id="29" creationId="{51E6C95B-B96E-0127-27C5-6380A756F920}"/>
          </ac:spMkLst>
        </pc:spChg>
        <pc:spChg chg="add del mod ord">
          <ac:chgData name="Paulson, Benjamin" userId="99163260-8570-4272-b6a0-76c2cc661959" providerId="ADAL" clId="{CD51D8F5-87DA-4C61-8BD8-768A3A7FDBC2}" dt="2023-05-17T02:21:26.140" v="2189" actId="478"/>
          <ac:spMkLst>
            <pc:docMk/>
            <pc:sldMk cId="1125709967" sldId="303"/>
            <ac:spMk id="30" creationId="{E4375060-FDFC-E5C1-78E4-2E9E243317D9}"/>
          </ac:spMkLst>
        </pc:spChg>
        <pc:spChg chg="add del mod">
          <ac:chgData name="Paulson, Benjamin" userId="99163260-8570-4272-b6a0-76c2cc661959" providerId="ADAL" clId="{CD51D8F5-87DA-4C61-8BD8-768A3A7FDBC2}" dt="2023-05-17T02:26:58.062" v="2307" actId="478"/>
          <ac:spMkLst>
            <pc:docMk/>
            <pc:sldMk cId="1125709967" sldId="303"/>
            <ac:spMk id="31" creationId="{2C808BE6-094F-85A2-DA2D-C5B2C626F60B}"/>
          </ac:spMkLst>
        </pc:spChg>
        <pc:spChg chg="add del mod">
          <ac:chgData name="Paulson, Benjamin" userId="99163260-8570-4272-b6a0-76c2cc661959" providerId="ADAL" clId="{CD51D8F5-87DA-4C61-8BD8-768A3A7FDBC2}" dt="2023-05-17T02:26:58.062" v="2307" actId="478"/>
          <ac:spMkLst>
            <pc:docMk/>
            <pc:sldMk cId="1125709967" sldId="303"/>
            <ac:spMk id="32" creationId="{3C0D8D8E-7487-8D12-5165-0D5BC2BB0A06}"/>
          </ac:spMkLst>
        </pc:spChg>
        <pc:spChg chg="add del mod">
          <ac:chgData name="Paulson, Benjamin" userId="99163260-8570-4272-b6a0-76c2cc661959" providerId="ADAL" clId="{CD51D8F5-87DA-4C61-8BD8-768A3A7FDBC2}" dt="2023-05-17T02:26:58.062" v="2307" actId="478"/>
          <ac:spMkLst>
            <pc:docMk/>
            <pc:sldMk cId="1125709967" sldId="303"/>
            <ac:spMk id="33" creationId="{201335FA-1A86-5589-8E66-E3395121D8A9}"/>
          </ac:spMkLst>
        </pc:spChg>
        <pc:spChg chg="add del mod">
          <ac:chgData name="Paulson, Benjamin" userId="99163260-8570-4272-b6a0-76c2cc661959" providerId="ADAL" clId="{CD51D8F5-87DA-4C61-8BD8-768A3A7FDBC2}" dt="2023-05-17T02:26:58.062" v="2307" actId="478"/>
          <ac:spMkLst>
            <pc:docMk/>
            <pc:sldMk cId="1125709967" sldId="303"/>
            <ac:spMk id="34" creationId="{2FE83ED3-9FCA-DBFF-068F-4BA3CA500472}"/>
          </ac:spMkLst>
        </pc:spChg>
        <pc:spChg chg="add del mod">
          <ac:chgData name="Paulson, Benjamin" userId="99163260-8570-4272-b6a0-76c2cc661959" providerId="ADAL" clId="{CD51D8F5-87DA-4C61-8BD8-768A3A7FDBC2}" dt="2023-05-17T02:26:58.062" v="2307" actId="478"/>
          <ac:spMkLst>
            <pc:docMk/>
            <pc:sldMk cId="1125709967" sldId="303"/>
            <ac:spMk id="35" creationId="{23234E39-ECF8-A3C3-8925-A805E7A3929F}"/>
          </ac:spMkLst>
        </pc:spChg>
        <pc:spChg chg="add del mod ord">
          <ac:chgData name="Paulson, Benjamin" userId="99163260-8570-4272-b6a0-76c2cc661959" providerId="ADAL" clId="{CD51D8F5-87DA-4C61-8BD8-768A3A7FDBC2}" dt="2023-05-17T02:34:03.898" v="2567" actId="478"/>
          <ac:spMkLst>
            <pc:docMk/>
            <pc:sldMk cId="1125709967" sldId="303"/>
            <ac:spMk id="36" creationId="{CFF342D7-C0B8-9402-B461-6ECFAE3972D0}"/>
          </ac:spMkLst>
        </pc:spChg>
        <pc:spChg chg="add mod">
          <ac:chgData name="Paulson, Benjamin" userId="99163260-8570-4272-b6a0-76c2cc661959" providerId="ADAL" clId="{CD51D8F5-87DA-4C61-8BD8-768A3A7FDBC2}" dt="2023-05-17T02:34:29.519" v="2599" actId="1037"/>
          <ac:spMkLst>
            <pc:docMk/>
            <pc:sldMk cId="1125709967" sldId="303"/>
            <ac:spMk id="37" creationId="{0F0D808A-EA80-4025-D195-DC664A55D120}"/>
          </ac:spMkLst>
        </pc:spChg>
        <pc:spChg chg="add del mod">
          <ac:chgData name="Paulson, Benjamin" userId="99163260-8570-4272-b6a0-76c2cc661959" providerId="ADAL" clId="{CD51D8F5-87DA-4C61-8BD8-768A3A7FDBC2}" dt="2023-05-17T02:32:28.579" v="2503" actId="478"/>
          <ac:spMkLst>
            <pc:docMk/>
            <pc:sldMk cId="1125709967" sldId="303"/>
            <ac:spMk id="38" creationId="{5F758AD5-7270-9413-33F0-A3557F2E24C1}"/>
          </ac:spMkLst>
        </pc:spChg>
        <pc:spChg chg="add del mod">
          <ac:chgData name="Paulson, Benjamin" userId="99163260-8570-4272-b6a0-76c2cc661959" providerId="ADAL" clId="{CD51D8F5-87DA-4C61-8BD8-768A3A7FDBC2}" dt="2023-05-17T02:32:29.307" v="2504" actId="478"/>
          <ac:spMkLst>
            <pc:docMk/>
            <pc:sldMk cId="1125709967" sldId="303"/>
            <ac:spMk id="39" creationId="{0C7311BF-F5ED-BD00-49BC-4A1C88EA6B1D}"/>
          </ac:spMkLst>
        </pc:spChg>
        <pc:spChg chg="add del mod">
          <ac:chgData name="Paulson, Benjamin" userId="99163260-8570-4272-b6a0-76c2cc661959" providerId="ADAL" clId="{CD51D8F5-87DA-4C61-8BD8-768A3A7FDBC2}" dt="2023-05-17T02:32:29.675" v="2505" actId="478"/>
          <ac:spMkLst>
            <pc:docMk/>
            <pc:sldMk cId="1125709967" sldId="303"/>
            <ac:spMk id="40" creationId="{FCA9BAAC-6A89-B671-61FF-74919C7B73F0}"/>
          </ac:spMkLst>
        </pc:spChg>
        <pc:spChg chg="add del mod">
          <ac:chgData name="Paulson, Benjamin" userId="99163260-8570-4272-b6a0-76c2cc661959" providerId="ADAL" clId="{CD51D8F5-87DA-4C61-8BD8-768A3A7FDBC2}" dt="2023-05-17T02:32:30.150" v="2506" actId="478"/>
          <ac:spMkLst>
            <pc:docMk/>
            <pc:sldMk cId="1125709967" sldId="303"/>
            <ac:spMk id="41" creationId="{210F099C-4DBC-B2E0-A191-5E509DDC90DF}"/>
          </ac:spMkLst>
        </pc:spChg>
        <pc:spChg chg="add del mod">
          <ac:chgData name="Paulson, Benjamin" userId="99163260-8570-4272-b6a0-76c2cc661959" providerId="ADAL" clId="{CD51D8F5-87DA-4C61-8BD8-768A3A7FDBC2}" dt="2023-05-17T02:32:30.872" v="2507" actId="478"/>
          <ac:spMkLst>
            <pc:docMk/>
            <pc:sldMk cId="1125709967" sldId="303"/>
            <ac:spMk id="42" creationId="{5D638073-2FEB-8EDB-8340-CDF7E1D9250C}"/>
          </ac:spMkLst>
        </pc:spChg>
        <pc:spChg chg="add del mod">
          <ac:chgData name="Paulson, Benjamin" userId="99163260-8570-4272-b6a0-76c2cc661959" providerId="ADAL" clId="{CD51D8F5-87DA-4C61-8BD8-768A3A7FDBC2}" dt="2023-05-17T02:35:30.203" v="2641" actId="478"/>
          <ac:spMkLst>
            <pc:docMk/>
            <pc:sldMk cId="1125709967" sldId="303"/>
            <ac:spMk id="43" creationId="{47957E99-8081-100C-F8FD-EE8798548007}"/>
          </ac:spMkLst>
        </pc:spChg>
        <pc:spChg chg="add del mod">
          <ac:chgData name="Paulson, Benjamin" userId="99163260-8570-4272-b6a0-76c2cc661959" providerId="ADAL" clId="{CD51D8F5-87DA-4C61-8BD8-768A3A7FDBC2}" dt="2023-05-17T02:35:32.533" v="2645" actId="478"/>
          <ac:spMkLst>
            <pc:docMk/>
            <pc:sldMk cId="1125709967" sldId="303"/>
            <ac:spMk id="44" creationId="{11F3D32B-E722-8085-822D-77840EB9954B}"/>
          </ac:spMkLst>
        </pc:spChg>
        <pc:spChg chg="add del mod">
          <ac:chgData name="Paulson, Benjamin" userId="99163260-8570-4272-b6a0-76c2cc661959" providerId="ADAL" clId="{CD51D8F5-87DA-4C61-8BD8-768A3A7FDBC2}" dt="2023-05-17T02:35:33.038" v="2646" actId="478"/>
          <ac:spMkLst>
            <pc:docMk/>
            <pc:sldMk cId="1125709967" sldId="303"/>
            <ac:spMk id="45" creationId="{7FE39949-2F95-35EF-5B22-6564EE612CA9}"/>
          </ac:spMkLst>
        </pc:spChg>
        <pc:spChg chg="add del mod">
          <ac:chgData name="Paulson, Benjamin" userId="99163260-8570-4272-b6a0-76c2cc661959" providerId="ADAL" clId="{CD51D8F5-87DA-4C61-8BD8-768A3A7FDBC2}" dt="2023-05-17T02:35:33.300" v="2647" actId="478"/>
          <ac:spMkLst>
            <pc:docMk/>
            <pc:sldMk cId="1125709967" sldId="303"/>
            <ac:spMk id="46" creationId="{CCDA7DD7-2626-3CAB-FDAD-F0DD42A2DB5A}"/>
          </ac:spMkLst>
        </pc:spChg>
        <pc:spChg chg="add del mod">
          <ac:chgData name="Paulson, Benjamin" userId="99163260-8570-4272-b6a0-76c2cc661959" providerId="ADAL" clId="{CD51D8F5-87DA-4C61-8BD8-768A3A7FDBC2}" dt="2023-05-17T02:35:33.648" v="2648" actId="478"/>
          <ac:spMkLst>
            <pc:docMk/>
            <pc:sldMk cId="1125709967" sldId="303"/>
            <ac:spMk id="47" creationId="{CE62CE67-F389-4A8F-09E7-F8880D2F6CFD}"/>
          </ac:spMkLst>
        </pc:spChg>
        <pc:spChg chg="add del mod">
          <ac:chgData name="Paulson, Benjamin" userId="99163260-8570-4272-b6a0-76c2cc661959" providerId="ADAL" clId="{CD51D8F5-87DA-4C61-8BD8-768A3A7FDBC2}" dt="2023-05-17T02:34:04.679" v="2568" actId="478"/>
          <ac:spMkLst>
            <pc:docMk/>
            <pc:sldMk cId="1125709967" sldId="303"/>
            <ac:spMk id="48" creationId="{2A9285A1-86E7-AB33-D985-2953767C8D7F}"/>
          </ac:spMkLst>
        </pc:spChg>
        <pc:spChg chg="add mod">
          <ac:chgData name="Paulson, Benjamin" userId="99163260-8570-4272-b6a0-76c2cc661959" providerId="ADAL" clId="{CD51D8F5-87DA-4C61-8BD8-768A3A7FDBC2}" dt="2023-05-17T02:36:58.068" v="2701" actId="1037"/>
          <ac:spMkLst>
            <pc:docMk/>
            <pc:sldMk cId="1125709967" sldId="303"/>
            <ac:spMk id="49" creationId="{EBE80311-46CB-50AA-5038-479F352BF3DB}"/>
          </ac:spMkLst>
        </pc:spChg>
        <pc:spChg chg="add mod">
          <ac:chgData name="Paulson, Benjamin" userId="99163260-8570-4272-b6a0-76c2cc661959" providerId="ADAL" clId="{CD51D8F5-87DA-4C61-8BD8-768A3A7FDBC2}" dt="2023-05-17T02:34:29.519" v="2599" actId="1037"/>
          <ac:spMkLst>
            <pc:docMk/>
            <pc:sldMk cId="1125709967" sldId="303"/>
            <ac:spMk id="50" creationId="{ACE9B1C9-8AB7-D805-6A22-B776A064852C}"/>
          </ac:spMkLst>
        </pc:spChg>
        <pc:spChg chg="add del mod">
          <ac:chgData name="Paulson, Benjamin" userId="99163260-8570-4272-b6a0-76c2cc661959" providerId="ADAL" clId="{CD51D8F5-87DA-4C61-8BD8-768A3A7FDBC2}" dt="2023-05-17T02:34:03.417" v="2566" actId="478"/>
          <ac:spMkLst>
            <pc:docMk/>
            <pc:sldMk cId="1125709967" sldId="303"/>
            <ac:spMk id="51" creationId="{E9812EA9-EDB1-FA5C-2499-CD548535DF6E}"/>
          </ac:spMkLst>
        </pc:spChg>
        <pc:spChg chg="add del mod">
          <ac:chgData name="Paulson, Benjamin" userId="99163260-8570-4272-b6a0-76c2cc661959" providerId="ADAL" clId="{CD51D8F5-87DA-4C61-8BD8-768A3A7FDBC2}" dt="2023-05-17T02:34:05.079" v="2569" actId="478"/>
          <ac:spMkLst>
            <pc:docMk/>
            <pc:sldMk cId="1125709967" sldId="303"/>
            <ac:spMk id="52" creationId="{BC0E833C-7F0D-0B40-EC85-C2732A58069B}"/>
          </ac:spMkLst>
        </pc:spChg>
        <pc:spChg chg="add mod">
          <ac:chgData name="Paulson, Benjamin" userId="99163260-8570-4272-b6a0-76c2cc661959" providerId="ADAL" clId="{CD51D8F5-87DA-4C61-8BD8-768A3A7FDBC2}" dt="2023-05-17T02:34:29.519" v="2599" actId="1037"/>
          <ac:spMkLst>
            <pc:docMk/>
            <pc:sldMk cId="1125709967" sldId="303"/>
            <ac:spMk id="53" creationId="{D150123A-97E7-07B9-DEF8-CAC0B049A861}"/>
          </ac:spMkLst>
        </pc:spChg>
        <pc:spChg chg="add del mod">
          <ac:chgData name="Paulson, Benjamin" userId="99163260-8570-4272-b6a0-76c2cc661959" providerId="ADAL" clId="{CD51D8F5-87DA-4C61-8BD8-768A3A7FDBC2}" dt="2023-05-17T02:34:02.531" v="2565" actId="478"/>
          <ac:spMkLst>
            <pc:docMk/>
            <pc:sldMk cId="1125709967" sldId="303"/>
            <ac:spMk id="54" creationId="{97148E9F-EF4F-F6DC-BDDB-8E59D29BE9FD}"/>
          </ac:spMkLst>
        </pc:spChg>
        <pc:spChg chg="add del mod">
          <ac:chgData name="Paulson, Benjamin" userId="99163260-8570-4272-b6a0-76c2cc661959" providerId="ADAL" clId="{CD51D8F5-87DA-4C61-8BD8-768A3A7FDBC2}" dt="2023-05-17T02:34:05.652" v="2570" actId="478"/>
          <ac:spMkLst>
            <pc:docMk/>
            <pc:sldMk cId="1125709967" sldId="303"/>
            <ac:spMk id="55" creationId="{178D2B04-914B-3DB2-0E6A-964314E8D7D0}"/>
          </ac:spMkLst>
        </pc:spChg>
        <pc:spChg chg="add mod">
          <ac:chgData name="Paulson, Benjamin" userId="99163260-8570-4272-b6a0-76c2cc661959" providerId="ADAL" clId="{CD51D8F5-87DA-4C61-8BD8-768A3A7FDBC2}" dt="2023-05-17T02:34:29.519" v="2599" actId="1037"/>
          <ac:spMkLst>
            <pc:docMk/>
            <pc:sldMk cId="1125709967" sldId="303"/>
            <ac:spMk id="56" creationId="{251F7872-6E9F-40D7-CC11-5B8CC666C5BF}"/>
          </ac:spMkLst>
        </pc:spChg>
        <pc:spChg chg="add del mod">
          <ac:chgData name="Paulson, Benjamin" userId="99163260-8570-4272-b6a0-76c2cc661959" providerId="ADAL" clId="{CD51D8F5-87DA-4C61-8BD8-768A3A7FDBC2}" dt="2023-05-17T02:34:01.980" v="2564" actId="478"/>
          <ac:spMkLst>
            <pc:docMk/>
            <pc:sldMk cId="1125709967" sldId="303"/>
            <ac:spMk id="57" creationId="{09C9B7D9-D84A-5BD9-F019-6CC69EE9744B}"/>
          </ac:spMkLst>
        </pc:spChg>
        <pc:spChg chg="add del mod">
          <ac:chgData name="Paulson, Benjamin" userId="99163260-8570-4272-b6a0-76c2cc661959" providerId="ADAL" clId="{CD51D8F5-87DA-4C61-8BD8-768A3A7FDBC2}" dt="2023-05-17T02:34:06.109" v="2571" actId="478"/>
          <ac:spMkLst>
            <pc:docMk/>
            <pc:sldMk cId="1125709967" sldId="303"/>
            <ac:spMk id="58" creationId="{269697B7-3206-D953-BDFB-65B09BFF4E02}"/>
          </ac:spMkLst>
        </pc:spChg>
        <pc:spChg chg="add mod">
          <ac:chgData name="Paulson, Benjamin" userId="99163260-8570-4272-b6a0-76c2cc661959" providerId="ADAL" clId="{CD51D8F5-87DA-4C61-8BD8-768A3A7FDBC2}" dt="2023-05-17T02:34:29.519" v="2599" actId="1037"/>
          <ac:spMkLst>
            <pc:docMk/>
            <pc:sldMk cId="1125709967" sldId="303"/>
            <ac:spMk id="59" creationId="{E393FA70-7389-BE73-7505-D7E0FD8D5BD9}"/>
          </ac:spMkLst>
        </pc:spChg>
        <pc:spChg chg="add del mod">
          <ac:chgData name="Paulson, Benjamin" userId="99163260-8570-4272-b6a0-76c2cc661959" providerId="ADAL" clId="{CD51D8F5-87DA-4C61-8BD8-768A3A7FDBC2}" dt="2023-05-17T02:34:01.175" v="2563" actId="478"/>
          <ac:spMkLst>
            <pc:docMk/>
            <pc:sldMk cId="1125709967" sldId="303"/>
            <ac:spMk id="60" creationId="{FA132D0A-7DBC-E34D-3E16-08A9854C48B3}"/>
          </ac:spMkLst>
        </pc:spChg>
        <pc:spChg chg="add del mod">
          <ac:chgData name="Paulson, Benjamin" userId="99163260-8570-4272-b6a0-76c2cc661959" providerId="ADAL" clId="{CD51D8F5-87DA-4C61-8BD8-768A3A7FDBC2}" dt="2023-05-17T02:34:06.874" v="2572" actId="478"/>
          <ac:spMkLst>
            <pc:docMk/>
            <pc:sldMk cId="1125709967" sldId="303"/>
            <ac:spMk id="61" creationId="{190EDEAB-0896-9017-497C-2E4A0320F70D}"/>
          </ac:spMkLst>
        </pc:spChg>
        <pc:spChg chg="add del mod">
          <ac:chgData name="Paulson, Benjamin" userId="99163260-8570-4272-b6a0-76c2cc661959" providerId="ADAL" clId="{CD51D8F5-87DA-4C61-8BD8-768A3A7FDBC2}" dt="2023-05-17T02:35:30.203" v="2641" actId="478"/>
          <ac:spMkLst>
            <pc:docMk/>
            <pc:sldMk cId="1125709967" sldId="303"/>
            <ac:spMk id="62" creationId="{62248BF1-41E9-B270-EF5A-7DDA071B91D9}"/>
          </ac:spMkLst>
        </pc:spChg>
        <pc:spChg chg="add del mod">
          <ac:chgData name="Paulson, Benjamin" userId="99163260-8570-4272-b6a0-76c2cc661959" providerId="ADAL" clId="{CD51D8F5-87DA-4C61-8BD8-768A3A7FDBC2}" dt="2023-05-17T02:35:32.172" v="2644" actId="478"/>
          <ac:spMkLst>
            <pc:docMk/>
            <pc:sldMk cId="1125709967" sldId="303"/>
            <ac:spMk id="63" creationId="{1A7282F0-52F5-DD7A-89A7-DFED54617B24}"/>
          </ac:spMkLst>
        </pc:spChg>
        <pc:spChg chg="add del mod">
          <ac:chgData name="Paulson, Benjamin" userId="99163260-8570-4272-b6a0-76c2cc661959" providerId="ADAL" clId="{CD51D8F5-87DA-4C61-8BD8-768A3A7FDBC2}" dt="2023-05-17T02:35:30.203" v="2641" actId="478"/>
          <ac:spMkLst>
            <pc:docMk/>
            <pc:sldMk cId="1125709967" sldId="303"/>
            <ac:spMk id="64" creationId="{08709910-5485-AA22-F7C9-25C0833ED67E}"/>
          </ac:spMkLst>
        </pc:spChg>
        <pc:spChg chg="add del mod">
          <ac:chgData name="Paulson, Benjamin" userId="99163260-8570-4272-b6a0-76c2cc661959" providerId="ADAL" clId="{CD51D8F5-87DA-4C61-8BD8-768A3A7FDBC2}" dt="2023-05-17T02:35:31.225" v="2642" actId="478"/>
          <ac:spMkLst>
            <pc:docMk/>
            <pc:sldMk cId="1125709967" sldId="303"/>
            <ac:spMk id="65" creationId="{FE69B2A2-1C72-563F-9B4E-733C28F4E6EF}"/>
          </ac:spMkLst>
        </pc:spChg>
        <pc:spChg chg="add del mod">
          <ac:chgData name="Paulson, Benjamin" userId="99163260-8570-4272-b6a0-76c2cc661959" providerId="ADAL" clId="{CD51D8F5-87DA-4C61-8BD8-768A3A7FDBC2}" dt="2023-05-17T02:35:31.698" v="2643" actId="478"/>
          <ac:spMkLst>
            <pc:docMk/>
            <pc:sldMk cId="1125709967" sldId="303"/>
            <ac:spMk id="66" creationId="{72752057-3DE9-E19D-E6C5-FCBF2D68CAE4}"/>
          </ac:spMkLst>
        </pc:spChg>
        <pc:spChg chg="add del mod">
          <ac:chgData name="Paulson, Benjamin" userId="99163260-8570-4272-b6a0-76c2cc661959" providerId="ADAL" clId="{CD51D8F5-87DA-4C61-8BD8-768A3A7FDBC2}" dt="2023-05-17T02:35:30.203" v="2641" actId="478"/>
          <ac:spMkLst>
            <pc:docMk/>
            <pc:sldMk cId="1125709967" sldId="303"/>
            <ac:spMk id="67" creationId="{F5234EB4-BAD0-05E0-03F8-39A980ED1980}"/>
          </ac:spMkLst>
        </pc:spChg>
        <pc:spChg chg="add del mod">
          <ac:chgData name="Paulson, Benjamin" userId="99163260-8570-4272-b6a0-76c2cc661959" providerId="ADAL" clId="{CD51D8F5-87DA-4C61-8BD8-768A3A7FDBC2}" dt="2023-05-17T02:35:35.604" v="2653" actId="478"/>
          <ac:spMkLst>
            <pc:docMk/>
            <pc:sldMk cId="1125709967" sldId="303"/>
            <ac:spMk id="68" creationId="{42B42141-1649-39CD-BF98-24DBB24CD77A}"/>
          </ac:spMkLst>
        </pc:spChg>
        <pc:spChg chg="add del mod">
          <ac:chgData name="Paulson, Benjamin" userId="99163260-8570-4272-b6a0-76c2cc661959" providerId="ADAL" clId="{CD51D8F5-87DA-4C61-8BD8-768A3A7FDBC2}" dt="2023-05-17T02:35:35.866" v="2654" actId="478"/>
          <ac:spMkLst>
            <pc:docMk/>
            <pc:sldMk cId="1125709967" sldId="303"/>
            <ac:spMk id="69" creationId="{B1DF8B0A-E918-5D47-C3EB-88CCBB9B5AA2}"/>
          </ac:spMkLst>
        </pc:spChg>
        <pc:spChg chg="add del mod">
          <ac:chgData name="Paulson, Benjamin" userId="99163260-8570-4272-b6a0-76c2cc661959" providerId="ADAL" clId="{CD51D8F5-87DA-4C61-8BD8-768A3A7FDBC2}" dt="2023-05-17T02:35:36.460" v="2655" actId="478"/>
          <ac:spMkLst>
            <pc:docMk/>
            <pc:sldMk cId="1125709967" sldId="303"/>
            <ac:spMk id="70" creationId="{71FC52E6-BEA2-3B6F-2941-3E6248997480}"/>
          </ac:spMkLst>
        </pc:spChg>
        <pc:spChg chg="add del mod">
          <ac:chgData name="Paulson, Benjamin" userId="99163260-8570-4272-b6a0-76c2cc661959" providerId="ADAL" clId="{CD51D8F5-87DA-4C61-8BD8-768A3A7FDBC2}" dt="2023-05-17T02:35:35.126" v="2652" actId="478"/>
          <ac:spMkLst>
            <pc:docMk/>
            <pc:sldMk cId="1125709967" sldId="303"/>
            <ac:spMk id="71" creationId="{8FA92E74-2581-05F7-7A44-E68248BDF851}"/>
          </ac:spMkLst>
        </pc:spChg>
        <pc:spChg chg="add del mod">
          <ac:chgData name="Paulson, Benjamin" userId="99163260-8570-4272-b6a0-76c2cc661959" providerId="ADAL" clId="{CD51D8F5-87DA-4C61-8BD8-768A3A7FDBC2}" dt="2023-05-17T02:35:34.781" v="2651" actId="478"/>
          <ac:spMkLst>
            <pc:docMk/>
            <pc:sldMk cId="1125709967" sldId="303"/>
            <ac:spMk id="72" creationId="{60A0DD3A-49E2-E2C1-9C37-EEA3BB86AADC}"/>
          </ac:spMkLst>
        </pc:spChg>
        <pc:spChg chg="add del mod">
          <ac:chgData name="Paulson, Benjamin" userId="99163260-8570-4272-b6a0-76c2cc661959" providerId="ADAL" clId="{CD51D8F5-87DA-4C61-8BD8-768A3A7FDBC2}" dt="2023-05-17T02:35:37.183" v="2656" actId="478"/>
          <ac:spMkLst>
            <pc:docMk/>
            <pc:sldMk cId="1125709967" sldId="303"/>
            <ac:spMk id="73" creationId="{DE683D3D-6D19-43E2-04C8-18C6144DC18D}"/>
          </ac:spMkLst>
        </pc:spChg>
        <pc:spChg chg="add del mod">
          <ac:chgData name="Paulson, Benjamin" userId="99163260-8570-4272-b6a0-76c2cc661959" providerId="ADAL" clId="{CD51D8F5-87DA-4C61-8BD8-768A3A7FDBC2}" dt="2023-05-17T02:35:34.031" v="2649" actId="478"/>
          <ac:spMkLst>
            <pc:docMk/>
            <pc:sldMk cId="1125709967" sldId="303"/>
            <ac:spMk id="74" creationId="{86C8BAEE-7C07-3EFA-60AD-F95A45D6C768}"/>
          </ac:spMkLst>
        </pc:spChg>
        <pc:spChg chg="add del mod">
          <ac:chgData name="Paulson, Benjamin" userId="99163260-8570-4272-b6a0-76c2cc661959" providerId="ADAL" clId="{CD51D8F5-87DA-4C61-8BD8-768A3A7FDBC2}" dt="2023-05-17T02:35:34.570" v="2650" actId="478"/>
          <ac:spMkLst>
            <pc:docMk/>
            <pc:sldMk cId="1125709967" sldId="303"/>
            <ac:spMk id="75" creationId="{9B2BC6FA-8074-75C6-56C7-62CA36B23688}"/>
          </ac:spMkLst>
        </pc:spChg>
        <pc:spChg chg="add del mod">
          <ac:chgData name="Paulson, Benjamin" userId="99163260-8570-4272-b6a0-76c2cc661959" providerId="ADAL" clId="{CD51D8F5-87DA-4C61-8BD8-768A3A7FDBC2}" dt="2023-05-17T02:35:37.531" v="2657" actId="478"/>
          <ac:spMkLst>
            <pc:docMk/>
            <pc:sldMk cId="1125709967" sldId="303"/>
            <ac:spMk id="76" creationId="{42CFA72B-F9AB-05D0-A06B-DC5AFEA80B61}"/>
          </ac:spMkLst>
        </pc:spChg>
        <pc:spChg chg="add mod">
          <ac:chgData name="Paulson, Benjamin" userId="99163260-8570-4272-b6a0-76c2cc661959" providerId="ADAL" clId="{CD51D8F5-87DA-4C61-8BD8-768A3A7FDBC2}" dt="2023-05-17T02:36:58.068" v="2701" actId="1037"/>
          <ac:spMkLst>
            <pc:docMk/>
            <pc:sldMk cId="1125709967" sldId="303"/>
            <ac:spMk id="77" creationId="{A6BE826C-F022-B04C-62AF-73245C99628D}"/>
          </ac:spMkLst>
        </pc:spChg>
        <pc:spChg chg="add mod">
          <ac:chgData name="Paulson, Benjamin" userId="99163260-8570-4272-b6a0-76c2cc661959" providerId="ADAL" clId="{CD51D8F5-87DA-4C61-8BD8-768A3A7FDBC2}" dt="2023-05-17T02:35:19.035" v="2639" actId="1036"/>
          <ac:spMkLst>
            <pc:docMk/>
            <pc:sldMk cId="1125709967" sldId="303"/>
            <ac:spMk id="78" creationId="{66B6D5DD-F633-2789-18F5-50C172A1CA3B}"/>
          </ac:spMkLst>
        </pc:spChg>
        <pc:spChg chg="add mod">
          <ac:chgData name="Paulson, Benjamin" userId="99163260-8570-4272-b6a0-76c2cc661959" providerId="ADAL" clId="{CD51D8F5-87DA-4C61-8BD8-768A3A7FDBC2}" dt="2023-05-17T02:35:21.566" v="2640" actId="1038"/>
          <ac:spMkLst>
            <pc:docMk/>
            <pc:sldMk cId="1125709967" sldId="303"/>
            <ac:spMk id="79" creationId="{7808A37C-F33A-AF45-86A5-9ECE202F7E9D}"/>
          </ac:spMkLst>
        </pc:spChg>
        <pc:spChg chg="add mod">
          <ac:chgData name="Paulson, Benjamin" userId="99163260-8570-4272-b6a0-76c2cc661959" providerId="ADAL" clId="{CD51D8F5-87DA-4C61-8BD8-768A3A7FDBC2}" dt="2023-05-17T02:35:19.035" v="2639" actId="1036"/>
          <ac:spMkLst>
            <pc:docMk/>
            <pc:sldMk cId="1125709967" sldId="303"/>
            <ac:spMk id="80" creationId="{F6C46ADD-E50C-350F-1416-5799D5BBD6BE}"/>
          </ac:spMkLst>
        </pc:spChg>
        <pc:spChg chg="add mod">
          <ac:chgData name="Paulson, Benjamin" userId="99163260-8570-4272-b6a0-76c2cc661959" providerId="ADAL" clId="{CD51D8F5-87DA-4C61-8BD8-768A3A7FDBC2}" dt="2023-05-17T02:35:19.035" v="2639" actId="1036"/>
          <ac:spMkLst>
            <pc:docMk/>
            <pc:sldMk cId="1125709967" sldId="303"/>
            <ac:spMk id="81" creationId="{DA8ADD3D-BD85-9230-1449-5CA02F909C1B}"/>
          </ac:spMkLst>
        </pc:spChg>
        <pc:spChg chg="add mod">
          <ac:chgData name="Paulson, Benjamin" userId="99163260-8570-4272-b6a0-76c2cc661959" providerId="ADAL" clId="{CD51D8F5-87DA-4C61-8BD8-768A3A7FDBC2}" dt="2023-05-17T02:35:19.035" v="2639" actId="1036"/>
          <ac:spMkLst>
            <pc:docMk/>
            <pc:sldMk cId="1125709967" sldId="303"/>
            <ac:spMk id="82" creationId="{14AB2098-9C6D-5AA6-7C1B-EF84803FB33D}"/>
          </ac:spMkLst>
        </pc:spChg>
        <pc:spChg chg="add mod">
          <ac:chgData name="Paulson, Benjamin" userId="99163260-8570-4272-b6a0-76c2cc661959" providerId="ADAL" clId="{CD51D8F5-87DA-4C61-8BD8-768A3A7FDBC2}" dt="2023-05-17T02:32:41.239" v="2512" actId="13822"/>
          <ac:spMkLst>
            <pc:docMk/>
            <pc:sldMk cId="1125709967" sldId="303"/>
            <ac:spMk id="83" creationId="{2E1350D9-1051-98A1-2BEB-D647F16A10C7}"/>
          </ac:spMkLst>
        </pc:spChg>
        <pc:spChg chg="add mod">
          <ac:chgData name="Paulson, Benjamin" userId="99163260-8570-4272-b6a0-76c2cc661959" providerId="ADAL" clId="{CD51D8F5-87DA-4C61-8BD8-768A3A7FDBC2}" dt="2023-05-17T02:32:48.267" v="2514" actId="1076"/>
          <ac:spMkLst>
            <pc:docMk/>
            <pc:sldMk cId="1125709967" sldId="303"/>
            <ac:spMk id="84" creationId="{1050CED6-24BE-F3A5-E322-895C5FF3913A}"/>
          </ac:spMkLst>
        </pc:spChg>
        <pc:spChg chg="add mod">
          <ac:chgData name="Paulson, Benjamin" userId="99163260-8570-4272-b6a0-76c2cc661959" providerId="ADAL" clId="{CD51D8F5-87DA-4C61-8BD8-768A3A7FDBC2}" dt="2023-05-17T02:32:50.189" v="2516" actId="1076"/>
          <ac:spMkLst>
            <pc:docMk/>
            <pc:sldMk cId="1125709967" sldId="303"/>
            <ac:spMk id="85" creationId="{BEDCC4F8-6331-70AA-6694-27F9AB5B292F}"/>
          </ac:spMkLst>
        </pc:spChg>
        <pc:spChg chg="add mod">
          <ac:chgData name="Paulson, Benjamin" userId="99163260-8570-4272-b6a0-76c2cc661959" providerId="ADAL" clId="{CD51D8F5-87DA-4C61-8BD8-768A3A7FDBC2}" dt="2023-05-17T02:32:52.610" v="2518" actId="1076"/>
          <ac:spMkLst>
            <pc:docMk/>
            <pc:sldMk cId="1125709967" sldId="303"/>
            <ac:spMk id="86" creationId="{42D4C9AD-F5BE-EFF8-46AD-3450C4A2F3DE}"/>
          </ac:spMkLst>
        </pc:spChg>
        <pc:spChg chg="add mod">
          <ac:chgData name="Paulson, Benjamin" userId="99163260-8570-4272-b6a0-76c2cc661959" providerId="ADAL" clId="{CD51D8F5-87DA-4C61-8BD8-768A3A7FDBC2}" dt="2023-05-17T02:32:54.702" v="2520" actId="1076"/>
          <ac:spMkLst>
            <pc:docMk/>
            <pc:sldMk cId="1125709967" sldId="303"/>
            <ac:spMk id="87" creationId="{3E83938E-F611-FE3A-17EA-A1F822DA1419}"/>
          </ac:spMkLst>
        </pc:spChg>
        <pc:spChg chg="add mod">
          <ac:chgData name="Paulson, Benjamin" userId="99163260-8570-4272-b6a0-76c2cc661959" providerId="ADAL" clId="{CD51D8F5-87DA-4C61-8BD8-768A3A7FDBC2}" dt="2023-05-17T02:34:19.175" v="2596" actId="1035"/>
          <ac:spMkLst>
            <pc:docMk/>
            <pc:sldMk cId="1125709967" sldId="303"/>
            <ac:spMk id="88" creationId="{84EE7F49-36BF-CF23-1A1B-9EE88E395C82}"/>
          </ac:spMkLst>
        </pc:spChg>
        <pc:spChg chg="add mod">
          <ac:chgData name="Paulson, Benjamin" userId="99163260-8570-4272-b6a0-76c2cc661959" providerId="ADAL" clId="{CD51D8F5-87DA-4C61-8BD8-768A3A7FDBC2}" dt="2023-05-17T02:34:19.175" v="2596" actId="1035"/>
          <ac:spMkLst>
            <pc:docMk/>
            <pc:sldMk cId="1125709967" sldId="303"/>
            <ac:spMk id="89" creationId="{12E9AE0D-F797-FC34-09B2-5BF31CEF4BA4}"/>
          </ac:spMkLst>
        </pc:spChg>
        <pc:spChg chg="add mod">
          <ac:chgData name="Paulson, Benjamin" userId="99163260-8570-4272-b6a0-76c2cc661959" providerId="ADAL" clId="{CD51D8F5-87DA-4C61-8BD8-768A3A7FDBC2}" dt="2023-05-17T02:34:19.175" v="2596" actId="1035"/>
          <ac:spMkLst>
            <pc:docMk/>
            <pc:sldMk cId="1125709967" sldId="303"/>
            <ac:spMk id="90" creationId="{D071CFFF-EE4E-C489-5047-E18E9400F3A1}"/>
          </ac:spMkLst>
        </pc:spChg>
        <pc:spChg chg="add mod">
          <ac:chgData name="Paulson, Benjamin" userId="99163260-8570-4272-b6a0-76c2cc661959" providerId="ADAL" clId="{CD51D8F5-87DA-4C61-8BD8-768A3A7FDBC2}" dt="2023-05-17T02:34:19.175" v="2596" actId="1035"/>
          <ac:spMkLst>
            <pc:docMk/>
            <pc:sldMk cId="1125709967" sldId="303"/>
            <ac:spMk id="91" creationId="{FFA9C6F7-F2DD-1B55-3217-0F4161634B96}"/>
          </ac:spMkLst>
        </pc:spChg>
        <pc:spChg chg="add mod">
          <ac:chgData name="Paulson, Benjamin" userId="99163260-8570-4272-b6a0-76c2cc661959" providerId="ADAL" clId="{CD51D8F5-87DA-4C61-8BD8-768A3A7FDBC2}" dt="2023-05-17T02:34:19.175" v="2596" actId="1035"/>
          <ac:spMkLst>
            <pc:docMk/>
            <pc:sldMk cId="1125709967" sldId="303"/>
            <ac:spMk id="92" creationId="{B9C6E583-0D15-6827-346B-684529E59E40}"/>
          </ac:spMkLst>
        </pc:spChg>
        <pc:spChg chg="add mod">
          <ac:chgData name="Paulson, Benjamin" userId="99163260-8570-4272-b6a0-76c2cc661959" providerId="ADAL" clId="{CD51D8F5-87DA-4C61-8BD8-768A3A7FDBC2}" dt="2023-05-17T02:34:39.251" v="2601" actId="1076"/>
          <ac:spMkLst>
            <pc:docMk/>
            <pc:sldMk cId="1125709967" sldId="303"/>
            <ac:spMk id="93" creationId="{8888BDBA-906C-D948-B6E1-F0C457C59E0A}"/>
          </ac:spMkLst>
        </pc:spChg>
        <pc:spChg chg="add mod">
          <ac:chgData name="Paulson, Benjamin" userId="99163260-8570-4272-b6a0-76c2cc661959" providerId="ADAL" clId="{CD51D8F5-87DA-4C61-8BD8-768A3A7FDBC2}" dt="2023-05-17T02:34:39.251" v="2601" actId="1076"/>
          <ac:spMkLst>
            <pc:docMk/>
            <pc:sldMk cId="1125709967" sldId="303"/>
            <ac:spMk id="94" creationId="{0C8E1DBB-91E8-3C25-7835-90D2E82E08CD}"/>
          </ac:spMkLst>
        </pc:spChg>
        <pc:spChg chg="add mod">
          <ac:chgData name="Paulson, Benjamin" userId="99163260-8570-4272-b6a0-76c2cc661959" providerId="ADAL" clId="{CD51D8F5-87DA-4C61-8BD8-768A3A7FDBC2}" dt="2023-05-17T02:34:39.251" v="2601" actId="1076"/>
          <ac:spMkLst>
            <pc:docMk/>
            <pc:sldMk cId="1125709967" sldId="303"/>
            <ac:spMk id="95" creationId="{D2D3C9DE-01B7-01DE-2714-D7485659FCE5}"/>
          </ac:spMkLst>
        </pc:spChg>
        <pc:spChg chg="add mod">
          <ac:chgData name="Paulson, Benjamin" userId="99163260-8570-4272-b6a0-76c2cc661959" providerId="ADAL" clId="{CD51D8F5-87DA-4C61-8BD8-768A3A7FDBC2}" dt="2023-05-17T02:34:43.834" v="2606" actId="1038"/>
          <ac:spMkLst>
            <pc:docMk/>
            <pc:sldMk cId="1125709967" sldId="303"/>
            <ac:spMk id="96" creationId="{7C82AFED-127B-6ACC-E36B-3837294A6603}"/>
          </ac:spMkLst>
        </pc:spChg>
        <pc:spChg chg="add mod">
          <ac:chgData name="Paulson, Benjamin" userId="99163260-8570-4272-b6a0-76c2cc661959" providerId="ADAL" clId="{CD51D8F5-87DA-4C61-8BD8-768A3A7FDBC2}" dt="2023-05-17T02:34:41.676" v="2604" actId="1038"/>
          <ac:spMkLst>
            <pc:docMk/>
            <pc:sldMk cId="1125709967" sldId="303"/>
            <ac:spMk id="97" creationId="{5E5DC472-6629-B094-FA6B-E7FA11E52B08}"/>
          </ac:spMkLst>
        </pc:spChg>
        <pc:spChg chg="add mod">
          <ac:chgData name="Paulson, Benjamin" userId="99163260-8570-4272-b6a0-76c2cc661959" providerId="ADAL" clId="{CD51D8F5-87DA-4C61-8BD8-768A3A7FDBC2}" dt="2023-05-17T02:36:23.172" v="2659"/>
          <ac:spMkLst>
            <pc:docMk/>
            <pc:sldMk cId="1125709967" sldId="303"/>
            <ac:spMk id="98" creationId="{7F522786-7F2A-D024-E0EC-F840E9D6A323}"/>
          </ac:spMkLst>
        </pc:spChg>
        <pc:spChg chg="add mod">
          <ac:chgData name="Paulson, Benjamin" userId="99163260-8570-4272-b6a0-76c2cc661959" providerId="ADAL" clId="{CD51D8F5-87DA-4C61-8BD8-768A3A7FDBC2}" dt="2023-05-17T02:36:23.172" v="2659"/>
          <ac:spMkLst>
            <pc:docMk/>
            <pc:sldMk cId="1125709967" sldId="303"/>
            <ac:spMk id="99" creationId="{5A7AE563-6C56-D65A-4A9D-87F14FA62B50}"/>
          </ac:spMkLst>
        </pc:spChg>
        <pc:spChg chg="add mod">
          <ac:chgData name="Paulson, Benjamin" userId="99163260-8570-4272-b6a0-76c2cc661959" providerId="ADAL" clId="{CD51D8F5-87DA-4C61-8BD8-768A3A7FDBC2}" dt="2023-05-17T02:36:23.172" v="2659"/>
          <ac:spMkLst>
            <pc:docMk/>
            <pc:sldMk cId="1125709967" sldId="303"/>
            <ac:spMk id="100" creationId="{A3365572-FAA5-08EB-3F11-CE8CF08AA90F}"/>
          </ac:spMkLst>
        </pc:spChg>
        <pc:spChg chg="add mod">
          <ac:chgData name="Paulson, Benjamin" userId="99163260-8570-4272-b6a0-76c2cc661959" providerId="ADAL" clId="{CD51D8F5-87DA-4C61-8BD8-768A3A7FDBC2}" dt="2023-05-17T02:36:23.172" v="2659"/>
          <ac:spMkLst>
            <pc:docMk/>
            <pc:sldMk cId="1125709967" sldId="303"/>
            <ac:spMk id="101" creationId="{EB904B99-1927-194F-5F02-FEFC10B49D76}"/>
          </ac:spMkLst>
        </pc:spChg>
        <pc:spChg chg="add mod">
          <ac:chgData name="Paulson, Benjamin" userId="99163260-8570-4272-b6a0-76c2cc661959" providerId="ADAL" clId="{CD51D8F5-87DA-4C61-8BD8-768A3A7FDBC2}" dt="2023-05-17T02:36:23.172" v="2659"/>
          <ac:spMkLst>
            <pc:docMk/>
            <pc:sldMk cId="1125709967" sldId="303"/>
            <ac:spMk id="102" creationId="{0D095590-1910-0555-8207-853A5D92F2B5}"/>
          </ac:spMkLst>
        </pc:spChg>
        <pc:spChg chg="add mod">
          <ac:chgData name="Paulson, Benjamin" userId="99163260-8570-4272-b6a0-76c2cc661959" providerId="ADAL" clId="{CD51D8F5-87DA-4C61-8BD8-768A3A7FDBC2}" dt="2023-05-17T02:36:23.172" v="2659"/>
          <ac:spMkLst>
            <pc:docMk/>
            <pc:sldMk cId="1125709967" sldId="303"/>
            <ac:spMk id="103" creationId="{3A9E5924-4322-52D5-6044-1B064A7E6C3A}"/>
          </ac:spMkLst>
        </pc:spChg>
        <pc:spChg chg="add mod">
          <ac:chgData name="Paulson, Benjamin" userId="99163260-8570-4272-b6a0-76c2cc661959" providerId="ADAL" clId="{CD51D8F5-87DA-4C61-8BD8-768A3A7FDBC2}" dt="2023-05-17T02:36:23.172" v="2659"/>
          <ac:spMkLst>
            <pc:docMk/>
            <pc:sldMk cId="1125709967" sldId="303"/>
            <ac:spMk id="104" creationId="{C8064174-C98E-F9CF-6040-EC9C6235E89C}"/>
          </ac:spMkLst>
        </pc:spChg>
        <pc:spChg chg="add mod">
          <ac:chgData name="Paulson, Benjamin" userId="99163260-8570-4272-b6a0-76c2cc661959" providerId="ADAL" clId="{CD51D8F5-87DA-4C61-8BD8-768A3A7FDBC2}" dt="2023-05-17T02:36:23.172" v="2659"/>
          <ac:spMkLst>
            <pc:docMk/>
            <pc:sldMk cId="1125709967" sldId="303"/>
            <ac:spMk id="105" creationId="{F196D833-0954-505D-66D1-84FD1402D19B}"/>
          </ac:spMkLst>
        </pc:spChg>
        <pc:spChg chg="add mod">
          <ac:chgData name="Paulson, Benjamin" userId="99163260-8570-4272-b6a0-76c2cc661959" providerId="ADAL" clId="{CD51D8F5-87DA-4C61-8BD8-768A3A7FDBC2}" dt="2023-05-17T02:36:23.172" v="2659"/>
          <ac:spMkLst>
            <pc:docMk/>
            <pc:sldMk cId="1125709967" sldId="303"/>
            <ac:spMk id="106" creationId="{0185B5A9-CED3-FEA2-1F21-9297B1199EE6}"/>
          </ac:spMkLst>
        </pc:spChg>
        <pc:spChg chg="add mod">
          <ac:chgData name="Paulson, Benjamin" userId="99163260-8570-4272-b6a0-76c2cc661959" providerId="ADAL" clId="{CD51D8F5-87DA-4C61-8BD8-768A3A7FDBC2}" dt="2023-05-17T02:36:23.172" v="2659"/>
          <ac:spMkLst>
            <pc:docMk/>
            <pc:sldMk cId="1125709967" sldId="303"/>
            <ac:spMk id="107" creationId="{AF4D87BC-45A0-0127-7F5D-AC99C9F0EA61}"/>
          </ac:spMkLst>
        </pc:spChg>
        <pc:spChg chg="add mod">
          <ac:chgData name="Paulson, Benjamin" userId="99163260-8570-4272-b6a0-76c2cc661959" providerId="ADAL" clId="{CD51D8F5-87DA-4C61-8BD8-768A3A7FDBC2}" dt="2023-05-17T02:36:23.172" v="2659"/>
          <ac:spMkLst>
            <pc:docMk/>
            <pc:sldMk cId="1125709967" sldId="303"/>
            <ac:spMk id="108" creationId="{8A7B6C76-B8F0-7167-BCA5-C61FB4C7AD34}"/>
          </ac:spMkLst>
        </pc:spChg>
        <pc:spChg chg="add mod">
          <ac:chgData name="Paulson, Benjamin" userId="99163260-8570-4272-b6a0-76c2cc661959" providerId="ADAL" clId="{CD51D8F5-87DA-4C61-8BD8-768A3A7FDBC2}" dt="2023-05-17T02:36:23.172" v="2659"/>
          <ac:spMkLst>
            <pc:docMk/>
            <pc:sldMk cId="1125709967" sldId="303"/>
            <ac:spMk id="109" creationId="{DFD4022E-E611-8E67-9FC1-D517600DAC5C}"/>
          </ac:spMkLst>
        </pc:spChg>
        <pc:spChg chg="add mod">
          <ac:chgData name="Paulson, Benjamin" userId="99163260-8570-4272-b6a0-76c2cc661959" providerId="ADAL" clId="{CD51D8F5-87DA-4C61-8BD8-768A3A7FDBC2}" dt="2023-05-17T02:36:23.172" v="2659"/>
          <ac:spMkLst>
            <pc:docMk/>
            <pc:sldMk cId="1125709967" sldId="303"/>
            <ac:spMk id="110" creationId="{69248B66-2D83-A302-E7F7-147C21AB8779}"/>
          </ac:spMkLst>
        </pc:spChg>
        <pc:spChg chg="add mod">
          <ac:chgData name="Paulson, Benjamin" userId="99163260-8570-4272-b6a0-76c2cc661959" providerId="ADAL" clId="{CD51D8F5-87DA-4C61-8BD8-768A3A7FDBC2}" dt="2023-05-17T02:36:23.172" v="2659"/>
          <ac:spMkLst>
            <pc:docMk/>
            <pc:sldMk cId="1125709967" sldId="303"/>
            <ac:spMk id="111" creationId="{40A6FFFF-0C75-D943-34CB-4646E6E4EA03}"/>
          </ac:spMkLst>
        </pc:spChg>
        <pc:spChg chg="add mod">
          <ac:chgData name="Paulson, Benjamin" userId="99163260-8570-4272-b6a0-76c2cc661959" providerId="ADAL" clId="{CD51D8F5-87DA-4C61-8BD8-768A3A7FDBC2}" dt="2023-05-17T02:36:23.172" v="2659"/>
          <ac:spMkLst>
            <pc:docMk/>
            <pc:sldMk cId="1125709967" sldId="303"/>
            <ac:spMk id="112" creationId="{F079DFF6-A5AF-CF8E-46E8-13DBD07557EF}"/>
          </ac:spMkLst>
        </pc:spChg>
        <pc:spChg chg="add mod">
          <ac:chgData name="Paulson, Benjamin" userId="99163260-8570-4272-b6a0-76c2cc661959" providerId="ADAL" clId="{CD51D8F5-87DA-4C61-8BD8-768A3A7FDBC2}" dt="2023-05-17T02:36:23.172" v="2659"/>
          <ac:spMkLst>
            <pc:docMk/>
            <pc:sldMk cId="1125709967" sldId="303"/>
            <ac:spMk id="113" creationId="{300DA4A4-FA05-E4F6-FC27-FC1B081852C7}"/>
          </ac:spMkLst>
        </pc:spChg>
        <pc:spChg chg="add mod">
          <ac:chgData name="Paulson, Benjamin" userId="99163260-8570-4272-b6a0-76c2cc661959" providerId="ADAL" clId="{CD51D8F5-87DA-4C61-8BD8-768A3A7FDBC2}" dt="2023-05-17T02:36:23.172" v="2659"/>
          <ac:spMkLst>
            <pc:docMk/>
            <pc:sldMk cId="1125709967" sldId="303"/>
            <ac:spMk id="114" creationId="{7ECFC5E2-2A8F-210B-C441-45CEDB5F289D}"/>
          </ac:spMkLst>
        </pc:spChg>
        <pc:spChg chg="add mod">
          <ac:chgData name="Paulson, Benjamin" userId="99163260-8570-4272-b6a0-76c2cc661959" providerId="ADAL" clId="{CD51D8F5-87DA-4C61-8BD8-768A3A7FDBC2}" dt="2023-05-17T02:36:23.172" v="2659"/>
          <ac:spMkLst>
            <pc:docMk/>
            <pc:sldMk cId="1125709967" sldId="303"/>
            <ac:spMk id="115" creationId="{C30BBB27-52C5-F154-8636-FC33DF51ED06}"/>
          </ac:spMkLst>
        </pc:spChg>
        <pc:spChg chg="add mod">
          <ac:chgData name="Paulson, Benjamin" userId="99163260-8570-4272-b6a0-76c2cc661959" providerId="ADAL" clId="{CD51D8F5-87DA-4C61-8BD8-768A3A7FDBC2}" dt="2023-05-17T02:36:23.172" v="2659"/>
          <ac:spMkLst>
            <pc:docMk/>
            <pc:sldMk cId="1125709967" sldId="303"/>
            <ac:spMk id="116" creationId="{31052FA6-C7FA-2849-9956-F83A55A4F895}"/>
          </ac:spMkLst>
        </pc:spChg>
        <pc:spChg chg="add mod">
          <ac:chgData name="Paulson, Benjamin" userId="99163260-8570-4272-b6a0-76c2cc661959" providerId="ADAL" clId="{CD51D8F5-87DA-4C61-8BD8-768A3A7FDBC2}" dt="2023-05-17T02:36:23.172" v="2659"/>
          <ac:spMkLst>
            <pc:docMk/>
            <pc:sldMk cId="1125709967" sldId="303"/>
            <ac:spMk id="117" creationId="{49511125-7B51-92A3-84C6-260ED7C56AC3}"/>
          </ac:spMkLst>
        </pc:spChg>
        <pc:spChg chg="add mod">
          <ac:chgData name="Paulson, Benjamin" userId="99163260-8570-4272-b6a0-76c2cc661959" providerId="ADAL" clId="{CD51D8F5-87DA-4C61-8BD8-768A3A7FDBC2}" dt="2023-05-17T02:36:23.172" v="2659"/>
          <ac:spMkLst>
            <pc:docMk/>
            <pc:sldMk cId="1125709967" sldId="303"/>
            <ac:spMk id="118" creationId="{C46B7852-86F2-FAC5-29C2-68B55655DEDC}"/>
          </ac:spMkLst>
        </pc:spChg>
        <pc:spChg chg="add mod">
          <ac:chgData name="Paulson, Benjamin" userId="99163260-8570-4272-b6a0-76c2cc661959" providerId="ADAL" clId="{CD51D8F5-87DA-4C61-8BD8-768A3A7FDBC2}" dt="2023-05-17T02:36:23.172" v="2659"/>
          <ac:spMkLst>
            <pc:docMk/>
            <pc:sldMk cId="1125709967" sldId="303"/>
            <ac:spMk id="119" creationId="{F035E725-2E2D-CEB1-BAA8-B69B0DB55881}"/>
          </ac:spMkLst>
        </pc:spChg>
        <pc:spChg chg="add mod">
          <ac:chgData name="Paulson, Benjamin" userId="99163260-8570-4272-b6a0-76c2cc661959" providerId="ADAL" clId="{CD51D8F5-87DA-4C61-8BD8-768A3A7FDBC2}" dt="2023-05-17T02:36:23.172" v="2659"/>
          <ac:spMkLst>
            <pc:docMk/>
            <pc:sldMk cId="1125709967" sldId="303"/>
            <ac:spMk id="120" creationId="{30F8D310-69C9-43E1-5DB6-5D8527588B8C}"/>
          </ac:spMkLst>
        </pc:spChg>
        <pc:spChg chg="add mod">
          <ac:chgData name="Paulson, Benjamin" userId="99163260-8570-4272-b6a0-76c2cc661959" providerId="ADAL" clId="{CD51D8F5-87DA-4C61-8BD8-768A3A7FDBC2}" dt="2023-05-17T02:36:23.172" v="2659"/>
          <ac:spMkLst>
            <pc:docMk/>
            <pc:sldMk cId="1125709967" sldId="303"/>
            <ac:spMk id="121" creationId="{BDBF964F-6882-67E9-3FCA-74F65AEDD78F}"/>
          </ac:spMkLst>
        </pc:spChg>
        <pc:spChg chg="add mod">
          <ac:chgData name="Paulson, Benjamin" userId="99163260-8570-4272-b6a0-76c2cc661959" providerId="ADAL" clId="{CD51D8F5-87DA-4C61-8BD8-768A3A7FDBC2}" dt="2023-05-17T02:36:23.172" v="2659"/>
          <ac:spMkLst>
            <pc:docMk/>
            <pc:sldMk cId="1125709967" sldId="303"/>
            <ac:spMk id="122" creationId="{70DDEDBC-E85A-AF7D-7DB0-735E6063CBF6}"/>
          </ac:spMkLst>
        </pc:spChg>
        <pc:spChg chg="add mod">
          <ac:chgData name="Paulson, Benjamin" userId="99163260-8570-4272-b6a0-76c2cc661959" providerId="ADAL" clId="{CD51D8F5-87DA-4C61-8BD8-768A3A7FDBC2}" dt="2023-05-17T02:36:23.172" v="2659"/>
          <ac:spMkLst>
            <pc:docMk/>
            <pc:sldMk cId="1125709967" sldId="303"/>
            <ac:spMk id="123" creationId="{538EC8F3-C629-7D08-BA08-7A61756BD344}"/>
          </ac:spMkLst>
        </pc:spChg>
        <pc:spChg chg="add mod">
          <ac:chgData name="Paulson, Benjamin" userId="99163260-8570-4272-b6a0-76c2cc661959" providerId="ADAL" clId="{CD51D8F5-87DA-4C61-8BD8-768A3A7FDBC2}" dt="2023-05-17T02:36:23.172" v="2659"/>
          <ac:spMkLst>
            <pc:docMk/>
            <pc:sldMk cId="1125709967" sldId="303"/>
            <ac:spMk id="124" creationId="{35ABFD16-0148-DFD3-081F-FBED287538E5}"/>
          </ac:spMkLst>
        </pc:spChg>
        <pc:spChg chg="add mod">
          <ac:chgData name="Paulson, Benjamin" userId="99163260-8570-4272-b6a0-76c2cc661959" providerId="ADAL" clId="{CD51D8F5-87DA-4C61-8BD8-768A3A7FDBC2}" dt="2023-05-17T02:36:23.172" v="2659"/>
          <ac:spMkLst>
            <pc:docMk/>
            <pc:sldMk cId="1125709967" sldId="303"/>
            <ac:spMk id="125" creationId="{293496EE-C9CF-5496-F950-E26D80684E41}"/>
          </ac:spMkLst>
        </pc:spChg>
        <pc:spChg chg="add mod">
          <ac:chgData name="Paulson, Benjamin" userId="99163260-8570-4272-b6a0-76c2cc661959" providerId="ADAL" clId="{CD51D8F5-87DA-4C61-8BD8-768A3A7FDBC2}" dt="2023-05-17T02:36:23.172" v="2659"/>
          <ac:spMkLst>
            <pc:docMk/>
            <pc:sldMk cId="1125709967" sldId="303"/>
            <ac:spMk id="126" creationId="{2CA42148-2EF3-1A75-B82F-4B4881832C7B}"/>
          </ac:spMkLst>
        </pc:spChg>
        <pc:spChg chg="add mod">
          <ac:chgData name="Paulson, Benjamin" userId="99163260-8570-4272-b6a0-76c2cc661959" providerId="ADAL" clId="{CD51D8F5-87DA-4C61-8BD8-768A3A7FDBC2}" dt="2023-05-17T02:36:23.172" v="2659"/>
          <ac:spMkLst>
            <pc:docMk/>
            <pc:sldMk cId="1125709967" sldId="303"/>
            <ac:spMk id="127" creationId="{A5286F45-CCB8-651A-B149-9C1127D438E5}"/>
          </ac:spMkLst>
        </pc:spChg>
        <pc:spChg chg="add mod">
          <ac:chgData name="Paulson, Benjamin" userId="99163260-8570-4272-b6a0-76c2cc661959" providerId="ADAL" clId="{CD51D8F5-87DA-4C61-8BD8-768A3A7FDBC2}" dt="2023-05-17T02:36:23.172" v="2659"/>
          <ac:spMkLst>
            <pc:docMk/>
            <pc:sldMk cId="1125709967" sldId="303"/>
            <ac:spMk id="128" creationId="{ED88F59C-36D7-66E3-2C24-54334C3268B3}"/>
          </ac:spMkLst>
        </pc:spChg>
        <pc:spChg chg="add mod">
          <ac:chgData name="Paulson, Benjamin" userId="99163260-8570-4272-b6a0-76c2cc661959" providerId="ADAL" clId="{CD51D8F5-87DA-4C61-8BD8-768A3A7FDBC2}" dt="2023-05-17T02:36:34.598" v="2666" actId="1036"/>
          <ac:spMkLst>
            <pc:docMk/>
            <pc:sldMk cId="1125709967" sldId="303"/>
            <ac:spMk id="129" creationId="{2CFD0987-21A1-968F-53B5-2B53A78857C4}"/>
          </ac:spMkLst>
        </pc:spChg>
        <pc:spChg chg="add mod">
          <ac:chgData name="Paulson, Benjamin" userId="99163260-8570-4272-b6a0-76c2cc661959" providerId="ADAL" clId="{CD51D8F5-87DA-4C61-8BD8-768A3A7FDBC2}" dt="2023-05-17T02:36:34.598" v="2666" actId="1036"/>
          <ac:spMkLst>
            <pc:docMk/>
            <pc:sldMk cId="1125709967" sldId="303"/>
            <ac:spMk id="130" creationId="{EF40421E-9F78-2CCB-A147-D6775BFFFC12}"/>
          </ac:spMkLst>
        </pc:spChg>
        <pc:spChg chg="add mod">
          <ac:chgData name="Paulson, Benjamin" userId="99163260-8570-4272-b6a0-76c2cc661959" providerId="ADAL" clId="{CD51D8F5-87DA-4C61-8BD8-768A3A7FDBC2}" dt="2023-05-17T02:36:34.598" v="2666" actId="1036"/>
          <ac:spMkLst>
            <pc:docMk/>
            <pc:sldMk cId="1125709967" sldId="303"/>
            <ac:spMk id="131" creationId="{2E4AD84A-D7B2-D5EA-74FA-AE52CAF94941}"/>
          </ac:spMkLst>
        </pc:spChg>
        <pc:spChg chg="add mod">
          <ac:chgData name="Paulson, Benjamin" userId="99163260-8570-4272-b6a0-76c2cc661959" providerId="ADAL" clId="{CD51D8F5-87DA-4C61-8BD8-768A3A7FDBC2}" dt="2023-05-17T02:36:34.598" v="2666" actId="1036"/>
          <ac:spMkLst>
            <pc:docMk/>
            <pc:sldMk cId="1125709967" sldId="303"/>
            <ac:spMk id="132" creationId="{914D2F55-F135-2959-A78E-59EF263C8599}"/>
          </ac:spMkLst>
        </pc:spChg>
        <pc:spChg chg="add mod">
          <ac:chgData name="Paulson, Benjamin" userId="99163260-8570-4272-b6a0-76c2cc661959" providerId="ADAL" clId="{CD51D8F5-87DA-4C61-8BD8-768A3A7FDBC2}" dt="2023-05-17T02:36:34.598" v="2666" actId="1036"/>
          <ac:spMkLst>
            <pc:docMk/>
            <pc:sldMk cId="1125709967" sldId="303"/>
            <ac:spMk id="133" creationId="{3A478DEE-258A-9CCE-6518-AFE538019CFB}"/>
          </ac:spMkLst>
        </pc:spChg>
        <pc:spChg chg="add mod">
          <ac:chgData name="Paulson, Benjamin" userId="99163260-8570-4272-b6a0-76c2cc661959" providerId="ADAL" clId="{CD51D8F5-87DA-4C61-8BD8-768A3A7FDBC2}" dt="2023-05-17T02:36:34.598" v="2666" actId="1036"/>
          <ac:spMkLst>
            <pc:docMk/>
            <pc:sldMk cId="1125709967" sldId="303"/>
            <ac:spMk id="134" creationId="{13A1ECBA-6C97-17AB-620D-C2AFD58E78CC}"/>
          </ac:spMkLst>
        </pc:spChg>
        <pc:spChg chg="add mod">
          <ac:chgData name="Paulson, Benjamin" userId="99163260-8570-4272-b6a0-76c2cc661959" providerId="ADAL" clId="{CD51D8F5-87DA-4C61-8BD8-768A3A7FDBC2}" dt="2023-05-17T02:36:34.598" v="2666" actId="1036"/>
          <ac:spMkLst>
            <pc:docMk/>
            <pc:sldMk cId="1125709967" sldId="303"/>
            <ac:spMk id="135" creationId="{6307C8E0-77EC-9383-F9AE-984CD77DAF80}"/>
          </ac:spMkLst>
        </pc:spChg>
        <pc:spChg chg="add mod">
          <ac:chgData name="Paulson, Benjamin" userId="99163260-8570-4272-b6a0-76c2cc661959" providerId="ADAL" clId="{CD51D8F5-87DA-4C61-8BD8-768A3A7FDBC2}" dt="2023-05-17T02:36:34.598" v="2666" actId="1036"/>
          <ac:spMkLst>
            <pc:docMk/>
            <pc:sldMk cId="1125709967" sldId="303"/>
            <ac:spMk id="136" creationId="{970A3984-0AA9-E81C-7894-EC2C80003031}"/>
          </ac:spMkLst>
        </pc:spChg>
        <pc:spChg chg="add mod">
          <ac:chgData name="Paulson, Benjamin" userId="99163260-8570-4272-b6a0-76c2cc661959" providerId="ADAL" clId="{CD51D8F5-87DA-4C61-8BD8-768A3A7FDBC2}" dt="2023-05-17T02:36:34.598" v="2666" actId="1036"/>
          <ac:spMkLst>
            <pc:docMk/>
            <pc:sldMk cId="1125709967" sldId="303"/>
            <ac:spMk id="137" creationId="{B4015BF0-13D3-DAF9-50D5-BFC5E2B24C34}"/>
          </ac:spMkLst>
        </pc:spChg>
        <pc:spChg chg="add mod">
          <ac:chgData name="Paulson, Benjamin" userId="99163260-8570-4272-b6a0-76c2cc661959" providerId="ADAL" clId="{CD51D8F5-87DA-4C61-8BD8-768A3A7FDBC2}" dt="2023-05-17T02:36:34.598" v="2666" actId="1036"/>
          <ac:spMkLst>
            <pc:docMk/>
            <pc:sldMk cId="1125709967" sldId="303"/>
            <ac:spMk id="138" creationId="{92ABA102-42F5-5784-CD47-5286AD45957C}"/>
          </ac:spMkLst>
        </pc:spChg>
        <pc:spChg chg="add mod">
          <ac:chgData name="Paulson, Benjamin" userId="99163260-8570-4272-b6a0-76c2cc661959" providerId="ADAL" clId="{CD51D8F5-87DA-4C61-8BD8-768A3A7FDBC2}" dt="2023-05-17T02:36:34.598" v="2666" actId="1036"/>
          <ac:spMkLst>
            <pc:docMk/>
            <pc:sldMk cId="1125709967" sldId="303"/>
            <ac:spMk id="139" creationId="{2BBE57B1-BD2F-E4D0-EC0E-320048E90CD5}"/>
          </ac:spMkLst>
        </pc:spChg>
        <pc:spChg chg="add mod">
          <ac:chgData name="Paulson, Benjamin" userId="99163260-8570-4272-b6a0-76c2cc661959" providerId="ADAL" clId="{CD51D8F5-87DA-4C61-8BD8-768A3A7FDBC2}" dt="2023-05-17T02:36:34.598" v="2666" actId="1036"/>
          <ac:spMkLst>
            <pc:docMk/>
            <pc:sldMk cId="1125709967" sldId="303"/>
            <ac:spMk id="140" creationId="{F32A733E-5C99-92CA-4AC5-336153B7C7F8}"/>
          </ac:spMkLst>
        </pc:spChg>
        <pc:spChg chg="add mod">
          <ac:chgData name="Paulson, Benjamin" userId="99163260-8570-4272-b6a0-76c2cc661959" providerId="ADAL" clId="{CD51D8F5-87DA-4C61-8BD8-768A3A7FDBC2}" dt="2023-05-17T02:36:34.598" v="2666" actId="1036"/>
          <ac:spMkLst>
            <pc:docMk/>
            <pc:sldMk cId="1125709967" sldId="303"/>
            <ac:spMk id="141" creationId="{A8991DB8-8848-74FF-8D41-C0FEADE9D1C2}"/>
          </ac:spMkLst>
        </pc:spChg>
        <pc:spChg chg="add mod">
          <ac:chgData name="Paulson, Benjamin" userId="99163260-8570-4272-b6a0-76c2cc661959" providerId="ADAL" clId="{CD51D8F5-87DA-4C61-8BD8-768A3A7FDBC2}" dt="2023-05-17T02:36:34.598" v="2666" actId="1036"/>
          <ac:spMkLst>
            <pc:docMk/>
            <pc:sldMk cId="1125709967" sldId="303"/>
            <ac:spMk id="142" creationId="{DB0F382C-DB73-1784-4CC6-747CD3A5D75D}"/>
          </ac:spMkLst>
        </pc:spChg>
        <pc:spChg chg="add mod">
          <ac:chgData name="Paulson, Benjamin" userId="99163260-8570-4272-b6a0-76c2cc661959" providerId="ADAL" clId="{CD51D8F5-87DA-4C61-8BD8-768A3A7FDBC2}" dt="2023-05-17T02:36:34.598" v="2666" actId="1036"/>
          <ac:spMkLst>
            <pc:docMk/>
            <pc:sldMk cId="1125709967" sldId="303"/>
            <ac:spMk id="143" creationId="{B4E5A31E-8456-4B6E-A53F-F6D514BEA73C}"/>
          </ac:spMkLst>
        </pc:spChg>
        <pc:spChg chg="add mod">
          <ac:chgData name="Paulson, Benjamin" userId="99163260-8570-4272-b6a0-76c2cc661959" providerId="ADAL" clId="{CD51D8F5-87DA-4C61-8BD8-768A3A7FDBC2}" dt="2023-05-17T02:36:34.598" v="2666" actId="1036"/>
          <ac:spMkLst>
            <pc:docMk/>
            <pc:sldMk cId="1125709967" sldId="303"/>
            <ac:spMk id="144" creationId="{9AAE5C21-1B2F-EFAD-B304-339B0A24E0E1}"/>
          </ac:spMkLst>
        </pc:spChg>
        <pc:spChg chg="add mod">
          <ac:chgData name="Paulson, Benjamin" userId="99163260-8570-4272-b6a0-76c2cc661959" providerId="ADAL" clId="{CD51D8F5-87DA-4C61-8BD8-768A3A7FDBC2}" dt="2023-05-17T02:36:34.598" v="2666" actId="1036"/>
          <ac:spMkLst>
            <pc:docMk/>
            <pc:sldMk cId="1125709967" sldId="303"/>
            <ac:spMk id="145" creationId="{E330D085-C9CC-831C-4EF3-C19E133A7EFF}"/>
          </ac:spMkLst>
        </pc:spChg>
        <pc:spChg chg="add mod">
          <ac:chgData name="Paulson, Benjamin" userId="99163260-8570-4272-b6a0-76c2cc661959" providerId="ADAL" clId="{CD51D8F5-87DA-4C61-8BD8-768A3A7FDBC2}" dt="2023-05-17T02:36:34.598" v="2666" actId="1036"/>
          <ac:spMkLst>
            <pc:docMk/>
            <pc:sldMk cId="1125709967" sldId="303"/>
            <ac:spMk id="146" creationId="{932D6F35-2CEA-9F28-7F99-529A82364136}"/>
          </ac:spMkLst>
        </pc:spChg>
        <pc:spChg chg="add mod">
          <ac:chgData name="Paulson, Benjamin" userId="99163260-8570-4272-b6a0-76c2cc661959" providerId="ADAL" clId="{CD51D8F5-87DA-4C61-8BD8-768A3A7FDBC2}" dt="2023-05-17T02:36:34.598" v="2666" actId="1036"/>
          <ac:spMkLst>
            <pc:docMk/>
            <pc:sldMk cId="1125709967" sldId="303"/>
            <ac:spMk id="147" creationId="{E80C6B9D-043A-798D-2F04-EDBB04F0E0C0}"/>
          </ac:spMkLst>
        </pc:spChg>
        <pc:spChg chg="add mod">
          <ac:chgData name="Paulson, Benjamin" userId="99163260-8570-4272-b6a0-76c2cc661959" providerId="ADAL" clId="{CD51D8F5-87DA-4C61-8BD8-768A3A7FDBC2}" dt="2023-05-17T02:36:34.598" v="2666" actId="1036"/>
          <ac:spMkLst>
            <pc:docMk/>
            <pc:sldMk cId="1125709967" sldId="303"/>
            <ac:spMk id="148" creationId="{7FCACE96-7996-92BC-3829-1D152C52D025}"/>
          </ac:spMkLst>
        </pc:spChg>
        <pc:spChg chg="add mod">
          <ac:chgData name="Paulson, Benjamin" userId="99163260-8570-4272-b6a0-76c2cc661959" providerId="ADAL" clId="{CD51D8F5-87DA-4C61-8BD8-768A3A7FDBC2}" dt="2023-05-17T02:36:34.598" v="2666" actId="1036"/>
          <ac:spMkLst>
            <pc:docMk/>
            <pc:sldMk cId="1125709967" sldId="303"/>
            <ac:spMk id="149" creationId="{09CC8F11-866E-74BC-A96D-486E273D1E73}"/>
          </ac:spMkLst>
        </pc:spChg>
        <pc:spChg chg="add mod">
          <ac:chgData name="Paulson, Benjamin" userId="99163260-8570-4272-b6a0-76c2cc661959" providerId="ADAL" clId="{CD51D8F5-87DA-4C61-8BD8-768A3A7FDBC2}" dt="2023-05-17T02:36:34.598" v="2666" actId="1036"/>
          <ac:spMkLst>
            <pc:docMk/>
            <pc:sldMk cId="1125709967" sldId="303"/>
            <ac:spMk id="150" creationId="{7F5E6D2D-1AA3-74F5-D61C-A72E6AC89BF5}"/>
          </ac:spMkLst>
        </pc:spChg>
        <pc:spChg chg="add mod">
          <ac:chgData name="Paulson, Benjamin" userId="99163260-8570-4272-b6a0-76c2cc661959" providerId="ADAL" clId="{CD51D8F5-87DA-4C61-8BD8-768A3A7FDBC2}" dt="2023-05-17T02:36:34.598" v="2666" actId="1036"/>
          <ac:spMkLst>
            <pc:docMk/>
            <pc:sldMk cId="1125709967" sldId="303"/>
            <ac:spMk id="151" creationId="{421FB91B-6BFE-0279-F668-08A73892453E}"/>
          </ac:spMkLst>
        </pc:spChg>
        <pc:spChg chg="add mod">
          <ac:chgData name="Paulson, Benjamin" userId="99163260-8570-4272-b6a0-76c2cc661959" providerId="ADAL" clId="{CD51D8F5-87DA-4C61-8BD8-768A3A7FDBC2}" dt="2023-05-17T02:36:34.598" v="2666" actId="1036"/>
          <ac:spMkLst>
            <pc:docMk/>
            <pc:sldMk cId="1125709967" sldId="303"/>
            <ac:spMk id="152" creationId="{429DF3A3-459A-E37E-D859-9A30D9B841C7}"/>
          </ac:spMkLst>
        </pc:spChg>
        <pc:spChg chg="add mod">
          <ac:chgData name="Paulson, Benjamin" userId="99163260-8570-4272-b6a0-76c2cc661959" providerId="ADAL" clId="{CD51D8F5-87DA-4C61-8BD8-768A3A7FDBC2}" dt="2023-05-17T02:36:34.598" v="2666" actId="1036"/>
          <ac:spMkLst>
            <pc:docMk/>
            <pc:sldMk cId="1125709967" sldId="303"/>
            <ac:spMk id="153" creationId="{D8CBFB30-2D30-E784-98A0-751A729FEAFF}"/>
          </ac:spMkLst>
        </pc:spChg>
        <pc:spChg chg="add mod">
          <ac:chgData name="Paulson, Benjamin" userId="99163260-8570-4272-b6a0-76c2cc661959" providerId="ADAL" clId="{CD51D8F5-87DA-4C61-8BD8-768A3A7FDBC2}" dt="2023-05-17T02:36:34.598" v="2666" actId="1036"/>
          <ac:spMkLst>
            <pc:docMk/>
            <pc:sldMk cId="1125709967" sldId="303"/>
            <ac:spMk id="154" creationId="{1FC0EBE5-0A52-0B57-6AEC-758ADA4421A3}"/>
          </ac:spMkLst>
        </pc:spChg>
        <pc:spChg chg="add mod">
          <ac:chgData name="Paulson, Benjamin" userId="99163260-8570-4272-b6a0-76c2cc661959" providerId="ADAL" clId="{CD51D8F5-87DA-4C61-8BD8-768A3A7FDBC2}" dt="2023-05-17T02:36:34.598" v="2666" actId="1036"/>
          <ac:spMkLst>
            <pc:docMk/>
            <pc:sldMk cId="1125709967" sldId="303"/>
            <ac:spMk id="155" creationId="{BA9AE860-ED8A-5B4B-842A-94233B4077C7}"/>
          </ac:spMkLst>
        </pc:spChg>
        <pc:spChg chg="add mod">
          <ac:chgData name="Paulson, Benjamin" userId="99163260-8570-4272-b6a0-76c2cc661959" providerId="ADAL" clId="{CD51D8F5-87DA-4C61-8BD8-768A3A7FDBC2}" dt="2023-05-17T02:36:34.598" v="2666" actId="1036"/>
          <ac:spMkLst>
            <pc:docMk/>
            <pc:sldMk cId="1125709967" sldId="303"/>
            <ac:spMk id="156" creationId="{4E626A4C-20A3-80CB-5A82-45854DBAFFF1}"/>
          </ac:spMkLst>
        </pc:spChg>
        <pc:spChg chg="add mod">
          <ac:chgData name="Paulson, Benjamin" userId="99163260-8570-4272-b6a0-76c2cc661959" providerId="ADAL" clId="{CD51D8F5-87DA-4C61-8BD8-768A3A7FDBC2}" dt="2023-05-17T02:36:34.598" v="2666" actId="1036"/>
          <ac:spMkLst>
            <pc:docMk/>
            <pc:sldMk cId="1125709967" sldId="303"/>
            <ac:spMk id="157" creationId="{546F3BDE-2D0D-1C15-033F-F621E45F6140}"/>
          </ac:spMkLst>
        </pc:spChg>
        <pc:spChg chg="add mod">
          <ac:chgData name="Paulson, Benjamin" userId="99163260-8570-4272-b6a0-76c2cc661959" providerId="ADAL" clId="{CD51D8F5-87DA-4C61-8BD8-768A3A7FDBC2}" dt="2023-05-17T02:36:34.598" v="2666" actId="1036"/>
          <ac:spMkLst>
            <pc:docMk/>
            <pc:sldMk cId="1125709967" sldId="303"/>
            <ac:spMk id="158" creationId="{54C2A632-3607-AE24-44C5-13F62DD37218}"/>
          </ac:spMkLst>
        </pc:spChg>
        <pc:spChg chg="add mod">
          <ac:chgData name="Paulson, Benjamin" userId="99163260-8570-4272-b6a0-76c2cc661959" providerId="ADAL" clId="{CD51D8F5-87DA-4C61-8BD8-768A3A7FDBC2}" dt="2023-05-17T02:37:48.188" v="2723" actId="1076"/>
          <ac:spMkLst>
            <pc:docMk/>
            <pc:sldMk cId="1125709967" sldId="303"/>
            <ac:spMk id="159" creationId="{6A30EDC1-6A79-EED0-B95F-6722DA21090B}"/>
          </ac:spMkLst>
        </pc:spChg>
        <pc:spChg chg="add mod">
          <ac:chgData name="Paulson, Benjamin" userId="99163260-8570-4272-b6a0-76c2cc661959" providerId="ADAL" clId="{CD51D8F5-87DA-4C61-8BD8-768A3A7FDBC2}" dt="2023-05-17T02:38:06.263" v="2728" actId="208"/>
          <ac:spMkLst>
            <pc:docMk/>
            <pc:sldMk cId="1125709967" sldId="303"/>
            <ac:spMk id="160" creationId="{6F176AE6-6E20-EAF7-D5DD-2787407C89FC}"/>
          </ac:spMkLst>
        </pc:spChg>
        <pc:spChg chg="add mod">
          <ac:chgData name="Paulson, Benjamin" userId="99163260-8570-4272-b6a0-76c2cc661959" providerId="ADAL" clId="{CD51D8F5-87DA-4C61-8BD8-768A3A7FDBC2}" dt="2023-05-17T02:38:09.522" v="2729" actId="208"/>
          <ac:spMkLst>
            <pc:docMk/>
            <pc:sldMk cId="1125709967" sldId="303"/>
            <ac:spMk id="161" creationId="{C01BEA67-0C4B-4A9A-355A-F54B0EC44739}"/>
          </ac:spMkLst>
        </pc:spChg>
        <pc:spChg chg="add del">
          <ac:chgData name="Paulson, Benjamin" userId="99163260-8570-4272-b6a0-76c2cc661959" providerId="ADAL" clId="{CD51D8F5-87DA-4C61-8BD8-768A3A7FDBC2}" dt="2023-05-17T02:41:00.240" v="2739" actId="22"/>
          <ac:spMkLst>
            <pc:docMk/>
            <pc:sldMk cId="1125709967" sldId="303"/>
            <ac:spMk id="163" creationId="{D70E8B38-8D0C-CCB4-4572-7674F2190D78}"/>
          </ac:spMkLst>
        </pc:spChg>
        <pc:spChg chg="add del mod ord">
          <ac:chgData name="Paulson, Benjamin" userId="99163260-8570-4272-b6a0-76c2cc661959" providerId="ADAL" clId="{CD51D8F5-87DA-4C61-8BD8-768A3A7FDBC2}" dt="2023-05-17T02:45:11.235" v="2781" actId="478"/>
          <ac:spMkLst>
            <pc:docMk/>
            <pc:sldMk cId="1125709967" sldId="303"/>
            <ac:spMk id="164" creationId="{C8280C98-E368-CCC2-1122-1F85B9F3FCA4}"/>
          </ac:spMkLst>
        </pc:spChg>
        <pc:spChg chg="add mod">
          <ac:chgData name="Paulson, Benjamin" userId="99163260-8570-4272-b6a0-76c2cc661959" providerId="ADAL" clId="{CD51D8F5-87DA-4C61-8BD8-768A3A7FDBC2}" dt="2023-05-17T02:45:21.283" v="2784" actId="1076"/>
          <ac:spMkLst>
            <pc:docMk/>
            <pc:sldMk cId="1125709967" sldId="303"/>
            <ac:spMk id="165" creationId="{3F8412D1-40C0-A85A-949B-2879CD942833}"/>
          </ac:spMkLst>
        </pc:spChg>
        <pc:spChg chg="add mod">
          <ac:chgData name="Paulson, Benjamin" userId="99163260-8570-4272-b6a0-76c2cc661959" providerId="ADAL" clId="{CD51D8F5-87DA-4C61-8BD8-768A3A7FDBC2}" dt="2023-05-17T02:45:24.363" v="2785" actId="1076"/>
          <ac:spMkLst>
            <pc:docMk/>
            <pc:sldMk cId="1125709967" sldId="303"/>
            <ac:spMk id="166" creationId="{A3740ACE-8EDA-7FAB-5F64-5A13462B081F}"/>
          </ac:spMkLst>
        </pc:spChg>
        <pc:spChg chg="add mod">
          <ac:chgData name="Paulson, Benjamin" userId="99163260-8570-4272-b6a0-76c2cc661959" providerId="ADAL" clId="{CD51D8F5-87DA-4C61-8BD8-768A3A7FDBC2}" dt="2023-05-17T02:46:22.437" v="2822" actId="1076"/>
          <ac:spMkLst>
            <pc:docMk/>
            <pc:sldMk cId="1125709967" sldId="303"/>
            <ac:spMk id="167" creationId="{DCB66F2A-EF1E-927F-CA1F-93A260608846}"/>
          </ac:spMkLst>
        </pc:spChg>
        <pc:spChg chg="add mod">
          <ac:chgData name="Paulson, Benjamin" userId="99163260-8570-4272-b6a0-76c2cc661959" providerId="ADAL" clId="{CD51D8F5-87DA-4C61-8BD8-768A3A7FDBC2}" dt="2023-05-17T02:46:15.189" v="2820" actId="1076"/>
          <ac:spMkLst>
            <pc:docMk/>
            <pc:sldMk cId="1125709967" sldId="303"/>
            <ac:spMk id="172" creationId="{351A51C2-22F0-439E-5022-FC86B52E2DBD}"/>
          </ac:spMkLst>
        </pc:spChg>
        <pc:spChg chg="add mod">
          <ac:chgData name="Paulson, Benjamin" userId="99163260-8570-4272-b6a0-76c2cc661959" providerId="ADAL" clId="{CD51D8F5-87DA-4C61-8BD8-768A3A7FDBC2}" dt="2023-05-17T02:50:37.552" v="2877" actId="1076"/>
          <ac:spMkLst>
            <pc:docMk/>
            <pc:sldMk cId="1125709967" sldId="303"/>
            <ac:spMk id="174" creationId="{73CA7ED9-1537-DA20-1B5A-4B459B62B03F}"/>
          </ac:spMkLst>
        </pc:spChg>
        <pc:spChg chg="add mod">
          <ac:chgData name="Paulson, Benjamin" userId="99163260-8570-4272-b6a0-76c2cc661959" providerId="ADAL" clId="{CD51D8F5-87DA-4C61-8BD8-768A3A7FDBC2}" dt="2023-05-17T02:47:40.305" v="2830" actId="1076"/>
          <ac:spMkLst>
            <pc:docMk/>
            <pc:sldMk cId="1125709967" sldId="303"/>
            <ac:spMk id="175" creationId="{ADCD516E-5EBF-0ACE-719B-98CB72B27BAC}"/>
          </ac:spMkLst>
        </pc:spChg>
        <pc:spChg chg="add mod">
          <ac:chgData name="Paulson, Benjamin" userId="99163260-8570-4272-b6a0-76c2cc661959" providerId="ADAL" clId="{CD51D8F5-87DA-4C61-8BD8-768A3A7FDBC2}" dt="2023-05-17T02:52:23.711" v="2909" actId="1076"/>
          <ac:spMkLst>
            <pc:docMk/>
            <pc:sldMk cId="1125709967" sldId="303"/>
            <ac:spMk id="176" creationId="{119CBE78-3B05-8CCE-0805-F49D1F72CBDB}"/>
          </ac:spMkLst>
        </pc:spChg>
        <pc:spChg chg="add mod">
          <ac:chgData name="Paulson, Benjamin" userId="99163260-8570-4272-b6a0-76c2cc661959" providerId="ADAL" clId="{CD51D8F5-87DA-4C61-8BD8-768A3A7FDBC2}" dt="2023-05-17T02:52:23.711" v="2909" actId="1076"/>
          <ac:spMkLst>
            <pc:docMk/>
            <pc:sldMk cId="1125709967" sldId="303"/>
            <ac:spMk id="177" creationId="{E432CDC3-F9B3-03CF-D56A-E9B0DB0FA377}"/>
          </ac:spMkLst>
        </pc:spChg>
        <pc:spChg chg="add mod">
          <ac:chgData name="Paulson, Benjamin" userId="99163260-8570-4272-b6a0-76c2cc661959" providerId="ADAL" clId="{CD51D8F5-87DA-4C61-8BD8-768A3A7FDBC2}" dt="2023-05-17T02:52:23.711" v="2909" actId="1076"/>
          <ac:spMkLst>
            <pc:docMk/>
            <pc:sldMk cId="1125709967" sldId="303"/>
            <ac:spMk id="178" creationId="{0FDBC45A-95B4-5DFA-5639-5906474E736D}"/>
          </ac:spMkLst>
        </pc:spChg>
        <pc:spChg chg="add mod">
          <ac:chgData name="Paulson, Benjamin" userId="99163260-8570-4272-b6a0-76c2cc661959" providerId="ADAL" clId="{CD51D8F5-87DA-4C61-8BD8-768A3A7FDBC2}" dt="2023-05-17T02:52:23.711" v="2909" actId="1076"/>
          <ac:spMkLst>
            <pc:docMk/>
            <pc:sldMk cId="1125709967" sldId="303"/>
            <ac:spMk id="179" creationId="{065C3C72-D7C2-65EE-F535-9964EAF78EFD}"/>
          </ac:spMkLst>
        </pc:spChg>
        <pc:spChg chg="add mod">
          <ac:chgData name="Paulson, Benjamin" userId="99163260-8570-4272-b6a0-76c2cc661959" providerId="ADAL" clId="{CD51D8F5-87DA-4C61-8BD8-768A3A7FDBC2}" dt="2023-05-17T02:52:23.711" v="2909" actId="1076"/>
          <ac:spMkLst>
            <pc:docMk/>
            <pc:sldMk cId="1125709967" sldId="303"/>
            <ac:spMk id="180" creationId="{F4F4485A-B212-36DD-9C0D-239868EF0748}"/>
          </ac:spMkLst>
        </pc:spChg>
        <pc:spChg chg="add mod">
          <ac:chgData name="Paulson, Benjamin" userId="99163260-8570-4272-b6a0-76c2cc661959" providerId="ADAL" clId="{CD51D8F5-87DA-4C61-8BD8-768A3A7FDBC2}" dt="2023-05-17T02:52:23.711" v="2909" actId="1076"/>
          <ac:spMkLst>
            <pc:docMk/>
            <pc:sldMk cId="1125709967" sldId="303"/>
            <ac:spMk id="181" creationId="{30D62961-908E-8A54-0879-F73B2DDDB597}"/>
          </ac:spMkLst>
        </pc:spChg>
        <pc:spChg chg="add mod">
          <ac:chgData name="Paulson, Benjamin" userId="99163260-8570-4272-b6a0-76c2cc661959" providerId="ADAL" clId="{CD51D8F5-87DA-4C61-8BD8-768A3A7FDBC2}" dt="2023-05-17T02:52:23.711" v="2909" actId="1076"/>
          <ac:spMkLst>
            <pc:docMk/>
            <pc:sldMk cId="1125709967" sldId="303"/>
            <ac:spMk id="182" creationId="{50870DC5-C6FD-9E77-C295-6FB0776FC622}"/>
          </ac:spMkLst>
        </pc:spChg>
        <pc:spChg chg="add mod">
          <ac:chgData name="Paulson, Benjamin" userId="99163260-8570-4272-b6a0-76c2cc661959" providerId="ADAL" clId="{CD51D8F5-87DA-4C61-8BD8-768A3A7FDBC2}" dt="2023-05-17T02:52:23.711" v="2909" actId="1076"/>
          <ac:spMkLst>
            <pc:docMk/>
            <pc:sldMk cId="1125709967" sldId="303"/>
            <ac:spMk id="183" creationId="{A749A447-E4BA-999F-F6D9-60D271DED6CA}"/>
          </ac:spMkLst>
        </pc:spChg>
        <pc:spChg chg="add mod">
          <ac:chgData name="Paulson, Benjamin" userId="99163260-8570-4272-b6a0-76c2cc661959" providerId="ADAL" clId="{CD51D8F5-87DA-4C61-8BD8-768A3A7FDBC2}" dt="2023-05-17T02:52:23.711" v="2909" actId="1076"/>
          <ac:spMkLst>
            <pc:docMk/>
            <pc:sldMk cId="1125709967" sldId="303"/>
            <ac:spMk id="184" creationId="{2D977D98-ACFC-487B-70B7-6651372E1362}"/>
          </ac:spMkLst>
        </pc:spChg>
        <pc:spChg chg="add mod">
          <ac:chgData name="Paulson, Benjamin" userId="99163260-8570-4272-b6a0-76c2cc661959" providerId="ADAL" clId="{CD51D8F5-87DA-4C61-8BD8-768A3A7FDBC2}" dt="2023-05-17T02:52:23.711" v="2909" actId="1076"/>
          <ac:spMkLst>
            <pc:docMk/>
            <pc:sldMk cId="1125709967" sldId="303"/>
            <ac:spMk id="185" creationId="{7D931EBC-9326-356C-4725-7CE412E8F8C8}"/>
          </ac:spMkLst>
        </pc:spChg>
        <pc:spChg chg="add mod">
          <ac:chgData name="Paulson, Benjamin" userId="99163260-8570-4272-b6a0-76c2cc661959" providerId="ADAL" clId="{CD51D8F5-87DA-4C61-8BD8-768A3A7FDBC2}" dt="2023-05-17T02:52:23.711" v="2909" actId="1076"/>
          <ac:spMkLst>
            <pc:docMk/>
            <pc:sldMk cId="1125709967" sldId="303"/>
            <ac:spMk id="186" creationId="{A84E07D1-AFDC-2218-0A17-577FC4AF175A}"/>
          </ac:spMkLst>
        </pc:spChg>
        <pc:spChg chg="add mod">
          <ac:chgData name="Paulson, Benjamin" userId="99163260-8570-4272-b6a0-76c2cc661959" providerId="ADAL" clId="{CD51D8F5-87DA-4C61-8BD8-768A3A7FDBC2}" dt="2023-05-17T02:52:23.711" v="2909" actId="1076"/>
          <ac:spMkLst>
            <pc:docMk/>
            <pc:sldMk cId="1125709967" sldId="303"/>
            <ac:spMk id="187" creationId="{CFEA063B-84F0-3FC9-AB2C-E29F9B39D411}"/>
          </ac:spMkLst>
        </pc:spChg>
        <pc:spChg chg="add mod">
          <ac:chgData name="Paulson, Benjamin" userId="99163260-8570-4272-b6a0-76c2cc661959" providerId="ADAL" clId="{CD51D8F5-87DA-4C61-8BD8-768A3A7FDBC2}" dt="2023-05-17T02:48:11.817" v="2853" actId="1076"/>
          <ac:spMkLst>
            <pc:docMk/>
            <pc:sldMk cId="1125709967" sldId="303"/>
            <ac:spMk id="188" creationId="{A1F72C4F-F51C-37F6-F80F-D6C4AF81469B}"/>
          </ac:spMkLst>
        </pc:spChg>
        <pc:spChg chg="add mod">
          <ac:chgData name="Paulson, Benjamin" userId="99163260-8570-4272-b6a0-76c2cc661959" providerId="ADAL" clId="{CD51D8F5-87DA-4C61-8BD8-768A3A7FDBC2}" dt="2023-05-17T02:52:23.711" v="2909" actId="1076"/>
          <ac:spMkLst>
            <pc:docMk/>
            <pc:sldMk cId="1125709967" sldId="303"/>
            <ac:spMk id="189" creationId="{0E3B7DA1-72CD-FBB2-BEAE-8320F082AB4F}"/>
          </ac:spMkLst>
        </pc:spChg>
        <pc:spChg chg="add mod">
          <ac:chgData name="Paulson, Benjamin" userId="99163260-8570-4272-b6a0-76c2cc661959" providerId="ADAL" clId="{CD51D8F5-87DA-4C61-8BD8-768A3A7FDBC2}" dt="2023-05-17T02:52:23.711" v="2909" actId="1076"/>
          <ac:spMkLst>
            <pc:docMk/>
            <pc:sldMk cId="1125709967" sldId="303"/>
            <ac:spMk id="190" creationId="{B1CB3266-63F0-41FD-7E65-3C61A8DD77E2}"/>
          </ac:spMkLst>
        </pc:spChg>
        <pc:spChg chg="add mod">
          <ac:chgData name="Paulson, Benjamin" userId="99163260-8570-4272-b6a0-76c2cc661959" providerId="ADAL" clId="{CD51D8F5-87DA-4C61-8BD8-768A3A7FDBC2}" dt="2023-05-17T02:52:23.711" v="2909" actId="1076"/>
          <ac:spMkLst>
            <pc:docMk/>
            <pc:sldMk cId="1125709967" sldId="303"/>
            <ac:spMk id="191" creationId="{00777128-9CC6-426D-4EA9-6A919406EE5A}"/>
          </ac:spMkLst>
        </pc:spChg>
        <pc:spChg chg="add mod">
          <ac:chgData name="Paulson, Benjamin" userId="99163260-8570-4272-b6a0-76c2cc661959" providerId="ADAL" clId="{CD51D8F5-87DA-4C61-8BD8-768A3A7FDBC2}" dt="2023-05-17T02:50:37.552" v="2877" actId="1076"/>
          <ac:spMkLst>
            <pc:docMk/>
            <pc:sldMk cId="1125709967" sldId="303"/>
            <ac:spMk id="192" creationId="{9E74F38F-A879-8A86-0F9A-442B7EB4A2F4}"/>
          </ac:spMkLst>
        </pc:spChg>
        <pc:spChg chg="add mod">
          <ac:chgData name="Paulson, Benjamin" userId="99163260-8570-4272-b6a0-76c2cc661959" providerId="ADAL" clId="{CD51D8F5-87DA-4C61-8BD8-768A3A7FDBC2}" dt="2023-05-17T02:50:36.633" v="2875" actId="1076"/>
          <ac:spMkLst>
            <pc:docMk/>
            <pc:sldMk cId="1125709967" sldId="303"/>
            <ac:spMk id="193" creationId="{18586184-1846-4ADD-9A78-C84917F84078}"/>
          </ac:spMkLst>
        </pc:spChg>
        <pc:spChg chg="add mod">
          <ac:chgData name="Paulson, Benjamin" userId="99163260-8570-4272-b6a0-76c2cc661959" providerId="ADAL" clId="{CD51D8F5-87DA-4C61-8BD8-768A3A7FDBC2}" dt="2023-05-17T02:52:23.711" v="2909" actId="1076"/>
          <ac:spMkLst>
            <pc:docMk/>
            <pc:sldMk cId="1125709967" sldId="303"/>
            <ac:spMk id="194" creationId="{41717FDB-489C-2C7E-BCF3-EE6DD21ABE0D}"/>
          </ac:spMkLst>
        </pc:spChg>
        <pc:picChg chg="add mod">
          <ac:chgData name="Paulson, Benjamin" userId="99163260-8570-4272-b6a0-76c2cc661959" providerId="ADAL" clId="{CD51D8F5-87DA-4C61-8BD8-768A3A7FDBC2}" dt="2023-05-17T01:52:26.970" v="1886" actId="1076"/>
          <ac:picMkLst>
            <pc:docMk/>
            <pc:sldMk cId="1125709967" sldId="303"/>
            <ac:picMk id="4" creationId="{5C8D81F9-0737-9809-D05C-19FD60662885}"/>
          </ac:picMkLst>
        </pc:picChg>
        <pc:cxnChg chg="add del mod">
          <ac:chgData name="Paulson, Benjamin" userId="99163260-8570-4272-b6a0-76c2cc661959" providerId="ADAL" clId="{CD51D8F5-87DA-4C61-8BD8-768A3A7FDBC2}" dt="2023-05-17T02:21:30.176" v="2192" actId="478"/>
          <ac:cxnSpMkLst>
            <pc:docMk/>
            <pc:sldMk cId="1125709967" sldId="303"/>
            <ac:cxnSpMk id="18" creationId="{EA8A6FA6-591D-3290-21FA-8B6FC9FC2BA5}"/>
          </ac:cxnSpMkLst>
        </pc:cxnChg>
        <pc:cxnChg chg="add del mod">
          <ac:chgData name="Paulson, Benjamin" userId="99163260-8570-4272-b6a0-76c2cc661959" providerId="ADAL" clId="{CD51D8F5-87DA-4C61-8BD8-768A3A7FDBC2}" dt="2023-05-17T02:15:00.781" v="2084" actId="478"/>
          <ac:cxnSpMkLst>
            <pc:docMk/>
            <pc:sldMk cId="1125709967" sldId="303"/>
            <ac:cxnSpMk id="19" creationId="{7FFFD5AE-A3D5-47B7-A9A3-83614256D2E3}"/>
          </ac:cxnSpMkLst>
        </pc:cxnChg>
        <pc:cxnChg chg="add del mod">
          <ac:chgData name="Paulson, Benjamin" userId="99163260-8570-4272-b6a0-76c2cc661959" providerId="ADAL" clId="{CD51D8F5-87DA-4C61-8BD8-768A3A7FDBC2}" dt="2023-05-17T02:21:29.374" v="2191" actId="478"/>
          <ac:cxnSpMkLst>
            <pc:docMk/>
            <pc:sldMk cId="1125709967" sldId="303"/>
            <ac:cxnSpMk id="20" creationId="{4B902D57-4ABE-D94E-C2E0-0BA024B57205}"/>
          </ac:cxnSpMkLst>
        </pc:cxnChg>
        <pc:cxnChg chg="add mod">
          <ac:chgData name="Paulson, Benjamin" userId="99163260-8570-4272-b6a0-76c2cc661959" providerId="ADAL" clId="{CD51D8F5-87DA-4C61-8BD8-768A3A7FDBC2}" dt="2023-05-17T02:46:37.851" v="2825" actId="692"/>
          <ac:cxnSpMkLst>
            <pc:docMk/>
            <pc:sldMk cId="1125709967" sldId="303"/>
            <ac:cxnSpMk id="169" creationId="{65B7051B-E897-1B8C-ACB6-B7CF704AB311}"/>
          </ac:cxnSpMkLst>
        </pc:cxnChg>
      </pc:sldChg>
      <pc:sldChg chg="delSp modSp add mod modTransition delAnim modAnim">
        <pc:chgData name="Paulson, Benjamin" userId="99163260-8570-4272-b6a0-76c2cc661959" providerId="ADAL" clId="{CD51D8F5-87DA-4C61-8BD8-768A3A7FDBC2}" dt="2023-05-17T02:52:07.376" v="2908"/>
        <pc:sldMkLst>
          <pc:docMk/>
          <pc:sldMk cId="2602360683" sldId="304"/>
        </pc:sldMkLst>
        <pc:spChg chg="del">
          <ac:chgData name="Paulson, Benjamin" userId="99163260-8570-4272-b6a0-76c2cc661959" providerId="ADAL" clId="{CD51D8F5-87DA-4C61-8BD8-768A3A7FDBC2}" dt="2023-05-17T02:50:44.267" v="2881" actId="478"/>
          <ac:spMkLst>
            <pc:docMk/>
            <pc:sldMk cId="2602360683" sldId="304"/>
            <ac:spMk id="165" creationId="{3F8412D1-40C0-A85A-949B-2879CD942833}"/>
          </ac:spMkLst>
        </pc:spChg>
        <pc:spChg chg="del">
          <ac:chgData name="Paulson, Benjamin" userId="99163260-8570-4272-b6a0-76c2cc661959" providerId="ADAL" clId="{CD51D8F5-87DA-4C61-8BD8-768A3A7FDBC2}" dt="2023-05-17T02:50:49.634" v="2887" actId="478"/>
          <ac:spMkLst>
            <pc:docMk/>
            <pc:sldMk cId="2602360683" sldId="304"/>
            <ac:spMk id="166" creationId="{A3740ACE-8EDA-7FAB-5F64-5A13462B081F}"/>
          </ac:spMkLst>
        </pc:spChg>
        <pc:spChg chg="del">
          <ac:chgData name="Paulson, Benjamin" userId="99163260-8570-4272-b6a0-76c2cc661959" providerId="ADAL" clId="{CD51D8F5-87DA-4C61-8BD8-768A3A7FDBC2}" dt="2023-05-17T02:50:59.924" v="2897" actId="478"/>
          <ac:spMkLst>
            <pc:docMk/>
            <pc:sldMk cId="2602360683" sldId="304"/>
            <ac:spMk id="167" creationId="{DCB66F2A-EF1E-927F-CA1F-93A260608846}"/>
          </ac:spMkLst>
        </pc:spChg>
        <pc:spChg chg="del">
          <ac:chgData name="Paulson, Benjamin" userId="99163260-8570-4272-b6a0-76c2cc661959" providerId="ADAL" clId="{CD51D8F5-87DA-4C61-8BD8-768A3A7FDBC2}" dt="2023-05-17T02:51:01.445" v="2899" actId="478"/>
          <ac:spMkLst>
            <pc:docMk/>
            <pc:sldMk cId="2602360683" sldId="304"/>
            <ac:spMk id="172" creationId="{351A51C2-22F0-439E-5022-FC86B52E2DBD}"/>
          </ac:spMkLst>
        </pc:spChg>
        <pc:spChg chg="del">
          <ac:chgData name="Paulson, Benjamin" userId="99163260-8570-4272-b6a0-76c2cc661959" providerId="ADAL" clId="{CD51D8F5-87DA-4C61-8BD8-768A3A7FDBC2}" dt="2023-05-17T02:51:02.518" v="2900" actId="478"/>
          <ac:spMkLst>
            <pc:docMk/>
            <pc:sldMk cId="2602360683" sldId="304"/>
            <ac:spMk id="174" creationId="{73CA7ED9-1537-DA20-1B5A-4B459B62B03F}"/>
          </ac:spMkLst>
        </pc:spChg>
        <pc:spChg chg="del">
          <ac:chgData name="Paulson, Benjamin" userId="99163260-8570-4272-b6a0-76c2cc661959" providerId="ADAL" clId="{CD51D8F5-87DA-4C61-8BD8-768A3A7FDBC2}" dt="2023-05-17T02:51:02.880" v="2901" actId="478"/>
          <ac:spMkLst>
            <pc:docMk/>
            <pc:sldMk cId="2602360683" sldId="304"/>
            <ac:spMk id="175" creationId="{ADCD516E-5EBF-0ACE-719B-98CB72B27BAC}"/>
          </ac:spMkLst>
        </pc:spChg>
        <pc:spChg chg="del">
          <ac:chgData name="Paulson, Benjamin" userId="99163260-8570-4272-b6a0-76c2cc661959" providerId="ADAL" clId="{CD51D8F5-87DA-4C61-8BD8-768A3A7FDBC2}" dt="2023-05-17T02:50:56.142" v="2894" actId="478"/>
          <ac:spMkLst>
            <pc:docMk/>
            <pc:sldMk cId="2602360683" sldId="304"/>
            <ac:spMk id="176" creationId="{119CBE78-3B05-8CCE-0805-F49D1F72CBDB}"/>
          </ac:spMkLst>
        </pc:spChg>
        <pc:spChg chg="del">
          <ac:chgData name="Paulson, Benjamin" userId="99163260-8570-4272-b6a0-76c2cc661959" providerId="ADAL" clId="{CD51D8F5-87DA-4C61-8BD8-768A3A7FDBC2}" dt="2023-05-17T02:50:45.538" v="2882" actId="478"/>
          <ac:spMkLst>
            <pc:docMk/>
            <pc:sldMk cId="2602360683" sldId="304"/>
            <ac:spMk id="177" creationId="{E432CDC3-F9B3-03CF-D56A-E9B0DB0FA377}"/>
          </ac:spMkLst>
        </pc:spChg>
        <pc:spChg chg="del">
          <ac:chgData name="Paulson, Benjamin" userId="99163260-8570-4272-b6a0-76c2cc661959" providerId="ADAL" clId="{CD51D8F5-87DA-4C61-8BD8-768A3A7FDBC2}" dt="2023-05-17T02:50:46.210" v="2883" actId="478"/>
          <ac:spMkLst>
            <pc:docMk/>
            <pc:sldMk cId="2602360683" sldId="304"/>
            <ac:spMk id="178" creationId="{0FDBC45A-95B4-5DFA-5639-5906474E736D}"/>
          </ac:spMkLst>
        </pc:spChg>
        <pc:spChg chg="del">
          <ac:chgData name="Paulson, Benjamin" userId="99163260-8570-4272-b6a0-76c2cc661959" providerId="ADAL" clId="{CD51D8F5-87DA-4C61-8BD8-768A3A7FDBC2}" dt="2023-05-17T02:50:46.893" v="2884" actId="478"/>
          <ac:spMkLst>
            <pc:docMk/>
            <pc:sldMk cId="2602360683" sldId="304"/>
            <ac:spMk id="179" creationId="{065C3C72-D7C2-65EE-F535-9964EAF78EFD}"/>
          </ac:spMkLst>
        </pc:spChg>
        <pc:spChg chg="del">
          <ac:chgData name="Paulson, Benjamin" userId="99163260-8570-4272-b6a0-76c2cc661959" providerId="ADAL" clId="{CD51D8F5-87DA-4C61-8BD8-768A3A7FDBC2}" dt="2023-05-17T02:50:48.323" v="2886" actId="478"/>
          <ac:spMkLst>
            <pc:docMk/>
            <pc:sldMk cId="2602360683" sldId="304"/>
            <ac:spMk id="180" creationId="{F4F4485A-B212-36DD-9C0D-239868EF0748}"/>
          </ac:spMkLst>
        </pc:spChg>
        <pc:spChg chg="del">
          <ac:chgData name="Paulson, Benjamin" userId="99163260-8570-4272-b6a0-76c2cc661959" providerId="ADAL" clId="{CD51D8F5-87DA-4C61-8BD8-768A3A7FDBC2}" dt="2023-05-17T02:50:47.615" v="2885" actId="478"/>
          <ac:spMkLst>
            <pc:docMk/>
            <pc:sldMk cId="2602360683" sldId="304"/>
            <ac:spMk id="181" creationId="{30D62961-908E-8A54-0879-F73B2DDDB597}"/>
          </ac:spMkLst>
        </pc:spChg>
        <pc:spChg chg="del">
          <ac:chgData name="Paulson, Benjamin" userId="99163260-8570-4272-b6a0-76c2cc661959" providerId="ADAL" clId="{CD51D8F5-87DA-4C61-8BD8-768A3A7FDBC2}" dt="2023-05-17T02:50:50.402" v="2888" actId="478"/>
          <ac:spMkLst>
            <pc:docMk/>
            <pc:sldMk cId="2602360683" sldId="304"/>
            <ac:spMk id="182" creationId="{50870DC5-C6FD-9E77-C295-6FB0776FC622}"/>
          </ac:spMkLst>
        </pc:spChg>
        <pc:spChg chg="del">
          <ac:chgData name="Paulson, Benjamin" userId="99163260-8570-4272-b6a0-76c2cc661959" providerId="ADAL" clId="{CD51D8F5-87DA-4C61-8BD8-768A3A7FDBC2}" dt="2023-05-17T02:50:52.552" v="2890" actId="478"/>
          <ac:spMkLst>
            <pc:docMk/>
            <pc:sldMk cId="2602360683" sldId="304"/>
            <ac:spMk id="183" creationId="{A749A447-E4BA-999F-F6D9-60D271DED6CA}"/>
          </ac:spMkLst>
        </pc:spChg>
        <pc:spChg chg="del">
          <ac:chgData name="Paulson, Benjamin" userId="99163260-8570-4272-b6a0-76c2cc661959" providerId="ADAL" clId="{CD51D8F5-87DA-4C61-8BD8-768A3A7FDBC2}" dt="2023-05-17T02:50:54.453" v="2892" actId="478"/>
          <ac:spMkLst>
            <pc:docMk/>
            <pc:sldMk cId="2602360683" sldId="304"/>
            <ac:spMk id="184" creationId="{2D977D98-ACFC-487B-70B7-6651372E1362}"/>
          </ac:spMkLst>
        </pc:spChg>
        <pc:spChg chg="del">
          <ac:chgData name="Paulson, Benjamin" userId="99163260-8570-4272-b6a0-76c2cc661959" providerId="ADAL" clId="{CD51D8F5-87DA-4C61-8BD8-768A3A7FDBC2}" dt="2023-05-17T02:50:59.038" v="2896" actId="478"/>
          <ac:spMkLst>
            <pc:docMk/>
            <pc:sldMk cId="2602360683" sldId="304"/>
            <ac:spMk id="185" creationId="{7D931EBC-9326-356C-4725-7CE412E8F8C8}"/>
          </ac:spMkLst>
        </pc:spChg>
        <pc:spChg chg="del">
          <ac:chgData name="Paulson, Benjamin" userId="99163260-8570-4272-b6a0-76c2cc661959" providerId="ADAL" clId="{CD51D8F5-87DA-4C61-8BD8-768A3A7FDBC2}" dt="2023-05-17T02:50:55.239" v="2893" actId="478"/>
          <ac:spMkLst>
            <pc:docMk/>
            <pc:sldMk cId="2602360683" sldId="304"/>
            <ac:spMk id="186" creationId="{A84E07D1-AFDC-2218-0A17-577FC4AF175A}"/>
          </ac:spMkLst>
        </pc:spChg>
        <pc:spChg chg="del">
          <ac:chgData name="Paulson, Benjamin" userId="99163260-8570-4272-b6a0-76c2cc661959" providerId="ADAL" clId="{CD51D8F5-87DA-4C61-8BD8-768A3A7FDBC2}" dt="2023-05-17T02:51:06.522" v="2906" actId="478"/>
          <ac:spMkLst>
            <pc:docMk/>
            <pc:sldMk cId="2602360683" sldId="304"/>
            <ac:spMk id="187" creationId="{CFEA063B-84F0-3FC9-AB2C-E29F9B39D411}"/>
          </ac:spMkLst>
        </pc:spChg>
        <pc:spChg chg="del">
          <ac:chgData name="Paulson, Benjamin" userId="99163260-8570-4272-b6a0-76c2cc661959" providerId="ADAL" clId="{CD51D8F5-87DA-4C61-8BD8-768A3A7FDBC2}" dt="2023-05-17T02:51:05.198" v="2904" actId="478"/>
          <ac:spMkLst>
            <pc:docMk/>
            <pc:sldMk cId="2602360683" sldId="304"/>
            <ac:spMk id="188" creationId="{A1F72C4F-F51C-37F6-F80F-D6C4AF81469B}"/>
          </ac:spMkLst>
        </pc:spChg>
        <pc:spChg chg="del">
          <ac:chgData name="Paulson, Benjamin" userId="99163260-8570-4272-b6a0-76c2cc661959" providerId="ADAL" clId="{CD51D8F5-87DA-4C61-8BD8-768A3A7FDBC2}" dt="2023-05-17T02:51:05.700" v="2905" actId="478"/>
          <ac:spMkLst>
            <pc:docMk/>
            <pc:sldMk cId="2602360683" sldId="304"/>
            <ac:spMk id="189" creationId="{0E3B7DA1-72CD-FBB2-BEAE-8320F082AB4F}"/>
          </ac:spMkLst>
        </pc:spChg>
        <pc:spChg chg="del">
          <ac:chgData name="Paulson, Benjamin" userId="99163260-8570-4272-b6a0-76c2cc661959" providerId="ADAL" clId="{CD51D8F5-87DA-4C61-8BD8-768A3A7FDBC2}" dt="2023-05-17T02:50:51.119" v="2889" actId="478"/>
          <ac:spMkLst>
            <pc:docMk/>
            <pc:sldMk cId="2602360683" sldId="304"/>
            <ac:spMk id="190" creationId="{B1CB3266-63F0-41FD-7E65-3C61A8DD77E2}"/>
          </ac:spMkLst>
        </pc:spChg>
        <pc:spChg chg="del">
          <ac:chgData name="Paulson, Benjamin" userId="99163260-8570-4272-b6a0-76c2cc661959" providerId="ADAL" clId="{CD51D8F5-87DA-4C61-8BD8-768A3A7FDBC2}" dt="2023-05-17T02:50:53.427" v="2891" actId="478"/>
          <ac:spMkLst>
            <pc:docMk/>
            <pc:sldMk cId="2602360683" sldId="304"/>
            <ac:spMk id="191" creationId="{00777128-9CC6-426D-4EA9-6A919406EE5A}"/>
          </ac:spMkLst>
        </pc:spChg>
        <pc:spChg chg="del">
          <ac:chgData name="Paulson, Benjamin" userId="99163260-8570-4272-b6a0-76c2cc661959" providerId="ADAL" clId="{CD51D8F5-87DA-4C61-8BD8-768A3A7FDBC2}" dt="2023-05-17T02:51:03.460" v="2902" actId="478"/>
          <ac:spMkLst>
            <pc:docMk/>
            <pc:sldMk cId="2602360683" sldId="304"/>
            <ac:spMk id="192" creationId="{9E74F38F-A879-8A86-0F9A-442B7EB4A2F4}"/>
          </ac:spMkLst>
        </pc:spChg>
        <pc:spChg chg="del">
          <ac:chgData name="Paulson, Benjamin" userId="99163260-8570-4272-b6a0-76c2cc661959" providerId="ADAL" clId="{CD51D8F5-87DA-4C61-8BD8-768A3A7FDBC2}" dt="2023-05-17T02:51:04.184" v="2903" actId="478"/>
          <ac:spMkLst>
            <pc:docMk/>
            <pc:sldMk cId="2602360683" sldId="304"/>
            <ac:spMk id="193" creationId="{18586184-1846-4ADD-9A78-C84917F84078}"/>
          </ac:spMkLst>
        </pc:spChg>
        <pc:spChg chg="del">
          <ac:chgData name="Paulson, Benjamin" userId="99163260-8570-4272-b6a0-76c2cc661959" providerId="ADAL" clId="{CD51D8F5-87DA-4C61-8BD8-768A3A7FDBC2}" dt="2023-05-17T02:50:58.471" v="2895" actId="478"/>
          <ac:spMkLst>
            <pc:docMk/>
            <pc:sldMk cId="2602360683" sldId="304"/>
            <ac:spMk id="194" creationId="{41717FDB-489C-2C7E-BCF3-EE6DD21ABE0D}"/>
          </ac:spMkLst>
        </pc:spChg>
        <pc:cxnChg chg="del mod">
          <ac:chgData name="Paulson, Benjamin" userId="99163260-8570-4272-b6a0-76c2cc661959" providerId="ADAL" clId="{CD51D8F5-87DA-4C61-8BD8-768A3A7FDBC2}" dt="2023-05-17T02:51:00.425" v="2898" actId="478"/>
          <ac:cxnSpMkLst>
            <pc:docMk/>
            <pc:sldMk cId="2602360683" sldId="304"/>
            <ac:cxnSpMk id="169" creationId="{65B7051B-E897-1B8C-ACB6-B7CF704AB311}"/>
          </ac:cxnSpMkLst>
        </pc:cxnChg>
      </pc:sldChg>
      <pc:sldChg chg="addSp delSp modSp add del mod modTransition">
        <pc:chgData name="Paulson, Benjamin" userId="99163260-8570-4272-b6a0-76c2cc661959" providerId="ADAL" clId="{CD51D8F5-87DA-4C61-8BD8-768A3A7FDBC2}" dt="2023-05-17T02:58:53.405" v="3117" actId="47"/>
        <pc:sldMkLst>
          <pc:docMk/>
          <pc:sldMk cId="2719364964" sldId="305"/>
        </pc:sldMkLst>
        <pc:spChg chg="add del">
          <ac:chgData name="Paulson, Benjamin" userId="99163260-8570-4272-b6a0-76c2cc661959" providerId="ADAL" clId="{CD51D8F5-87DA-4C61-8BD8-768A3A7FDBC2}" dt="2023-05-17T02:53:11.970" v="2917" actId="478"/>
          <ac:spMkLst>
            <pc:docMk/>
            <pc:sldMk cId="2719364964" sldId="305"/>
            <ac:spMk id="3" creationId="{06AFB8AA-3333-FEA1-D653-B0B357FFB190}"/>
          </ac:spMkLst>
        </pc:spChg>
        <pc:spChg chg="mod">
          <ac:chgData name="Paulson, Benjamin" userId="99163260-8570-4272-b6a0-76c2cc661959" providerId="ADAL" clId="{CD51D8F5-87DA-4C61-8BD8-768A3A7FDBC2}" dt="2023-05-17T02:54:15.455" v="2980" actId="1076"/>
          <ac:spMkLst>
            <pc:docMk/>
            <pc:sldMk cId="2719364964" sldId="305"/>
            <ac:spMk id="5" creationId="{9C7D1369-8151-7CF8-341B-B59501550AC1}"/>
          </ac:spMkLst>
        </pc:spChg>
        <pc:spChg chg="mod">
          <ac:chgData name="Paulson, Benjamin" userId="99163260-8570-4272-b6a0-76c2cc661959" providerId="ADAL" clId="{CD51D8F5-87DA-4C61-8BD8-768A3A7FDBC2}" dt="2023-05-17T02:54:21.973" v="2985" actId="404"/>
          <ac:spMkLst>
            <pc:docMk/>
            <pc:sldMk cId="2719364964" sldId="305"/>
            <ac:spMk id="6" creationId="{039BA90F-AD75-1054-6965-DDB01563EF94}"/>
          </ac:spMkLst>
        </pc:spChg>
        <pc:spChg chg="del">
          <ac:chgData name="Paulson, Benjamin" userId="99163260-8570-4272-b6a0-76c2cc661959" providerId="ADAL" clId="{CD51D8F5-87DA-4C61-8BD8-768A3A7FDBC2}" dt="2023-05-17T02:53:07.330" v="2912" actId="478"/>
          <ac:spMkLst>
            <pc:docMk/>
            <pc:sldMk cId="2719364964" sldId="305"/>
            <ac:spMk id="24" creationId="{8B3F7537-89D4-AFE3-639C-72E347BB752C}"/>
          </ac:spMkLst>
        </pc:spChg>
        <pc:spChg chg="del">
          <ac:chgData name="Paulson, Benjamin" userId="99163260-8570-4272-b6a0-76c2cc661959" providerId="ADAL" clId="{CD51D8F5-87DA-4C61-8BD8-768A3A7FDBC2}" dt="2023-05-17T02:53:23.364" v="2927" actId="478"/>
          <ac:spMkLst>
            <pc:docMk/>
            <pc:sldMk cId="2719364964" sldId="305"/>
            <ac:spMk id="25" creationId="{EE9F3ABA-FC35-FA2F-92E9-49A623245E77}"/>
          </ac:spMkLst>
        </pc:spChg>
        <pc:spChg chg="del">
          <ac:chgData name="Paulson, Benjamin" userId="99163260-8570-4272-b6a0-76c2cc661959" providerId="ADAL" clId="{CD51D8F5-87DA-4C61-8BD8-768A3A7FDBC2}" dt="2023-05-17T02:53:22.988" v="2926" actId="478"/>
          <ac:spMkLst>
            <pc:docMk/>
            <pc:sldMk cId="2719364964" sldId="305"/>
            <ac:spMk id="26" creationId="{CA19B411-B7CA-DD76-AB46-843B2213B00B}"/>
          </ac:spMkLst>
        </pc:spChg>
        <pc:spChg chg="del">
          <ac:chgData name="Paulson, Benjamin" userId="99163260-8570-4272-b6a0-76c2cc661959" providerId="ADAL" clId="{CD51D8F5-87DA-4C61-8BD8-768A3A7FDBC2}" dt="2023-05-17T02:53:22.520" v="2925" actId="478"/>
          <ac:spMkLst>
            <pc:docMk/>
            <pc:sldMk cId="2719364964" sldId="305"/>
            <ac:spMk id="27" creationId="{107815CB-FFDE-ADD9-FAEE-CE0BE3B3478D}"/>
          </ac:spMkLst>
        </pc:spChg>
        <pc:spChg chg="del">
          <ac:chgData name="Paulson, Benjamin" userId="99163260-8570-4272-b6a0-76c2cc661959" providerId="ADAL" clId="{CD51D8F5-87DA-4C61-8BD8-768A3A7FDBC2}" dt="2023-05-17T02:53:22.161" v="2924" actId="478"/>
          <ac:spMkLst>
            <pc:docMk/>
            <pc:sldMk cId="2719364964" sldId="305"/>
            <ac:spMk id="28" creationId="{D307C673-BE9F-AF1F-17A7-58844938301F}"/>
          </ac:spMkLst>
        </pc:spChg>
        <pc:spChg chg="del">
          <ac:chgData name="Paulson, Benjamin" userId="99163260-8570-4272-b6a0-76c2cc661959" providerId="ADAL" clId="{CD51D8F5-87DA-4C61-8BD8-768A3A7FDBC2}" dt="2023-05-17T02:53:08.676" v="2913" actId="478"/>
          <ac:spMkLst>
            <pc:docMk/>
            <pc:sldMk cId="2719364964" sldId="305"/>
            <ac:spMk id="29" creationId="{51E6C95B-B96E-0127-27C5-6380A756F920}"/>
          </ac:spMkLst>
        </pc:spChg>
        <pc:spChg chg="del">
          <ac:chgData name="Paulson, Benjamin" userId="99163260-8570-4272-b6a0-76c2cc661959" providerId="ADAL" clId="{CD51D8F5-87DA-4C61-8BD8-768A3A7FDBC2}" dt="2023-05-17T02:53:25.209" v="2930" actId="478"/>
          <ac:spMkLst>
            <pc:docMk/>
            <pc:sldMk cId="2719364964" sldId="305"/>
            <ac:spMk id="37" creationId="{0F0D808A-EA80-4025-D195-DC664A55D120}"/>
          </ac:spMkLst>
        </pc:spChg>
        <pc:spChg chg="del">
          <ac:chgData name="Paulson, Benjamin" userId="99163260-8570-4272-b6a0-76c2cc661959" providerId="ADAL" clId="{CD51D8F5-87DA-4C61-8BD8-768A3A7FDBC2}" dt="2023-05-17T02:53:26.424" v="2931" actId="478"/>
          <ac:spMkLst>
            <pc:docMk/>
            <pc:sldMk cId="2719364964" sldId="305"/>
            <ac:spMk id="49" creationId="{EBE80311-46CB-50AA-5038-479F352BF3DB}"/>
          </ac:spMkLst>
        </pc:spChg>
        <pc:spChg chg="del">
          <ac:chgData name="Paulson, Benjamin" userId="99163260-8570-4272-b6a0-76c2cc661959" providerId="ADAL" clId="{CD51D8F5-87DA-4C61-8BD8-768A3A7FDBC2}" dt="2023-05-17T02:53:28.039" v="2933" actId="478"/>
          <ac:spMkLst>
            <pc:docMk/>
            <pc:sldMk cId="2719364964" sldId="305"/>
            <ac:spMk id="50" creationId="{ACE9B1C9-8AB7-D805-6A22-B776A064852C}"/>
          </ac:spMkLst>
        </pc:spChg>
        <pc:spChg chg="del">
          <ac:chgData name="Paulson, Benjamin" userId="99163260-8570-4272-b6a0-76c2cc661959" providerId="ADAL" clId="{CD51D8F5-87DA-4C61-8BD8-768A3A7FDBC2}" dt="2023-05-17T02:53:28.489" v="2934" actId="478"/>
          <ac:spMkLst>
            <pc:docMk/>
            <pc:sldMk cId="2719364964" sldId="305"/>
            <ac:spMk id="53" creationId="{D150123A-97E7-07B9-DEF8-CAC0B049A861}"/>
          </ac:spMkLst>
        </pc:spChg>
        <pc:spChg chg="del">
          <ac:chgData name="Paulson, Benjamin" userId="99163260-8570-4272-b6a0-76c2cc661959" providerId="ADAL" clId="{CD51D8F5-87DA-4C61-8BD8-768A3A7FDBC2}" dt="2023-05-17T02:53:29.563" v="2936" actId="478"/>
          <ac:spMkLst>
            <pc:docMk/>
            <pc:sldMk cId="2719364964" sldId="305"/>
            <ac:spMk id="56" creationId="{251F7872-6E9F-40D7-CC11-5B8CC666C5BF}"/>
          </ac:spMkLst>
        </pc:spChg>
        <pc:spChg chg="del">
          <ac:chgData name="Paulson, Benjamin" userId="99163260-8570-4272-b6a0-76c2cc661959" providerId="ADAL" clId="{CD51D8F5-87DA-4C61-8BD8-768A3A7FDBC2}" dt="2023-05-17T02:53:31.168" v="2939" actId="478"/>
          <ac:spMkLst>
            <pc:docMk/>
            <pc:sldMk cId="2719364964" sldId="305"/>
            <ac:spMk id="59" creationId="{E393FA70-7389-BE73-7505-D7E0FD8D5BD9}"/>
          </ac:spMkLst>
        </pc:spChg>
        <pc:spChg chg="del">
          <ac:chgData name="Paulson, Benjamin" userId="99163260-8570-4272-b6a0-76c2cc661959" providerId="ADAL" clId="{CD51D8F5-87DA-4C61-8BD8-768A3A7FDBC2}" dt="2023-05-17T02:53:52.590" v="2972" actId="478"/>
          <ac:spMkLst>
            <pc:docMk/>
            <pc:sldMk cId="2719364964" sldId="305"/>
            <ac:spMk id="77" creationId="{A6BE826C-F022-B04C-62AF-73245C99628D}"/>
          </ac:spMkLst>
        </pc:spChg>
        <pc:spChg chg="mod">
          <ac:chgData name="Paulson, Benjamin" userId="99163260-8570-4272-b6a0-76c2cc661959" providerId="ADAL" clId="{CD51D8F5-87DA-4C61-8BD8-768A3A7FDBC2}" dt="2023-05-17T02:54:52.939" v="2989" actId="1076"/>
          <ac:spMkLst>
            <pc:docMk/>
            <pc:sldMk cId="2719364964" sldId="305"/>
            <ac:spMk id="78" creationId="{66B6D5DD-F633-2789-18F5-50C172A1CA3B}"/>
          </ac:spMkLst>
        </pc:spChg>
        <pc:spChg chg="mod">
          <ac:chgData name="Paulson, Benjamin" userId="99163260-8570-4272-b6a0-76c2cc661959" providerId="ADAL" clId="{CD51D8F5-87DA-4C61-8BD8-768A3A7FDBC2}" dt="2023-05-17T02:54:50.672" v="2988" actId="1076"/>
          <ac:spMkLst>
            <pc:docMk/>
            <pc:sldMk cId="2719364964" sldId="305"/>
            <ac:spMk id="79" creationId="{7808A37C-F33A-AF45-86A5-9ECE202F7E9D}"/>
          </ac:spMkLst>
        </pc:spChg>
        <pc:spChg chg="mod">
          <ac:chgData name="Paulson, Benjamin" userId="99163260-8570-4272-b6a0-76c2cc661959" providerId="ADAL" clId="{CD51D8F5-87DA-4C61-8BD8-768A3A7FDBC2}" dt="2023-05-17T02:54:48.532" v="2987" actId="1076"/>
          <ac:spMkLst>
            <pc:docMk/>
            <pc:sldMk cId="2719364964" sldId="305"/>
            <ac:spMk id="80" creationId="{F6C46ADD-E50C-350F-1416-5799D5BBD6BE}"/>
          </ac:spMkLst>
        </pc:spChg>
        <pc:spChg chg="mod">
          <ac:chgData name="Paulson, Benjamin" userId="99163260-8570-4272-b6a0-76c2cc661959" providerId="ADAL" clId="{CD51D8F5-87DA-4C61-8BD8-768A3A7FDBC2}" dt="2023-05-17T02:54:45.690" v="2986" actId="1076"/>
          <ac:spMkLst>
            <pc:docMk/>
            <pc:sldMk cId="2719364964" sldId="305"/>
            <ac:spMk id="81" creationId="{DA8ADD3D-BD85-9230-1449-5CA02F909C1B}"/>
          </ac:spMkLst>
        </pc:spChg>
        <pc:spChg chg="add del">
          <ac:chgData name="Paulson, Benjamin" userId="99163260-8570-4272-b6a0-76c2cc661959" providerId="ADAL" clId="{CD51D8F5-87DA-4C61-8BD8-768A3A7FDBC2}" dt="2023-05-17T02:53:18.571" v="2919" actId="478"/>
          <ac:spMkLst>
            <pc:docMk/>
            <pc:sldMk cId="2719364964" sldId="305"/>
            <ac:spMk id="83" creationId="{2E1350D9-1051-98A1-2BEB-D647F16A10C7}"/>
          </ac:spMkLst>
        </pc:spChg>
        <pc:spChg chg="del">
          <ac:chgData name="Paulson, Benjamin" userId="99163260-8570-4272-b6a0-76c2cc661959" providerId="ADAL" clId="{CD51D8F5-87DA-4C61-8BD8-768A3A7FDBC2}" dt="2023-05-17T02:53:19.113" v="2920" actId="478"/>
          <ac:spMkLst>
            <pc:docMk/>
            <pc:sldMk cId="2719364964" sldId="305"/>
            <ac:spMk id="84" creationId="{1050CED6-24BE-F3A5-E322-895C5FF3913A}"/>
          </ac:spMkLst>
        </pc:spChg>
        <pc:spChg chg="del">
          <ac:chgData name="Paulson, Benjamin" userId="99163260-8570-4272-b6a0-76c2cc661959" providerId="ADAL" clId="{CD51D8F5-87DA-4C61-8BD8-768A3A7FDBC2}" dt="2023-05-17T02:53:19.865" v="2921" actId="478"/>
          <ac:spMkLst>
            <pc:docMk/>
            <pc:sldMk cId="2719364964" sldId="305"/>
            <ac:spMk id="85" creationId="{BEDCC4F8-6331-70AA-6694-27F9AB5B292F}"/>
          </ac:spMkLst>
        </pc:spChg>
        <pc:spChg chg="del">
          <ac:chgData name="Paulson, Benjamin" userId="99163260-8570-4272-b6a0-76c2cc661959" providerId="ADAL" clId="{CD51D8F5-87DA-4C61-8BD8-768A3A7FDBC2}" dt="2023-05-17T02:53:20.360" v="2922" actId="478"/>
          <ac:spMkLst>
            <pc:docMk/>
            <pc:sldMk cId="2719364964" sldId="305"/>
            <ac:spMk id="86" creationId="{42D4C9AD-F5BE-EFF8-46AD-3450C4A2F3DE}"/>
          </ac:spMkLst>
        </pc:spChg>
        <pc:spChg chg="del">
          <ac:chgData name="Paulson, Benjamin" userId="99163260-8570-4272-b6a0-76c2cc661959" providerId="ADAL" clId="{CD51D8F5-87DA-4C61-8BD8-768A3A7FDBC2}" dt="2023-05-17T02:53:21.169" v="2923" actId="478"/>
          <ac:spMkLst>
            <pc:docMk/>
            <pc:sldMk cId="2719364964" sldId="305"/>
            <ac:spMk id="87" creationId="{3E83938E-F611-FE3A-17EA-A1F822DA1419}"/>
          </ac:spMkLst>
        </pc:spChg>
        <pc:spChg chg="del">
          <ac:chgData name="Paulson, Benjamin" userId="99163260-8570-4272-b6a0-76c2cc661959" providerId="ADAL" clId="{CD51D8F5-87DA-4C61-8BD8-768A3A7FDBC2}" dt="2023-05-17T02:53:24.663" v="2929" actId="478"/>
          <ac:spMkLst>
            <pc:docMk/>
            <pc:sldMk cId="2719364964" sldId="305"/>
            <ac:spMk id="88" creationId="{84EE7F49-36BF-CF23-1A1B-9EE88E395C82}"/>
          </ac:spMkLst>
        </pc:spChg>
        <pc:spChg chg="del">
          <ac:chgData name="Paulson, Benjamin" userId="99163260-8570-4272-b6a0-76c2cc661959" providerId="ADAL" clId="{CD51D8F5-87DA-4C61-8BD8-768A3A7FDBC2}" dt="2023-05-17T02:53:24.125" v="2928" actId="478"/>
          <ac:spMkLst>
            <pc:docMk/>
            <pc:sldMk cId="2719364964" sldId="305"/>
            <ac:spMk id="89" creationId="{12E9AE0D-F797-FC34-09B2-5BF31CEF4BA4}"/>
          </ac:spMkLst>
        </pc:spChg>
        <pc:spChg chg="del">
          <ac:chgData name="Paulson, Benjamin" userId="99163260-8570-4272-b6a0-76c2cc661959" providerId="ADAL" clId="{CD51D8F5-87DA-4C61-8BD8-768A3A7FDBC2}" dt="2023-05-17T02:53:29.165" v="2935" actId="478"/>
          <ac:spMkLst>
            <pc:docMk/>
            <pc:sldMk cId="2719364964" sldId="305"/>
            <ac:spMk id="90" creationId="{D071CFFF-EE4E-C489-5047-E18E9400F3A1}"/>
          </ac:spMkLst>
        </pc:spChg>
        <pc:spChg chg="del">
          <ac:chgData name="Paulson, Benjamin" userId="99163260-8570-4272-b6a0-76c2cc661959" providerId="ADAL" clId="{CD51D8F5-87DA-4C61-8BD8-768A3A7FDBC2}" dt="2023-05-17T02:53:30.080" v="2937" actId="478"/>
          <ac:spMkLst>
            <pc:docMk/>
            <pc:sldMk cId="2719364964" sldId="305"/>
            <ac:spMk id="91" creationId="{FFA9C6F7-F2DD-1B55-3217-0F4161634B96}"/>
          </ac:spMkLst>
        </pc:spChg>
        <pc:spChg chg="del">
          <ac:chgData name="Paulson, Benjamin" userId="99163260-8570-4272-b6a0-76c2cc661959" providerId="ADAL" clId="{CD51D8F5-87DA-4C61-8BD8-768A3A7FDBC2}" dt="2023-05-17T02:53:30.564" v="2938" actId="478"/>
          <ac:spMkLst>
            <pc:docMk/>
            <pc:sldMk cId="2719364964" sldId="305"/>
            <ac:spMk id="92" creationId="{B9C6E583-0D15-6827-346B-684529E59E40}"/>
          </ac:spMkLst>
        </pc:spChg>
        <pc:spChg chg="del">
          <ac:chgData name="Paulson, Benjamin" userId="99163260-8570-4272-b6a0-76c2cc661959" providerId="ADAL" clId="{CD51D8F5-87DA-4C61-8BD8-768A3A7FDBC2}" dt="2023-05-17T02:53:51.485" v="2971" actId="478"/>
          <ac:spMkLst>
            <pc:docMk/>
            <pc:sldMk cId="2719364964" sldId="305"/>
            <ac:spMk id="93" creationId="{8888BDBA-906C-D948-B6E1-F0C457C59E0A}"/>
          </ac:spMkLst>
        </pc:spChg>
        <pc:spChg chg="del">
          <ac:chgData name="Paulson, Benjamin" userId="99163260-8570-4272-b6a0-76c2cc661959" providerId="ADAL" clId="{CD51D8F5-87DA-4C61-8BD8-768A3A7FDBC2}" dt="2023-05-17T02:53:51.123" v="2970" actId="478"/>
          <ac:spMkLst>
            <pc:docMk/>
            <pc:sldMk cId="2719364964" sldId="305"/>
            <ac:spMk id="94" creationId="{0C8E1DBB-91E8-3C25-7835-90D2E82E08CD}"/>
          </ac:spMkLst>
        </pc:spChg>
        <pc:spChg chg="del">
          <ac:chgData name="Paulson, Benjamin" userId="99163260-8570-4272-b6a0-76c2cc661959" providerId="ADAL" clId="{CD51D8F5-87DA-4C61-8BD8-768A3A7FDBC2}" dt="2023-05-17T02:53:50.394" v="2969" actId="478"/>
          <ac:spMkLst>
            <pc:docMk/>
            <pc:sldMk cId="2719364964" sldId="305"/>
            <ac:spMk id="95" creationId="{D2D3C9DE-01B7-01DE-2714-D7485659FCE5}"/>
          </ac:spMkLst>
        </pc:spChg>
        <pc:spChg chg="del">
          <ac:chgData name="Paulson, Benjamin" userId="99163260-8570-4272-b6a0-76c2cc661959" providerId="ADAL" clId="{CD51D8F5-87DA-4C61-8BD8-768A3A7FDBC2}" dt="2023-05-17T02:53:49.865" v="2968" actId="478"/>
          <ac:spMkLst>
            <pc:docMk/>
            <pc:sldMk cId="2719364964" sldId="305"/>
            <ac:spMk id="96" creationId="{7C82AFED-127B-6ACC-E36B-3837294A6603}"/>
          </ac:spMkLst>
        </pc:spChg>
        <pc:spChg chg="del">
          <ac:chgData name="Paulson, Benjamin" userId="99163260-8570-4272-b6a0-76c2cc661959" providerId="ADAL" clId="{CD51D8F5-87DA-4C61-8BD8-768A3A7FDBC2}" dt="2023-05-17T02:53:49.385" v="2967" actId="478"/>
          <ac:spMkLst>
            <pc:docMk/>
            <pc:sldMk cId="2719364964" sldId="305"/>
            <ac:spMk id="97" creationId="{5E5DC472-6629-B094-FA6B-E7FA11E52B08}"/>
          </ac:spMkLst>
        </pc:spChg>
        <pc:spChg chg="del">
          <ac:chgData name="Paulson, Benjamin" userId="99163260-8570-4272-b6a0-76c2cc661959" providerId="ADAL" clId="{CD51D8F5-87DA-4C61-8BD8-768A3A7FDBC2}" dt="2023-05-17T02:53:32.788" v="2942" actId="478"/>
          <ac:spMkLst>
            <pc:docMk/>
            <pc:sldMk cId="2719364964" sldId="305"/>
            <ac:spMk id="129" creationId="{2CFD0987-21A1-968F-53B5-2B53A78857C4}"/>
          </ac:spMkLst>
        </pc:spChg>
        <pc:spChg chg="del">
          <ac:chgData name="Paulson, Benjamin" userId="99163260-8570-4272-b6a0-76c2cc661959" providerId="ADAL" clId="{CD51D8F5-87DA-4C61-8BD8-768A3A7FDBC2}" dt="2023-05-17T02:53:34.387" v="2945" actId="478"/>
          <ac:spMkLst>
            <pc:docMk/>
            <pc:sldMk cId="2719364964" sldId="305"/>
            <ac:spMk id="130" creationId="{EF40421E-9F78-2CCB-A147-D6775BFFFC12}"/>
          </ac:spMkLst>
        </pc:spChg>
        <pc:spChg chg="del">
          <ac:chgData name="Paulson, Benjamin" userId="99163260-8570-4272-b6a0-76c2cc661959" providerId="ADAL" clId="{CD51D8F5-87DA-4C61-8BD8-768A3A7FDBC2}" dt="2023-05-17T02:53:34.721" v="2946" actId="478"/>
          <ac:spMkLst>
            <pc:docMk/>
            <pc:sldMk cId="2719364964" sldId="305"/>
            <ac:spMk id="131" creationId="{2E4AD84A-D7B2-D5EA-74FA-AE52CAF94941}"/>
          </ac:spMkLst>
        </pc:spChg>
        <pc:spChg chg="del">
          <ac:chgData name="Paulson, Benjamin" userId="99163260-8570-4272-b6a0-76c2cc661959" providerId="ADAL" clId="{CD51D8F5-87DA-4C61-8BD8-768A3A7FDBC2}" dt="2023-05-17T02:53:35.642" v="2948" actId="478"/>
          <ac:spMkLst>
            <pc:docMk/>
            <pc:sldMk cId="2719364964" sldId="305"/>
            <ac:spMk id="132" creationId="{914D2F55-F135-2959-A78E-59EF263C8599}"/>
          </ac:spMkLst>
        </pc:spChg>
        <pc:spChg chg="del">
          <ac:chgData name="Paulson, Benjamin" userId="99163260-8570-4272-b6a0-76c2cc661959" providerId="ADAL" clId="{CD51D8F5-87DA-4C61-8BD8-768A3A7FDBC2}" dt="2023-05-17T02:53:36.582" v="2950" actId="478"/>
          <ac:spMkLst>
            <pc:docMk/>
            <pc:sldMk cId="2719364964" sldId="305"/>
            <ac:spMk id="133" creationId="{3A478DEE-258A-9CCE-6518-AFE538019CFB}"/>
          </ac:spMkLst>
        </pc:spChg>
        <pc:spChg chg="del">
          <ac:chgData name="Paulson, Benjamin" userId="99163260-8570-4272-b6a0-76c2cc661959" providerId="ADAL" clId="{CD51D8F5-87DA-4C61-8BD8-768A3A7FDBC2}" dt="2023-05-17T02:53:31.679" v="2940" actId="478"/>
          <ac:spMkLst>
            <pc:docMk/>
            <pc:sldMk cId="2719364964" sldId="305"/>
            <ac:spMk id="134" creationId="{13A1ECBA-6C97-17AB-620D-C2AFD58E78CC}"/>
          </ac:spMkLst>
        </pc:spChg>
        <pc:spChg chg="del">
          <ac:chgData name="Paulson, Benjamin" userId="99163260-8570-4272-b6a0-76c2cc661959" providerId="ADAL" clId="{CD51D8F5-87DA-4C61-8BD8-768A3A7FDBC2}" dt="2023-05-17T02:53:42.441" v="2959" actId="478"/>
          <ac:spMkLst>
            <pc:docMk/>
            <pc:sldMk cId="2719364964" sldId="305"/>
            <ac:spMk id="135" creationId="{6307C8E0-77EC-9383-F9AE-984CD77DAF80}"/>
          </ac:spMkLst>
        </pc:spChg>
        <pc:spChg chg="del">
          <ac:chgData name="Paulson, Benjamin" userId="99163260-8570-4272-b6a0-76c2cc661959" providerId="ADAL" clId="{CD51D8F5-87DA-4C61-8BD8-768A3A7FDBC2}" dt="2023-05-17T02:53:40.605" v="2957" actId="478"/>
          <ac:spMkLst>
            <pc:docMk/>
            <pc:sldMk cId="2719364964" sldId="305"/>
            <ac:spMk id="136" creationId="{970A3984-0AA9-E81C-7894-EC2C80003031}"/>
          </ac:spMkLst>
        </pc:spChg>
        <pc:spChg chg="del">
          <ac:chgData name="Paulson, Benjamin" userId="99163260-8570-4272-b6a0-76c2cc661959" providerId="ADAL" clId="{CD51D8F5-87DA-4C61-8BD8-768A3A7FDBC2}" dt="2023-05-17T02:53:38.958" v="2954" actId="478"/>
          <ac:spMkLst>
            <pc:docMk/>
            <pc:sldMk cId="2719364964" sldId="305"/>
            <ac:spMk id="137" creationId="{B4015BF0-13D3-DAF9-50D5-BFC5E2B24C34}"/>
          </ac:spMkLst>
        </pc:spChg>
        <pc:spChg chg="del">
          <ac:chgData name="Paulson, Benjamin" userId="99163260-8570-4272-b6a0-76c2cc661959" providerId="ADAL" clId="{CD51D8F5-87DA-4C61-8BD8-768A3A7FDBC2}" dt="2023-05-17T02:53:37.915" v="2952" actId="478"/>
          <ac:spMkLst>
            <pc:docMk/>
            <pc:sldMk cId="2719364964" sldId="305"/>
            <ac:spMk id="138" creationId="{92ABA102-42F5-5784-CD47-5286AD45957C}"/>
          </ac:spMkLst>
        </pc:spChg>
        <pc:spChg chg="add del">
          <ac:chgData name="Paulson, Benjamin" userId="99163260-8570-4272-b6a0-76c2cc661959" providerId="ADAL" clId="{CD51D8F5-87DA-4C61-8BD8-768A3A7FDBC2}" dt="2023-05-17T02:53:45.939" v="2963" actId="478"/>
          <ac:spMkLst>
            <pc:docMk/>
            <pc:sldMk cId="2719364964" sldId="305"/>
            <ac:spMk id="139" creationId="{2BBE57B1-BD2F-E4D0-EC0E-320048E90CD5}"/>
          </ac:spMkLst>
        </pc:spChg>
        <pc:spChg chg="mod">
          <ac:chgData name="Paulson, Benjamin" userId="99163260-8570-4272-b6a0-76c2cc661959" providerId="ADAL" clId="{CD51D8F5-87DA-4C61-8BD8-768A3A7FDBC2}" dt="2023-05-17T02:54:58.844" v="2991" actId="1076"/>
          <ac:spMkLst>
            <pc:docMk/>
            <pc:sldMk cId="2719364964" sldId="305"/>
            <ac:spMk id="140" creationId="{F32A733E-5C99-92CA-4AC5-336153B7C7F8}"/>
          </ac:spMkLst>
        </pc:spChg>
        <pc:spChg chg="mod">
          <ac:chgData name="Paulson, Benjamin" userId="99163260-8570-4272-b6a0-76c2cc661959" providerId="ADAL" clId="{CD51D8F5-87DA-4C61-8BD8-768A3A7FDBC2}" dt="2023-05-17T02:58:49.987" v="3116" actId="1076"/>
          <ac:spMkLst>
            <pc:docMk/>
            <pc:sldMk cId="2719364964" sldId="305"/>
            <ac:spMk id="141" creationId="{A8991DB8-8848-74FF-8D41-C0FEADE9D1C2}"/>
          </ac:spMkLst>
        </pc:spChg>
        <pc:spChg chg="mod">
          <ac:chgData name="Paulson, Benjamin" userId="99163260-8570-4272-b6a0-76c2cc661959" providerId="ADAL" clId="{CD51D8F5-87DA-4C61-8BD8-768A3A7FDBC2}" dt="2023-05-17T02:58:38.314" v="3114" actId="1076"/>
          <ac:spMkLst>
            <pc:docMk/>
            <pc:sldMk cId="2719364964" sldId="305"/>
            <ac:spMk id="142" creationId="{DB0F382C-DB73-1784-4CC6-747CD3A5D75D}"/>
          </ac:spMkLst>
        </pc:spChg>
        <pc:spChg chg="mod">
          <ac:chgData name="Paulson, Benjamin" userId="99163260-8570-4272-b6a0-76c2cc661959" providerId="ADAL" clId="{CD51D8F5-87DA-4C61-8BD8-768A3A7FDBC2}" dt="2023-05-17T02:58:38.876" v="3115" actId="1076"/>
          <ac:spMkLst>
            <pc:docMk/>
            <pc:sldMk cId="2719364964" sldId="305"/>
            <ac:spMk id="143" creationId="{B4E5A31E-8456-4B6E-A53F-F6D514BEA73C}"/>
          </ac:spMkLst>
        </pc:spChg>
        <pc:spChg chg="del">
          <ac:chgData name="Paulson, Benjamin" userId="99163260-8570-4272-b6a0-76c2cc661959" providerId="ADAL" clId="{CD51D8F5-87DA-4C61-8BD8-768A3A7FDBC2}" dt="2023-05-17T02:53:33.328" v="2943" actId="478"/>
          <ac:spMkLst>
            <pc:docMk/>
            <pc:sldMk cId="2719364964" sldId="305"/>
            <ac:spMk id="144" creationId="{9AAE5C21-1B2F-EFAD-B304-339B0A24E0E1}"/>
          </ac:spMkLst>
        </pc:spChg>
        <pc:spChg chg="del">
          <ac:chgData name="Paulson, Benjamin" userId="99163260-8570-4272-b6a0-76c2cc661959" providerId="ADAL" clId="{CD51D8F5-87DA-4C61-8BD8-768A3A7FDBC2}" dt="2023-05-17T02:53:33.829" v="2944" actId="478"/>
          <ac:spMkLst>
            <pc:docMk/>
            <pc:sldMk cId="2719364964" sldId="305"/>
            <ac:spMk id="145" creationId="{E330D085-C9CC-831C-4EF3-C19E133A7EFF}"/>
          </ac:spMkLst>
        </pc:spChg>
        <pc:spChg chg="del">
          <ac:chgData name="Paulson, Benjamin" userId="99163260-8570-4272-b6a0-76c2cc661959" providerId="ADAL" clId="{CD51D8F5-87DA-4C61-8BD8-768A3A7FDBC2}" dt="2023-05-17T02:53:35.236" v="2947" actId="478"/>
          <ac:spMkLst>
            <pc:docMk/>
            <pc:sldMk cId="2719364964" sldId="305"/>
            <ac:spMk id="146" creationId="{932D6F35-2CEA-9F28-7F99-529A82364136}"/>
          </ac:spMkLst>
        </pc:spChg>
        <pc:spChg chg="del">
          <ac:chgData name="Paulson, Benjamin" userId="99163260-8570-4272-b6a0-76c2cc661959" providerId="ADAL" clId="{CD51D8F5-87DA-4C61-8BD8-768A3A7FDBC2}" dt="2023-05-17T02:53:36.240" v="2949" actId="478"/>
          <ac:spMkLst>
            <pc:docMk/>
            <pc:sldMk cId="2719364964" sldId="305"/>
            <ac:spMk id="147" creationId="{E80C6B9D-043A-798D-2F04-EDBB04F0E0C0}"/>
          </ac:spMkLst>
        </pc:spChg>
        <pc:spChg chg="del">
          <ac:chgData name="Paulson, Benjamin" userId="99163260-8570-4272-b6a0-76c2cc661959" providerId="ADAL" clId="{CD51D8F5-87DA-4C61-8BD8-768A3A7FDBC2}" dt="2023-05-17T02:53:37.083" v="2951" actId="478"/>
          <ac:spMkLst>
            <pc:docMk/>
            <pc:sldMk cId="2719364964" sldId="305"/>
            <ac:spMk id="148" creationId="{7FCACE96-7996-92BC-3829-1D152C52D025}"/>
          </ac:spMkLst>
        </pc:spChg>
        <pc:spChg chg="del">
          <ac:chgData name="Paulson, Benjamin" userId="99163260-8570-4272-b6a0-76c2cc661959" providerId="ADAL" clId="{CD51D8F5-87DA-4C61-8BD8-768A3A7FDBC2}" dt="2023-05-17T02:53:32.113" v="2941" actId="478"/>
          <ac:spMkLst>
            <pc:docMk/>
            <pc:sldMk cId="2719364964" sldId="305"/>
            <ac:spMk id="149" creationId="{09CC8F11-866E-74BC-A96D-486E273D1E73}"/>
          </ac:spMkLst>
        </pc:spChg>
        <pc:spChg chg="del">
          <ac:chgData name="Paulson, Benjamin" userId="99163260-8570-4272-b6a0-76c2cc661959" providerId="ADAL" clId="{CD51D8F5-87DA-4C61-8BD8-768A3A7FDBC2}" dt="2023-05-17T02:53:41.938" v="2958" actId="478"/>
          <ac:spMkLst>
            <pc:docMk/>
            <pc:sldMk cId="2719364964" sldId="305"/>
            <ac:spMk id="150" creationId="{7F5E6D2D-1AA3-74F5-D61C-A72E6AC89BF5}"/>
          </ac:spMkLst>
        </pc:spChg>
        <pc:spChg chg="del">
          <ac:chgData name="Paulson, Benjamin" userId="99163260-8570-4272-b6a0-76c2cc661959" providerId="ADAL" clId="{CD51D8F5-87DA-4C61-8BD8-768A3A7FDBC2}" dt="2023-05-17T02:53:40.033" v="2956" actId="478"/>
          <ac:spMkLst>
            <pc:docMk/>
            <pc:sldMk cId="2719364964" sldId="305"/>
            <ac:spMk id="151" creationId="{421FB91B-6BFE-0279-F668-08A73892453E}"/>
          </ac:spMkLst>
        </pc:spChg>
        <pc:spChg chg="del">
          <ac:chgData name="Paulson, Benjamin" userId="99163260-8570-4272-b6a0-76c2cc661959" providerId="ADAL" clId="{CD51D8F5-87DA-4C61-8BD8-768A3A7FDBC2}" dt="2023-05-17T02:53:39.710" v="2955" actId="478"/>
          <ac:spMkLst>
            <pc:docMk/>
            <pc:sldMk cId="2719364964" sldId="305"/>
            <ac:spMk id="152" creationId="{429DF3A3-459A-E37E-D859-9A30D9B841C7}"/>
          </ac:spMkLst>
        </pc:spChg>
        <pc:spChg chg="del">
          <ac:chgData name="Paulson, Benjamin" userId="99163260-8570-4272-b6a0-76c2cc661959" providerId="ADAL" clId="{CD51D8F5-87DA-4C61-8BD8-768A3A7FDBC2}" dt="2023-05-17T02:53:38.468" v="2953" actId="478"/>
          <ac:spMkLst>
            <pc:docMk/>
            <pc:sldMk cId="2719364964" sldId="305"/>
            <ac:spMk id="153" creationId="{D8CBFB30-2D30-E784-98A0-751A729FEAFF}"/>
          </ac:spMkLst>
        </pc:spChg>
        <pc:spChg chg="del">
          <ac:chgData name="Paulson, Benjamin" userId="99163260-8570-4272-b6a0-76c2cc661959" providerId="ADAL" clId="{CD51D8F5-87DA-4C61-8BD8-768A3A7FDBC2}" dt="2023-05-17T02:53:44.241" v="2961" actId="478"/>
          <ac:spMkLst>
            <pc:docMk/>
            <pc:sldMk cId="2719364964" sldId="305"/>
            <ac:spMk id="154" creationId="{1FC0EBE5-0A52-0B57-6AEC-758ADA4421A3}"/>
          </ac:spMkLst>
        </pc:spChg>
        <pc:spChg chg="del">
          <ac:chgData name="Paulson, Benjamin" userId="99163260-8570-4272-b6a0-76c2cc661959" providerId="ADAL" clId="{CD51D8F5-87DA-4C61-8BD8-768A3A7FDBC2}" dt="2023-05-17T02:53:43.280" v="2960" actId="478"/>
          <ac:spMkLst>
            <pc:docMk/>
            <pc:sldMk cId="2719364964" sldId="305"/>
            <ac:spMk id="155" creationId="{BA9AE860-ED8A-5B4B-842A-94233B4077C7}"/>
          </ac:spMkLst>
        </pc:spChg>
        <pc:spChg chg="del">
          <ac:chgData name="Paulson, Benjamin" userId="99163260-8570-4272-b6a0-76c2cc661959" providerId="ADAL" clId="{CD51D8F5-87DA-4C61-8BD8-768A3A7FDBC2}" dt="2023-05-17T02:53:46.878" v="2964" actId="478"/>
          <ac:spMkLst>
            <pc:docMk/>
            <pc:sldMk cId="2719364964" sldId="305"/>
            <ac:spMk id="156" creationId="{4E626A4C-20A3-80CB-5A82-45854DBAFFF1}"/>
          </ac:spMkLst>
        </pc:spChg>
        <pc:spChg chg="del">
          <ac:chgData name="Paulson, Benjamin" userId="99163260-8570-4272-b6a0-76c2cc661959" providerId="ADAL" clId="{CD51D8F5-87DA-4C61-8BD8-768A3A7FDBC2}" dt="2023-05-17T02:53:47.868" v="2965" actId="478"/>
          <ac:spMkLst>
            <pc:docMk/>
            <pc:sldMk cId="2719364964" sldId="305"/>
            <ac:spMk id="157" creationId="{546F3BDE-2D0D-1C15-033F-F621E45F6140}"/>
          </ac:spMkLst>
        </pc:spChg>
        <pc:spChg chg="del">
          <ac:chgData name="Paulson, Benjamin" userId="99163260-8570-4272-b6a0-76c2cc661959" providerId="ADAL" clId="{CD51D8F5-87DA-4C61-8BD8-768A3A7FDBC2}" dt="2023-05-17T02:53:48.341" v="2966" actId="478"/>
          <ac:spMkLst>
            <pc:docMk/>
            <pc:sldMk cId="2719364964" sldId="305"/>
            <ac:spMk id="158" creationId="{54C2A632-3607-AE24-44C5-13F62DD37218}"/>
          </ac:spMkLst>
        </pc:spChg>
        <pc:spChg chg="add del">
          <ac:chgData name="Paulson, Benjamin" userId="99163260-8570-4272-b6a0-76c2cc661959" providerId="ADAL" clId="{CD51D8F5-87DA-4C61-8BD8-768A3A7FDBC2}" dt="2023-05-17T02:53:17.704" v="2918" actId="478"/>
          <ac:spMkLst>
            <pc:docMk/>
            <pc:sldMk cId="2719364964" sldId="305"/>
            <ac:spMk id="159" creationId="{6A30EDC1-6A79-EED0-B95F-6722DA21090B}"/>
          </ac:spMkLst>
        </pc:spChg>
        <pc:spChg chg="del">
          <ac:chgData name="Paulson, Benjamin" userId="99163260-8570-4272-b6a0-76c2cc661959" providerId="ADAL" clId="{CD51D8F5-87DA-4C61-8BD8-768A3A7FDBC2}" dt="2023-05-17T02:53:27.467" v="2932" actId="478"/>
          <ac:spMkLst>
            <pc:docMk/>
            <pc:sldMk cId="2719364964" sldId="305"/>
            <ac:spMk id="160" creationId="{6F176AE6-6E20-EAF7-D5DD-2787407C89FC}"/>
          </ac:spMkLst>
        </pc:spChg>
        <pc:spChg chg="del">
          <ac:chgData name="Paulson, Benjamin" userId="99163260-8570-4272-b6a0-76c2cc661959" providerId="ADAL" clId="{CD51D8F5-87DA-4C61-8BD8-768A3A7FDBC2}" dt="2023-05-17T02:53:53.862" v="2973" actId="478"/>
          <ac:spMkLst>
            <pc:docMk/>
            <pc:sldMk cId="2719364964" sldId="305"/>
            <ac:spMk id="161" creationId="{C01BEA67-0C4B-4A9A-355A-F54B0EC44739}"/>
          </ac:spMkLst>
        </pc:spChg>
      </pc:sldChg>
      <pc:sldChg chg="addSp delSp modSp add mod modTransition">
        <pc:chgData name="Paulson, Benjamin" userId="99163260-8570-4272-b6a0-76c2cc661959" providerId="ADAL" clId="{CD51D8F5-87DA-4C61-8BD8-768A3A7FDBC2}" dt="2023-05-17T03:58:01.789" v="3268" actId="21"/>
        <pc:sldMkLst>
          <pc:docMk/>
          <pc:sldMk cId="2811246052" sldId="305"/>
        </pc:sldMkLst>
        <pc:spChg chg="add del mod">
          <ac:chgData name="Paulson, Benjamin" userId="99163260-8570-4272-b6a0-76c2cc661959" providerId="ADAL" clId="{CD51D8F5-87DA-4C61-8BD8-768A3A7FDBC2}" dt="2023-05-17T03:58:01.789" v="3268" actId="21"/>
          <ac:spMkLst>
            <pc:docMk/>
            <pc:sldMk cId="2811246052" sldId="305"/>
            <ac:spMk id="7" creationId="{D37B8A0B-E1D2-A2D1-42DA-5E4EF166CDA2}"/>
          </ac:spMkLst>
        </pc:spChg>
        <pc:spChg chg="add del mod">
          <ac:chgData name="Paulson, Benjamin" userId="99163260-8570-4272-b6a0-76c2cc661959" providerId="ADAL" clId="{CD51D8F5-87DA-4C61-8BD8-768A3A7FDBC2}" dt="2023-05-17T03:58:01.789" v="3268" actId="21"/>
          <ac:spMkLst>
            <pc:docMk/>
            <pc:sldMk cId="2811246052" sldId="305"/>
            <ac:spMk id="8" creationId="{ABB47F0F-55BC-8948-B8BB-549896344608}"/>
          </ac:spMkLst>
        </pc:spChg>
        <pc:spChg chg="add del mod">
          <ac:chgData name="Paulson, Benjamin" userId="99163260-8570-4272-b6a0-76c2cc661959" providerId="ADAL" clId="{CD51D8F5-87DA-4C61-8BD8-768A3A7FDBC2}" dt="2023-05-17T03:58:01.789" v="3268" actId="21"/>
          <ac:spMkLst>
            <pc:docMk/>
            <pc:sldMk cId="2811246052" sldId="305"/>
            <ac:spMk id="9" creationId="{7423FF97-BCE5-01B7-5432-ACAF7F855132}"/>
          </ac:spMkLst>
        </pc:spChg>
        <pc:spChg chg="add del mod">
          <ac:chgData name="Paulson, Benjamin" userId="99163260-8570-4272-b6a0-76c2cc661959" providerId="ADAL" clId="{CD51D8F5-87DA-4C61-8BD8-768A3A7FDBC2}" dt="2023-05-17T03:58:01.789" v="3268" actId="21"/>
          <ac:spMkLst>
            <pc:docMk/>
            <pc:sldMk cId="2811246052" sldId="305"/>
            <ac:spMk id="10" creationId="{F7403E4D-2C7D-4A9A-3663-E0EE477B1DB6}"/>
          </ac:spMkLst>
        </pc:spChg>
        <pc:spChg chg="add del mod">
          <ac:chgData name="Paulson, Benjamin" userId="99163260-8570-4272-b6a0-76c2cc661959" providerId="ADAL" clId="{CD51D8F5-87DA-4C61-8BD8-768A3A7FDBC2}" dt="2023-05-17T03:58:01.789" v="3268" actId="21"/>
          <ac:spMkLst>
            <pc:docMk/>
            <pc:sldMk cId="2811246052" sldId="305"/>
            <ac:spMk id="11" creationId="{9673D0AD-6CD0-99C8-1309-116387F61A1A}"/>
          </ac:spMkLst>
        </pc:spChg>
        <pc:spChg chg="add del mod">
          <ac:chgData name="Paulson, Benjamin" userId="99163260-8570-4272-b6a0-76c2cc661959" providerId="ADAL" clId="{CD51D8F5-87DA-4C61-8BD8-768A3A7FDBC2}" dt="2023-05-17T03:58:01.789" v="3268" actId="21"/>
          <ac:spMkLst>
            <pc:docMk/>
            <pc:sldMk cId="2811246052" sldId="305"/>
            <ac:spMk id="12" creationId="{68120DA3-F482-0CCA-869A-608B7BFD002A}"/>
          </ac:spMkLst>
        </pc:spChg>
        <pc:spChg chg="del">
          <ac:chgData name="Paulson, Benjamin" userId="99163260-8570-4272-b6a0-76c2cc661959" providerId="ADAL" clId="{CD51D8F5-87DA-4C61-8BD8-768A3A7FDBC2}" dt="2023-05-17T02:58:56.787" v="3119" actId="478"/>
          <ac:spMkLst>
            <pc:docMk/>
            <pc:sldMk cId="2811246052" sldId="305"/>
            <ac:spMk id="24" creationId="{8B3F7537-89D4-AFE3-639C-72E347BB752C}"/>
          </ac:spMkLst>
        </pc:spChg>
        <pc:spChg chg="del">
          <ac:chgData name="Paulson, Benjamin" userId="99163260-8570-4272-b6a0-76c2cc661959" providerId="ADAL" clId="{CD51D8F5-87DA-4C61-8BD8-768A3A7FDBC2}" dt="2023-05-17T02:59:00.376" v="3124" actId="478"/>
          <ac:spMkLst>
            <pc:docMk/>
            <pc:sldMk cId="2811246052" sldId="305"/>
            <ac:spMk id="25" creationId="{EE9F3ABA-FC35-FA2F-92E9-49A623245E77}"/>
          </ac:spMkLst>
        </pc:spChg>
        <pc:spChg chg="del">
          <ac:chgData name="Paulson, Benjamin" userId="99163260-8570-4272-b6a0-76c2cc661959" providerId="ADAL" clId="{CD51D8F5-87DA-4C61-8BD8-768A3A7FDBC2}" dt="2023-05-17T02:59:01.465" v="3126" actId="478"/>
          <ac:spMkLst>
            <pc:docMk/>
            <pc:sldMk cId="2811246052" sldId="305"/>
            <ac:spMk id="26" creationId="{CA19B411-B7CA-DD76-AB46-843B2213B00B}"/>
          </ac:spMkLst>
        </pc:spChg>
        <pc:spChg chg="del">
          <ac:chgData name="Paulson, Benjamin" userId="99163260-8570-4272-b6a0-76c2cc661959" providerId="ADAL" clId="{CD51D8F5-87DA-4C61-8BD8-768A3A7FDBC2}" dt="2023-05-17T02:59:01.740" v="3127" actId="478"/>
          <ac:spMkLst>
            <pc:docMk/>
            <pc:sldMk cId="2811246052" sldId="305"/>
            <ac:spMk id="27" creationId="{107815CB-FFDE-ADD9-FAEE-CE0BE3B3478D}"/>
          </ac:spMkLst>
        </pc:spChg>
        <pc:spChg chg="del">
          <ac:chgData name="Paulson, Benjamin" userId="99163260-8570-4272-b6a0-76c2cc661959" providerId="ADAL" clId="{CD51D8F5-87DA-4C61-8BD8-768A3A7FDBC2}" dt="2023-05-17T02:59:03.198" v="3130" actId="478"/>
          <ac:spMkLst>
            <pc:docMk/>
            <pc:sldMk cId="2811246052" sldId="305"/>
            <ac:spMk id="28" creationId="{D307C673-BE9F-AF1F-17A7-58844938301F}"/>
          </ac:spMkLst>
        </pc:spChg>
        <pc:spChg chg="del">
          <ac:chgData name="Paulson, Benjamin" userId="99163260-8570-4272-b6a0-76c2cc661959" providerId="ADAL" clId="{CD51D8F5-87DA-4C61-8BD8-768A3A7FDBC2}" dt="2023-05-17T02:58:58.657" v="3121" actId="478"/>
          <ac:spMkLst>
            <pc:docMk/>
            <pc:sldMk cId="2811246052" sldId="305"/>
            <ac:spMk id="29" creationId="{51E6C95B-B96E-0127-27C5-6380A756F920}"/>
          </ac:spMkLst>
        </pc:spChg>
        <pc:spChg chg="del">
          <ac:chgData name="Paulson, Benjamin" userId="99163260-8570-4272-b6a0-76c2cc661959" providerId="ADAL" clId="{CD51D8F5-87DA-4C61-8BD8-768A3A7FDBC2}" dt="2023-05-17T02:59:20.579" v="3165" actId="478"/>
          <ac:spMkLst>
            <pc:docMk/>
            <pc:sldMk cId="2811246052" sldId="305"/>
            <ac:spMk id="37" creationId="{0F0D808A-EA80-4025-D195-DC664A55D120}"/>
          </ac:spMkLst>
        </pc:spChg>
        <pc:spChg chg="del">
          <ac:chgData name="Paulson, Benjamin" userId="99163260-8570-4272-b6a0-76c2cc661959" providerId="ADAL" clId="{CD51D8F5-87DA-4C61-8BD8-768A3A7FDBC2}" dt="2023-05-17T02:59:22.583" v="3167" actId="478"/>
          <ac:spMkLst>
            <pc:docMk/>
            <pc:sldMk cId="2811246052" sldId="305"/>
            <ac:spMk id="49" creationId="{EBE80311-46CB-50AA-5038-479F352BF3DB}"/>
          </ac:spMkLst>
        </pc:spChg>
        <pc:spChg chg="del">
          <ac:chgData name="Paulson, Benjamin" userId="99163260-8570-4272-b6a0-76c2cc661959" providerId="ADAL" clId="{CD51D8F5-87DA-4C61-8BD8-768A3A7FDBC2}" dt="2023-05-17T02:59:19.191" v="3162" actId="478"/>
          <ac:spMkLst>
            <pc:docMk/>
            <pc:sldMk cId="2811246052" sldId="305"/>
            <ac:spMk id="50" creationId="{ACE9B1C9-8AB7-D805-6A22-B776A064852C}"/>
          </ac:spMkLst>
        </pc:spChg>
        <pc:spChg chg="del">
          <ac:chgData name="Paulson, Benjamin" userId="99163260-8570-4272-b6a0-76c2cc661959" providerId="ADAL" clId="{CD51D8F5-87DA-4C61-8BD8-768A3A7FDBC2}" dt="2023-05-17T02:59:18.900" v="3161" actId="478"/>
          <ac:spMkLst>
            <pc:docMk/>
            <pc:sldMk cId="2811246052" sldId="305"/>
            <ac:spMk id="53" creationId="{D150123A-97E7-07B9-DEF8-CAC0B049A861}"/>
          </ac:spMkLst>
        </pc:spChg>
        <pc:spChg chg="del">
          <ac:chgData name="Paulson, Benjamin" userId="99163260-8570-4272-b6a0-76c2cc661959" providerId="ADAL" clId="{CD51D8F5-87DA-4C61-8BD8-768A3A7FDBC2}" dt="2023-05-17T02:59:17.948" v="3159" actId="478"/>
          <ac:spMkLst>
            <pc:docMk/>
            <pc:sldMk cId="2811246052" sldId="305"/>
            <ac:spMk id="56" creationId="{251F7872-6E9F-40D7-CC11-5B8CC666C5BF}"/>
          </ac:spMkLst>
        </pc:spChg>
        <pc:spChg chg="del">
          <ac:chgData name="Paulson, Benjamin" userId="99163260-8570-4272-b6a0-76c2cc661959" providerId="ADAL" clId="{CD51D8F5-87DA-4C61-8BD8-768A3A7FDBC2}" dt="2023-05-17T02:59:16.784" v="3156" actId="478"/>
          <ac:spMkLst>
            <pc:docMk/>
            <pc:sldMk cId="2811246052" sldId="305"/>
            <ac:spMk id="59" creationId="{E393FA70-7389-BE73-7505-D7E0FD8D5BD9}"/>
          </ac:spMkLst>
        </pc:spChg>
        <pc:spChg chg="del mod">
          <ac:chgData name="Paulson, Benjamin" userId="99163260-8570-4272-b6a0-76c2cc661959" providerId="ADAL" clId="{CD51D8F5-87DA-4C61-8BD8-768A3A7FDBC2}" dt="2023-05-17T02:59:24.458" v="3170" actId="478"/>
          <ac:spMkLst>
            <pc:docMk/>
            <pc:sldMk cId="2811246052" sldId="305"/>
            <ac:spMk id="77" creationId="{A6BE826C-F022-B04C-62AF-73245C99628D}"/>
          </ac:spMkLst>
        </pc:spChg>
        <pc:spChg chg="del mod">
          <ac:chgData name="Paulson, Benjamin" userId="99163260-8570-4272-b6a0-76c2cc661959" providerId="ADAL" clId="{CD51D8F5-87DA-4C61-8BD8-768A3A7FDBC2}" dt="2023-05-17T03:48:14.644" v="3186" actId="478"/>
          <ac:spMkLst>
            <pc:docMk/>
            <pc:sldMk cId="2811246052" sldId="305"/>
            <ac:spMk id="78" creationId="{66B6D5DD-F633-2789-18F5-50C172A1CA3B}"/>
          </ac:spMkLst>
        </pc:spChg>
        <pc:spChg chg="del">
          <ac:chgData name="Paulson, Benjamin" userId="99163260-8570-4272-b6a0-76c2cc661959" providerId="ADAL" clId="{CD51D8F5-87DA-4C61-8BD8-768A3A7FDBC2}" dt="2023-05-17T03:48:09.331" v="3184" actId="478"/>
          <ac:spMkLst>
            <pc:docMk/>
            <pc:sldMk cId="2811246052" sldId="305"/>
            <ac:spMk id="79" creationId="{7808A37C-F33A-AF45-86A5-9ECE202F7E9D}"/>
          </ac:spMkLst>
        </pc:spChg>
        <pc:spChg chg="del">
          <ac:chgData name="Paulson, Benjamin" userId="99163260-8570-4272-b6a0-76c2cc661959" providerId="ADAL" clId="{CD51D8F5-87DA-4C61-8BD8-768A3A7FDBC2}" dt="2023-05-17T03:48:08.797" v="3183" actId="478"/>
          <ac:spMkLst>
            <pc:docMk/>
            <pc:sldMk cId="2811246052" sldId="305"/>
            <ac:spMk id="80" creationId="{F6C46ADD-E50C-350F-1416-5799D5BBD6BE}"/>
          </ac:spMkLst>
        </pc:spChg>
        <pc:spChg chg="del">
          <ac:chgData name="Paulson, Benjamin" userId="99163260-8570-4272-b6a0-76c2cc661959" providerId="ADAL" clId="{CD51D8F5-87DA-4C61-8BD8-768A3A7FDBC2}" dt="2023-05-17T03:48:08.144" v="3182" actId="478"/>
          <ac:spMkLst>
            <pc:docMk/>
            <pc:sldMk cId="2811246052" sldId="305"/>
            <ac:spMk id="81" creationId="{DA8ADD3D-BD85-9230-1449-5CA02F909C1B}"/>
          </ac:spMkLst>
        </pc:spChg>
        <pc:spChg chg="mod">
          <ac:chgData name="Paulson, Benjamin" userId="99163260-8570-4272-b6a0-76c2cc661959" providerId="ADAL" clId="{CD51D8F5-87DA-4C61-8BD8-768A3A7FDBC2}" dt="2023-05-17T03:49:13.849" v="3204" actId="1076"/>
          <ac:spMkLst>
            <pc:docMk/>
            <pc:sldMk cId="2811246052" sldId="305"/>
            <ac:spMk id="82" creationId="{14AB2098-9C6D-5AA6-7C1B-EF84803FB33D}"/>
          </ac:spMkLst>
        </pc:spChg>
        <pc:spChg chg="del">
          <ac:chgData name="Paulson, Benjamin" userId="99163260-8570-4272-b6a0-76c2cc661959" providerId="ADAL" clId="{CD51D8F5-87DA-4C61-8BD8-768A3A7FDBC2}" dt="2023-05-17T02:58:59.320" v="3122" actId="478"/>
          <ac:spMkLst>
            <pc:docMk/>
            <pc:sldMk cId="2811246052" sldId="305"/>
            <ac:spMk id="83" creationId="{2E1350D9-1051-98A1-2BEB-D647F16A10C7}"/>
          </ac:spMkLst>
        </pc:spChg>
        <pc:spChg chg="del">
          <ac:chgData name="Paulson, Benjamin" userId="99163260-8570-4272-b6a0-76c2cc661959" providerId="ADAL" clId="{CD51D8F5-87DA-4C61-8BD8-768A3A7FDBC2}" dt="2023-05-17T02:58:59.896" v="3123" actId="478"/>
          <ac:spMkLst>
            <pc:docMk/>
            <pc:sldMk cId="2811246052" sldId="305"/>
            <ac:spMk id="84" creationId="{1050CED6-24BE-F3A5-E322-895C5FF3913A}"/>
          </ac:spMkLst>
        </pc:spChg>
        <pc:spChg chg="del">
          <ac:chgData name="Paulson, Benjamin" userId="99163260-8570-4272-b6a0-76c2cc661959" providerId="ADAL" clId="{CD51D8F5-87DA-4C61-8BD8-768A3A7FDBC2}" dt="2023-05-17T02:59:00.877" v="3125" actId="478"/>
          <ac:spMkLst>
            <pc:docMk/>
            <pc:sldMk cId="2811246052" sldId="305"/>
            <ac:spMk id="85" creationId="{BEDCC4F8-6331-70AA-6694-27F9AB5B292F}"/>
          </ac:spMkLst>
        </pc:spChg>
        <pc:spChg chg="del">
          <ac:chgData name="Paulson, Benjamin" userId="99163260-8570-4272-b6a0-76c2cc661959" providerId="ADAL" clId="{CD51D8F5-87DA-4C61-8BD8-768A3A7FDBC2}" dt="2023-05-17T02:59:02.220" v="3128" actId="478"/>
          <ac:spMkLst>
            <pc:docMk/>
            <pc:sldMk cId="2811246052" sldId="305"/>
            <ac:spMk id="86" creationId="{42D4C9AD-F5BE-EFF8-46AD-3450C4A2F3DE}"/>
          </ac:spMkLst>
        </pc:spChg>
        <pc:spChg chg="del">
          <ac:chgData name="Paulson, Benjamin" userId="99163260-8570-4272-b6a0-76c2cc661959" providerId="ADAL" clId="{CD51D8F5-87DA-4C61-8BD8-768A3A7FDBC2}" dt="2023-05-17T02:59:02.709" v="3129" actId="478"/>
          <ac:spMkLst>
            <pc:docMk/>
            <pc:sldMk cId="2811246052" sldId="305"/>
            <ac:spMk id="87" creationId="{3E83938E-F611-FE3A-17EA-A1F822DA1419}"/>
          </ac:spMkLst>
        </pc:spChg>
        <pc:spChg chg="del">
          <ac:chgData name="Paulson, Benjamin" userId="99163260-8570-4272-b6a0-76c2cc661959" providerId="ADAL" clId="{CD51D8F5-87DA-4C61-8BD8-768A3A7FDBC2}" dt="2023-05-17T02:59:20.062" v="3164" actId="478"/>
          <ac:spMkLst>
            <pc:docMk/>
            <pc:sldMk cId="2811246052" sldId="305"/>
            <ac:spMk id="88" creationId="{84EE7F49-36BF-CF23-1A1B-9EE88E395C82}"/>
          </ac:spMkLst>
        </pc:spChg>
        <pc:spChg chg="del">
          <ac:chgData name="Paulson, Benjamin" userId="99163260-8570-4272-b6a0-76c2cc661959" providerId="ADAL" clId="{CD51D8F5-87DA-4C61-8BD8-768A3A7FDBC2}" dt="2023-05-17T02:59:19.614" v="3163" actId="478"/>
          <ac:spMkLst>
            <pc:docMk/>
            <pc:sldMk cId="2811246052" sldId="305"/>
            <ac:spMk id="89" creationId="{12E9AE0D-F797-FC34-09B2-5BF31CEF4BA4}"/>
          </ac:spMkLst>
        </pc:spChg>
        <pc:spChg chg="del">
          <ac:chgData name="Paulson, Benjamin" userId="99163260-8570-4272-b6a0-76c2cc661959" providerId="ADAL" clId="{CD51D8F5-87DA-4C61-8BD8-768A3A7FDBC2}" dt="2023-05-17T02:59:18.379" v="3160" actId="478"/>
          <ac:spMkLst>
            <pc:docMk/>
            <pc:sldMk cId="2811246052" sldId="305"/>
            <ac:spMk id="90" creationId="{D071CFFF-EE4E-C489-5047-E18E9400F3A1}"/>
          </ac:spMkLst>
        </pc:spChg>
        <pc:spChg chg="del">
          <ac:chgData name="Paulson, Benjamin" userId="99163260-8570-4272-b6a0-76c2cc661959" providerId="ADAL" clId="{CD51D8F5-87DA-4C61-8BD8-768A3A7FDBC2}" dt="2023-05-17T02:59:17.613" v="3158" actId="478"/>
          <ac:spMkLst>
            <pc:docMk/>
            <pc:sldMk cId="2811246052" sldId="305"/>
            <ac:spMk id="91" creationId="{FFA9C6F7-F2DD-1B55-3217-0F4161634B96}"/>
          </ac:spMkLst>
        </pc:spChg>
        <pc:spChg chg="del">
          <ac:chgData name="Paulson, Benjamin" userId="99163260-8570-4272-b6a0-76c2cc661959" providerId="ADAL" clId="{CD51D8F5-87DA-4C61-8BD8-768A3A7FDBC2}" dt="2023-05-17T02:59:17.353" v="3157" actId="478"/>
          <ac:spMkLst>
            <pc:docMk/>
            <pc:sldMk cId="2811246052" sldId="305"/>
            <ac:spMk id="92" creationId="{B9C6E583-0D15-6827-346B-684529E59E40}"/>
          </ac:spMkLst>
        </pc:spChg>
        <pc:spChg chg="del">
          <ac:chgData name="Paulson, Benjamin" userId="99163260-8570-4272-b6a0-76c2cc661959" providerId="ADAL" clId="{CD51D8F5-87DA-4C61-8BD8-768A3A7FDBC2}" dt="2023-05-17T02:59:25.328" v="3171" actId="478"/>
          <ac:spMkLst>
            <pc:docMk/>
            <pc:sldMk cId="2811246052" sldId="305"/>
            <ac:spMk id="93" creationId="{8888BDBA-906C-D948-B6E1-F0C457C59E0A}"/>
          </ac:spMkLst>
        </pc:spChg>
        <pc:spChg chg="del">
          <ac:chgData name="Paulson, Benjamin" userId="99163260-8570-4272-b6a0-76c2cc661959" providerId="ADAL" clId="{CD51D8F5-87DA-4C61-8BD8-768A3A7FDBC2}" dt="2023-05-17T02:59:25.617" v="3172" actId="478"/>
          <ac:spMkLst>
            <pc:docMk/>
            <pc:sldMk cId="2811246052" sldId="305"/>
            <ac:spMk id="94" creationId="{0C8E1DBB-91E8-3C25-7835-90D2E82E08CD}"/>
          </ac:spMkLst>
        </pc:spChg>
        <pc:spChg chg="del">
          <ac:chgData name="Paulson, Benjamin" userId="99163260-8570-4272-b6a0-76c2cc661959" providerId="ADAL" clId="{CD51D8F5-87DA-4C61-8BD8-768A3A7FDBC2}" dt="2023-05-17T02:59:26.049" v="3173" actId="478"/>
          <ac:spMkLst>
            <pc:docMk/>
            <pc:sldMk cId="2811246052" sldId="305"/>
            <ac:spMk id="95" creationId="{D2D3C9DE-01B7-01DE-2714-D7485659FCE5}"/>
          </ac:spMkLst>
        </pc:spChg>
        <pc:spChg chg="del">
          <ac:chgData name="Paulson, Benjamin" userId="99163260-8570-4272-b6a0-76c2cc661959" providerId="ADAL" clId="{CD51D8F5-87DA-4C61-8BD8-768A3A7FDBC2}" dt="2023-05-17T02:59:26.649" v="3174" actId="478"/>
          <ac:spMkLst>
            <pc:docMk/>
            <pc:sldMk cId="2811246052" sldId="305"/>
            <ac:spMk id="96" creationId="{7C82AFED-127B-6ACC-E36B-3837294A6603}"/>
          </ac:spMkLst>
        </pc:spChg>
        <pc:spChg chg="del">
          <ac:chgData name="Paulson, Benjamin" userId="99163260-8570-4272-b6a0-76c2cc661959" providerId="ADAL" clId="{CD51D8F5-87DA-4C61-8BD8-768A3A7FDBC2}" dt="2023-05-17T02:59:27.141" v="3175" actId="478"/>
          <ac:spMkLst>
            <pc:docMk/>
            <pc:sldMk cId="2811246052" sldId="305"/>
            <ac:spMk id="97" creationId="{5E5DC472-6629-B094-FA6B-E7FA11E52B08}"/>
          </ac:spMkLst>
        </pc:spChg>
        <pc:spChg chg="del">
          <ac:chgData name="Paulson, Benjamin" userId="99163260-8570-4272-b6a0-76c2cc661959" providerId="ADAL" clId="{CD51D8F5-87DA-4C61-8BD8-768A3A7FDBC2}" dt="2023-05-17T02:59:04.416" v="3132" actId="478"/>
          <ac:spMkLst>
            <pc:docMk/>
            <pc:sldMk cId="2811246052" sldId="305"/>
            <ac:spMk id="129" creationId="{2CFD0987-21A1-968F-53B5-2B53A78857C4}"/>
          </ac:spMkLst>
        </pc:spChg>
        <pc:spChg chg="del">
          <ac:chgData name="Paulson, Benjamin" userId="99163260-8570-4272-b6a0-76c2cc661959" providerId="ADAL" clId="{CD51D8F5-87DA-4C61-8BD8-768A3A7FDBC2}" dt="2023-05-17T02:59:06.552" v="3134" actId="478"/>
          <ac:spMkLst>
            <pc:docMk/>
            <pc:sldMk cId="2811246052" sldId="305"/>
            <ac:spMk id="130" creationId="{EF40421E-9F78-2CCB-A147-D6775BFFFC12}"/>
          </ac:spMkLst>
        </pc:spChg>
        <pc:spChg chg="del">
          <ac:chgData name="Paulson, Benjamin" userId="99163260-8570-4272-b6a0-76c2cc661959" providerId="ADAL" clId="{CD51D8F5-87DA-4C61-8BD8-768A3A7FDBC2}" dt="2023-05-17T02:59:07.006" v="3135" actId="478"/>
          <ac:spMkLst>
            <pc:docMk/>
            <pc:sldMk cId="2811246052" sldId="305"/>
            <ac:spMk id="131" creationId="{2E4AD84A-D7B2-D5EA-74FA-AE52CAF94941}"/>
          </ac:spMkLst>
        </pc:spChg>
        <pc:spChg chg="del">
          <ac:chgData name="Paulson, Benjamin" userId="99163260-8570-4272-b6a0-76c2cc661959" providerId="ADAL" clId="{CD51D8F5-87DA-4C61-8BD8-768A3A7FDBC2}" dt="2023-05-17T02:59:08.094" v="3137" actId="478"/>
          <ac:spMkLst>
            <pc:docMk/>
            <pc:sldMk cId="2811246052" sldId="305"/>
            <ac:spMk id="132" creationId="{914D2F55-F135-2959-A78E-59EF263C8599}"/>
          </ac:spMkLst>
        </pc:spChg>
        <pc:spChg chg="del">
          <ac:chgData name="Paulson, Benjamin" userId="99163260-8570-4272-b6a0-76c2cc661959" providerId="ADAL" clId="{CD51D8F5-87DA-4C61-8BD8-768A3A7FDBC2}" dt="2023-05-17T02:59:09.533" v="3140" actId="478"/>
          <ac:spMkLst>
            <pc:docMk/>
            <pc:sldMk cId="2811246052" sldId="305"/>
            <ac:spMk id="133" creationId="{3A478DEE-258A-9CCE-6518-AFE538019CFB}"/>
          </ac:spMkLst>
        </pc:spChg>
        <pc:spChg chg="del">
          <ac:chgData name="Paulson, Benjamin" userId="99163260-8570-4272-b6a0-76c2cc661959" providerId="ADAL" clId="{CD51D8F5-87DA-4C61-8BD8-768A3A7FDBC2}" dt="2023-05-17T02:59:12.509" v="3146" actId="478"/>
          <ac:spMkLst>
            <pc:docMk/>
            <pc:sldMk cId="2811246052" sldId="305"/>
            <ac:spMk id="134" creationId="{13A1ECBA-6C97-17AB-620D-C2AFD58E78CC}"/>
          </ac:spMkLst>
        </pc:spChg>
        <pc:spChg chg="del">
          <ac:chgData name="Paulson, Benjamin" userId="99163260-8570-4272-b6a0-76c2cc661959" providerId="ADAL" clId="{CD51D8F5-87DA-4C61-8BD8-768A3A7FDBC2}" dt="2023-05-17T02:59:12.956" v="3147" actId="478"/>
          <ac:spMkLst>
            <pc:docMk/>
            <pc:sldMk cId="2811246052" sldId="305"/>
            <ac:spMk id="135" creationId="{6307C8E0-77EC-9383-F9AE-984CD77DAF80}"/>
          </ac:spMkLst>
        </pc:spChg>
        <pc:spChg chg="del">
          <ac:chgData name="Paulson, Benjamin" userId="99163260-8570-4272-b6a0-76c2cc661959" providerId="ADAL" clId="{CD51D8F5-87DA-4C61-8BD8-768A3A7FDBC2}" dt="2023-05-17T02:59:13.194" v="3148" actId="478"/>
          <ac:spMkLst>
            <pc:docMk/>
            <pc:sldMk cId="2811246052" sldId="305"/>
            <ac:spMk id="136" creationId="{970A3984-0AA9-E81C-7894-EC2C80003031}"/>
          </ac:spMkLst>
        </pc:spChg>
        <pc:spChg chg="del">
          <ac:chgData name="Paulson, Benjamin" userId="99163260-8570-4272-b6a0-76c2cc661959" providerId="ADAL" clId="{CD51D8F5-87DA-4C61-8BD8-768A3A7FDBC2}" dt="2023-05-17T02:59:13.550" v="3149" actId="478"/>
          <ac:spMkLst>
            <pc:docMk/>
            <pc:sldMk cId="2811246052" sldId="305"/>
            <ac:spMk id="137" creationId="{B4015BF0-13D3-DAF9-50D5-BFC5E2B24C34}"/>
          </ac:spMkLst>
        </pc:spChg>
        <pc:spChg chg="del">
          <ac:chgData name="Paulson, Benjamin" userId="99163260-8570-4272-b6a0-76c2cc661959" providerId="ADAL" clId="{CD51D8F5-87DA-4C61-8BD8-768A3A7FDBC2}" dt="2023-05-17T02:59:13.895" v="3150" actId="478"/>
          <ac:spMkLst>
            <pc:docMk/>
            <pc:sldMk cId="2811246052" sldId="305"/>
            <ac:spMk id="138" creationId="{92ABA102-42F5-5784-CD47-5286AD45957C}"/>
          </ac:spMkLst>
        </pc:spChg>
        <pc:spChg chg="del mod">
          <ac:chgData name="Paulson, Benjamin" userId="99163260-8570-4272-b6a0-76c2cc661959" providerId="ADAL" clId="{CD51D8F5-87DA-4C61-8BD8-768A3A7FDBC2}" dt="2023-05-17T03:48:32.377" v="3199" actId="478"/>
          <ac:spMkLst>
            <pc:docMk/>
            <pc:sldMk cId="2811246052" sldId="305"/>
            <ac:spMk id="139" creationId="{2BBE57B1-BD2F-E4D0-EC0E-320048E90CD5}"/>
          </ac:spMkLst>
        </pc:spChg>
        <pc:spChg chg="del">
          <ac:chgData name="Paulson, Benjamin" userId="99163260-8570-4272-b6a0-76c2cc661959" providerId="ADAL" clId="{CD51D8F5-87DA-4C61-8BD8-768A3A7FDBC2}" dt="2023-05-17T03:48:28.767" v="3197" actId="478"/>
          <ac:spMkLst>
            <pc:docMk/>
            <pc:sldMk cId="2811246052" sldId="305"/>
            <ac:spMk id="140" creationId="{F32A733E-5C99-92CA-4AC5-336153B7C7F8}"/>
          </ac:spMkLst>
        </pc:spChg>
        <pc:spChg chg="del">
          <ac:chgData name="Paulson, Benjamin" userId="99163260-8570-4272-b6a0-76c2cc661959" providerId="ADAL" clId="{CD51D8F5-87DA-4C61-8BD8-768A3A7FDBC2}" dt="2023-05-17T03:48:28.263" v="3196" actId="478"/>
          <ac:spMkLst>
            <pc:docMk/>
            <pc:sldMk cId="2811246052" sldId="305"/>
            <ac:spMk id="141" creationId="{A8991DB8-8848-74FF-8D41-C0FEADE9D1C2}"/>
          </ac:spMkLst>
        </pc:spChg>
        <pc:spChg chg="del">
          <ac:chgData name="Paulson, Benjamin" userId="99163260-8570-4272-b6a0-76c2cc661959" providerId="ADAL" clId="{CD51D8F5-87DA-4C61-8BD8-768A3A7FDBC2}" dt="2023-05-17T03:48:27.557" v="3195" actId="478"/>
          <ac:spMkLst>
            <pc:docMk/>
            <pc:sldMk cId="2811246052" sldId="305"/>
            <ac:spMk id="142" creationId="{DB0F382C-DB73-1784-4CC6-747CD3A5D75D}"/>
          </ac:spMkLst>
        </pc:spChg>
        <pc:spChg chg="mod">
          <ac:chgData name="Paulson, Benjamin" userId="99163260-8570-4272-b6a0-76c2cc661959" providerId="ADAL" clId="{CD51D8F5-87DA-4C61-8BD8-768A3A7FDBC2}" dt="2023-05-17T03:49:22.707" v="3207" actId="1076"/>
          <ac:spMkLst>
            <pc:docMk/>
            <pc:sldMk cId="2811246052" sldId="305"/>
            <ac:spMk id="143" creationId="{B4E5A31E-8456-4B6E-A53F-F6D514BEA73C}"/>
          </ac:spMkLst>
        </pc:spChg>
        <pc:spChg chg="del">
          <ac:chgData name="Paulson, Benjamin" userId="99163260-8570-4272-b6a0-76c2cc661959" providerId="ADAL" clId="{CD51D8F5-87DA-4C61-8BD8-768A3A7FDBC2}" dt="2023-05-17T02:59:03.970" v="3131" actId="478"/>
          <ac:spMkLst>
            <pc:docMk/>
            <pc:sldMk cId="2811246052" sldId="305"/>
            <ac:spMk id="144" creationId="{9AAE5C21-1B2F-EFAD-B304-339B0A24E0E1}"/>
          </ac:spMkLst>
        </pc:spChg>
        <pc:spChg chg="del">
          <ac:chgData name="Paulson, Benjamin" userId="99163260-8570-4272-b6a0-76c2cc661959" providerId="ADAL" clId="{CD51D8F5-87DA-4C61-8BD8-768A3A7FDBC2}" dt="2023-05-17T02:59:05.173" v="3133" actId="478"/>
          <ac:spMkLst>
            <pc:docMk/>
            <pc:sldMk cId="2811246052" sldId="305"/>
            <ac:spMk id="145" creationId="{E330D085-C9CC-831C-4EF3-C19E133A7EFF}"/>
          </ac:spMkLst>
        </pc:spChg>
        <pc:spChg chg="del">
          <ac:chgData name="Paulson, Benjamin" userId="99163260-8570-4272-b6a0-76c2cc661959" providerId="ADAL" clId="{CD51D8F5-87DA-4C61-8BD8-768A3A7FDBC2}" dt="2023-05-17T02:59:07.487" v="3136" actId="478"/>
          <ac:spMkLst>
            <pc:docMk/>
            <pc:sldMk cId="2811246052" sldId="305"/>
            <ac:spMk id="146" creationId="{932D6F35-2CEA-9F28-7F99-529A82364136}"/>
          </ac:spMkLst>
        </pc:spChg>
        <pc:spChg chg="del">
          <ac:chgData name="Paulson, Benjamin" userId="99163260-8570-4272-b6a0-76c2cc661959" providerId="ADAL" clId="{CD51D8F5-87DA-4C61-8BD8-768A3A7FDBC2}" dt="2023-05-17T02:59:08.516" v="3138" actId="478"/>
          <ac:spMkLst>
            <pc:docMk/>
            <pc:sldMk cId="2811246052" sldId="305"/>
            <ac:spMk id="147" creationId="{E80C6B9D-043A-798D-2F04-EDBB04F0E0C0}"/>
          </ac:spMkLst>
        </pc:spChg>
        <pc:spChg chg="del">
          <ac:chgData name="Paulson, Benjamin" userId="99163260-8570-4272-b6a0-76c2cc661959" providerId="ADAL" clId="{CD51D8F5-87DA-4C61-8BD8-768A3A7FDBC2}" dt="2023-05-17T02:59:09.047" v="3139" actId="478"/>
          <ac:spMkLst>
            <pc:docMk/>
            <pc:sldMk cId="2811246052" sldId="305"/>
            <ac:spMk id="148" creationId="{7FCACE96-7996-92BC-3829-1D152C52D025}"/>
          </ac:spMkLst>
        </pc:spChg>
        <pc:spChg chg="del">
          <ac:chgData name="Paulson, Benjamin" userId="99163260-8570-4272-b6a0-76c2cc661959" providerId="ADAL" clId="{CD51D8F5-87DA-4C61-8BD8-768A3A7FDBC2}" dt="2023-05-17T02:59:12.072" v="3145" actId="478"/>
          <ac:spMkLst>
            <pc:docMk/>
            <pc:sldMk cId="2811246052" sldId="305"/>
            <ac:spMk id="149" creationId="{09CC8F11-866E-74BC-A96D-486E273D1E73}"/>
          </ac:spMkLst>
        </pc:spChg>
        <pc:spChg chg="del">
          <ac:chgData name="Paulson, Benjamin" userId="99163260-8570-4272-b6a0-76c2cc661959" providerId="ADAL" clId="{CD51D8F5-87DA-4C61-8BD8-768A3A7FDBC2}" dt="2023-05-17T02:59:11.393" v="3144" actId="478"/>
          <ac:spMkLst>
            <pc:docMk/>
            <pc:sldMk cId="2811246052" sldId="305"/>
            <ac:spMk id="150" creationId="{7F5E6D2D-1AA3-74F5-D61C-A72E6AC89BF5}"/>
          </ac:spMkLst>
        </pc:spChg>
        <pc:spChg chg="del">
          <ac:chgData name="Paulson, Benjamin" userId="99163260-8570-4272-b6a0-76c2cc661959" providerId="ADAL" clId="{CD51D8F5-87DA-4C61-8BD8-768A3A7FDBC2}" dt="2023-05-17T02:59:10.989" v="3143" actId="478"/>
          <ac:spMkLst>
            <pc:docMk/>
            <pc:sldMk cId="2811246052" sldId="305"/>
            <ac:spMk id="151" creationId="{421FB91B-6BFE-0279-F668-08A73892453E}"/>
          </ac:spMkLst>
        </pc:spChg>
        <pc:spChg chg="del">
          <ac:chgData name="Paulson, Benjamin" userId="99163260-8570-4272-b6a0-76c2cc661959" providerId="ADAL" clId="{CD51D8F5-87DA-4C61-8BD8-768A3A7FDBC2}" dt="2023-05-17T02:59:10.479" v="3142" actId="478"/>
          <ac:spMkLst>
            <pc:docMk/>
            <pc:sldMk cId="2811246052" sldId="305"/>
            <ac:spMk id="152" creationId="{429DF3A3-459A-E37E-D859-9A30D9B841C7}"/>
          </ac:spMkLst>
        </pc:spChg>
        <pc:spChg chg="del">
          <ac:chgData name="Paulson, Benjamin" userId="99163260-8570-4272-b6a0-76c2cc661959" providerId="ADAL" clId="{CD51D8F5-87DA-4C61-8BD8-768A3A7FDBC2}" dt="2023-05-17T02:59:10.141" v="3141" actId="478"/>
          <ac:spMkLst>
            <pc:docMk/>
            <pc:sldMk cId="2811246052" sldId="305"/>
            <ac:spMk id="153" creationId="{D8CBFB30-2D30-E784-98A0-751A729FEAFF}"/>
          </ac:spMkLst>
        </pc:spChg>
        <pc:spChg chg="del">
          <ac:chgData name="Paulson, Benjamin" userId="99163260-8570-4272-b6a0-76c2cc661959" providerId="ADAL" clId="{CD51D8F5-87DA-4C61-8BD8-768A3A7FDBC2}" dt="2023-05-17T02:59:16.350" v="3155" actId="478"/>
          <ac:spMkLst>
            <pc:docMk/>
            <pc:sldMk cId="2811246052" sldId="305"/>
            <ac:spMk id="154" creationId="{1FC0EBE5-0A52-0B57-6AEC-758ADA4421A3}"/>
          </ac:spMkLst>
        </pc:spChg>
        <pc:spChg chg="del">
          <ac:chgData name="Paulson, Benjamin" userId="99163260-8570-4272-b6a0-76c2cc661959" providerId="ADAL" clId="{CD51D8F5-87DA-4C61-8BD8-768A3A7FDBC2}" dt="2023-05-17T02:59:15.818" v="3154" actId="478"/>
          <ac:spMkLst>
            <pc:docMk/>
            <pc:sldMk cId="2811246052" sldId="305"/>
            <ac:spMk id="155" creationId="{BA9AE860-ED8A-5B4B-842A-94233B4077C7}"/>
          </ac:spMkLst>
        </pc:spChg>
        <pc:spChg chg="del">
          <ac:chgData name="Paulson, Benjamin" userId="99163260-8570-4272-b6a0-76c2cc661959" providerId="ADAL" clId="{CD51D8F5-87DA-4C61-8BD8-768A3A7FDBC2}" dt="2023-05-17T02:59:15.319" v="3153" actId="478"/>
          <ac:spMkLst>
            <pc:docMk/>
            <pc:sldMk cId="2811246052" sldId="305"/>
            <ac:spMk id="156" creationId="{4E626A4C-20A3-80CB-5A82-45854DBAFFF1}"/>
          </ac:spMkLst>
        </pc:spChg>
        <pc:spChg chg="del">
          <ac:chgData name="Paulson, Benjamin" userId="99163260-8570-4272-b6a0-76c2cc661959" providerId="ADAL" clId="{CD51D8F5-87DA-4C61-8BD8-768A3A7FDBC2}" dt="2023-05-17T02:59:14.848" v="3152" actId="478"/>
          <ac:spMkLst>
            <pc:docMk/>
            <pc:sldMk cId="2811246052" sldId="305"/>
            <ac:spMk id="157" creationId="{546F3BDE-2D0D-1C15-033F-F621E45F6140}"/>
          </ac:spMkLst>
        </pc:spChg>
        <pc:spChg chg="del">
          <ac:chgData name="Paulson, Benjamin" userId="99163260-8570-4272-b6a0-76c2cc661959" providerId="ADAL" clId="{CD51D8F5-87DA-4C61-8BD8-768A3A7FDBC2}" dt="2023-05-17T02:59:14.554" v="3151" actId="478"/>
          <ac:spMkLst>
            <pc:docMk/>
            <pc:sldMk cId="2811246052" sldId="305"/>
            <ac:spMk id="158" creationId="{54C2A632-3607-AE24-44C5-13F62DD37218}"/>
          </ac:spMkLst>
        </pc:spChg>
        <pc:spChg chg="del">
          <ac:chgData name="Paulson, Benjamin" userId="99163260-8570-4272-b6a0-76c2cc661959" providerId="ADAL" clId="{CD51D8F5-87DA-4C61-8BD8-768A3A7FDBC2}" dt="2023-05-17T02:58:57.479" v="3120" actId="478"/>
          <ac:spMkLst>
            <pc:docMk/>
            <pc:sldMk cId="2811246052" sldId="305"/>
            <ac:spMk id="159" creationId="{6A30EDC1-6A79-EED0-B95F-6722DA21090B}"/>
          </ac:spMkLst>
        </pc:spChg>
        <pc:spChg chg="del">
          <ac:chgData name="Paulson, Benjamin" userId="99163260-8570-4272-b6a0-76c2cc661959" providerId="ADAL" clId="{CD51D8F5-87DA-4C61-8BD8-768A3A7FDBC2}" dt="2023-05-17T02:59:21.086" v="3166" actId="478"/>
          <ac:spMkLst>
            <pc:docMk/>
            <pc:sldMk cId="2811246052" sldId="305"/>
            <ac:spMk id="160" creationId="{6F176AE6-6E20-EAF7-D5DD-2787407C89FC}"/>
          </ac:spMkLst>
        </pc:spChg>
        <pc:spChg chg="del">
          <ac:chgData name="Paulson, Benjamin" userId="99163260-8570-4272-b6a0-76c2cc661959" providerId="ADAL" clId="{CD51D8F5-87DA-4C61-8BD8-768A3A7FDBC2}" dt="2023-05-17T02:59:23.465" v="3168" actId="478"/>
          <ac:spMkLst>
            <pc:docMk/>
            <pc:sldMk cId="2811246052" sldId="305"/>
            <ac:spMk id="161" creationId="{C01BEA67-0C4B-4A9A-355A-F54B0EC44739}"/>
          </ac:spMkLst>
        </pc:spChg>
        <pc:picChg chg="mod">
          <ac:chgData name="Paulson, Benjamin" userId="99163260-8570-4272-b6a0-76c2cc661959" providerId="ADAL" clId="{CD51D8F5-87DA-4C61-8BD8-768A3A7FDBC2}" dt="2023-05-17T03:52:28.612" v="3259" actId="1076"/>
          <ac:picMkLst>
            <pc:docMk/>
            <pc:sldMk cId="2811246052" sldId="305"/>
            <ac:picMk id="4" creationId="{5C8D81F9-0737-9809-D05C-19FD60662885}"/>
          </ac:picMkLst>
        </pc:picChg>
      </pc:sldChg>
      <pc:sldChg chg="addSp delSp modSp add del mod">
        <pc:chgData name="Paulson, Benjamin" userId="99163260-8570-4272-b6a0-76c2cc661959" providerId="ADAL" clId="{CD51D8F5-87DA-4C61-8BD8-768A3A7FDBC2}" dt="2023-05-17T02:58:37.530" v="3112" actId="2890"/>
        <pc:sldMkLst>
          <pc:docMk/>
          <pc:sldMk cId="1724557875" sldId="306"/>
        </pc:sldMkLst>
        <pc:spChg chg="add del mod">
          <ac:chgData name="Paulson, Benjamin" userId="99163260-8570-4272-b6a0-76c2cc661959" providerId="ADAL" clId="{CD51D8F5-87DA-4C61-8BD8-768A3A7FDBC2}" dt="2023-05-17T02:58:35.533" v="3101" actId="1035"/>
          <ac:spMkLst>
            <pc:docMk/>
            <pc:sldMk cId="1724557875" sldId="306"/>
            <ac:spMk id="5" creationId="{9C7D1369-8151-7CF8-341B-B59501550AC1}"/>
          </ac:spMkLst>
        </pc:spChg>
        <pc:spChg chg="add del mod">
          <ac:chgData name="Paulson, Benjamin" userId="99163260-8570-4272-b6a0-76c2cc661959" providerId="ADAL" clId="{CD51D8F5-87DA-4C61-8BD8-768A3A7FDBC2}" dt="2023-05-17T02:58:35.533" v="3101" actId="1035"/>
          <ac:spMkLst>
            <pc:docMk/>
            <pc:sldMk cId="1724557875" sldId="306"/>
            <ac:spMk id="6" creationId="{039BA90F-AD75-1054-6965-DDB01563EF94}"/>
          </ac:spMkLst>
        </pc:spChg>
        <pc:spChg chg="mod">
          <ac:chgData name="Paulson, Benjamin" userId="99163260-8570-4272-b6a0-76c2cc661959" providerId="ADAL" clId="{CD51D8F5-87DA-4C61-8BD8-768A3A7FDBC2}" dt="2023-05-17T02:58:35.689" v="3102" actId="1076"/>
          <ac:spMkLst>
            <pc:docMk/>
            <pc:sldMk cId="1724557875" sldId="306"/>
            <ac:spMk id="78" creationId="{66B6D5DD-F633-2789-18F5-50C172A1CA3B}"/>
          </ac:spMkLst>
        </pc:spChg>
        <pc:spChg chg="add del">
          <ac:chgData name="Paulson, Benjamin" userId="99163260-8570-4272-b6a0-76c2cc661959" providerId="ADAL" clId="{CD51D8F5-87DA-4C61-8BD8-768A3A7FDBC2}" dt="2023-05-17T02:58:36.736" v="3108" actId="478"/>
          <ac:spMkLst>
            <pc:docMk/>
            <pc:sldMk cId="1724557875" sldId="306"/>
            <ac:spMk id="79" creationId="{7808A37C-F33A-AF45-86A5-9ECE202F7E9D}"/>
          </ac:spMkLst>
        </pc:spChg>
        <pc:spChg chg="add del">
          <ac:chgData name="Paulson, Benjamin" userId="99163260-8570-4272-b6a0-76c2cc661959" providerId="ADAL" clId="{CD51D8F5-87DA-4C61-8BD8-768A3A7FDBC2}" dt="2023-05-17T02:58:36.925" v="3109" actId="478"/>
          <ac:spMkLst>
            <pc:docMk/>
            <pc:sldMk cId="1724557875" sldId="306"/>
            <ac:spMk id="80" creationId="{F6C46ADD-E50C-350F-1416-5799D5BBD6BE}"/>
          </ac:spMkLst>
        </pc:spChg>
        <pc:spChg chg="add del">
          <ac:chgData name="Paulson, Benjamin" userId="99163260-8570-4272-b6a0-76c2cc661959" providerId="ADAL" clId="{CD51D8F5-87DA-4C61-8BD8-768A3A7FDBC2}" dt="2023-05-17T02:58:37.112" v="3110" actId="478"/>
          <ac:spMkLst>
            <pc:docMk/>
            <pc:sldMk cId="1724557875" sldId="306"/>
            <ac:spMk id="81" creationId="{DA8ADD3D-BD85-9230-1449-5CA02F909C1B}"/>
          </ac:spMkLst>
        </pc:spChg>
        <pc:spChg chg="add del">
          <ac:chgData name="Paulson, Benjamin" userId="99163260-8570-4272-b6a0-76c2cc661959" providerId="ADAL" clId="{CD51D8F5-87DA-4C61-8BD8-768A3A7FDBC2}" dt="2023-05-17T02:58:37.320" v="3111" actId="478"/>
          <ac:spMkLst>
            <pc:docMk/>
            <pc:sldMk cId="1724557875" sldId="306"/>
            <ac:spMk id="82" creationId="{14AB2098-9C6D-5AA6-7C1B-EF84803FB33D}"/>
          </ac:spMkLst>
        </pc:spChg>
        <pc:spChg chg="mod">
          <ac:chgData name="Paulson, Benjamin" userId="99163260-8570-4272-b6a0-76c2cc661959" providerId="ADAL" clId="{CD51D8F5-87DA-4C61-8BD8-768A3A7FDBC2}" dt="2023-05-17T02:58:35.849" v="3103" actId="1076"/>
          <ac:spMkLst>
            <pc:docMk/>
            <pc:sldMk cId="1724557875" sldId="306"/>
            <ac:spMk id="139" creationId="{2BBE57B1-BD2F-E4D0-EC0E-320048E90CD5}"/>
          </ac:spMkLst>
        </pc:spChg>
        <pc:spChg chg="add del">
          <ac:chgData name="Paulson, Benjamin" userId="99163260-8570-4272-b6a0-76c2cc661959" providerId="ADAL" clId="{CD51D8F5-87DA-4C61-8BD8-768A3A7FDBC2}" dt="2023-05-17T02:58:36.032" v="3104" actId="478"/>
          <ac:spMkLst>
            <pc:docMk/>
            <pc:sldMk cId="1724557875" sldId="306"/>
            <ac:spMk id="140" creationId="{F32A733E-5C99-92CA-4AC5-336153B7C7F8}"/>
          </ac:spMkLst>
        </pc:spChg>
        <pc:spChg chg="add del">
          <ac:chgData name="Paulson, Benjamin" userId="99163260-8570-4272-b6a0-76c2cc661959" providerId="ADAL" clId="{CD51D8F5-87DA-4C61-8BD8-768A3A7FDBC2}" dt="2023-05-17T02:58:36.204" v="3105" actId="478"/>
          <ac:spMkLst>
            <pc:docMk/>
            <pc:sldMk cId="1724557875" sldId="306"/>
            <ac:spMk id="141" creationId="{A8991DB8-8848-74FF-8D41-C0FEADE9D1C2}"/>
          </ac:spMkLst>
        </pc:spChg>
        <pc:spChg chg="add del">
          <ac:chgData name="Paulson, Benjamin" userId="99163260-8570-4272-b6a0-76c2cc661959" providerId="ADAL" clId="{CD51D8F5-87DA-4C61-8BD8-768A3A7FDBC2}" dt="2023-05-17T02:58:36.360" v="3106" actId="478"/>
          <ac:spMkLst>
            <pc:docMk/>
            <pc:sldMk cId="1724557875" sldId="306"/>
            <ac:spMk id="142" creationId="{DB0F382C-DB73-1784-4CC6-747CD3A5D75D}"/>
          </ac:spMkLst>
        </pc:spChg>
        <pc:spChg chg="add del">
          <ac:chgData name="Paulson, Benjamin" userId="99163260-8570-4272-b6a0-76c2cc661959" providerId="ADAL" clId="{CD51D8F5-87DA-4C61-8BD8-768A3A7FDBC2}" dt="2023-05-17T02:58:36.548" v="3107" actId="478"/>
          <ac:spMkLst>
            <pc:docMk/>
            <pc:sldMk cId="1724557875" sldId="306"/>
            <ac:spMk id="143" creationId="{B4E5A31E-8456-4B6E-A53F-F6D514BEA73C}"/>
          </ac:spMkLst>
        </pc:spChg>
        <pc:picChg chg="mod">
          <ac:chgData name="Paulson, Benjamin" userId="99163260-8570-4272-b6a0-76c2cc661959" providerId="ADAL" clId="{CD51D8F5-87DA-4C61-8BD8-768A3A7FDBC2}" dt="2023-05-17T02:58:35.533" v="3101" actId="1035"/>
          <ac:picMkLst>
            <pc:docMk/>
            <pc:sldMk cId="1724557875" sldId="306"/>
            <ac:picMk id="4" creationId="{5C8D81F9-0737-9809-D05C-19FD60662885}"/>
          </ac:picMkLst>
        </pc:picChg>
      </pc:sldChg>
      <pc:sldChg chg="add del">
        <pc:chgData name="Paulson, Benjamin" userId="99163260-8570-4272-b6a0-76c2cc661959" providerId="ADAL" clId="{CD51D8F5-87DA-4C61-8BD8-768A3A7FDBC2}" dt="2023-05-17T03:50:16.086" v="3223" actId="47"/>
        <pc:sldMkLst>
          <pc:docMk/>
          <pc:sldMk cId="3306811842" sldId="306"/>
        </pc:sldMkLst>
      </pc:sldChg>
      <pc:sldChg chg="delSp modSp add mod modTransition">
        <pc:chgData name="Paulson, Benjamin" userId="99163260-8570-4272-b6a0-76c2cc661959" providerId="ADAL" clId="{CD51D8F5-87DA-4C61-8BD8-768A3A7FDBC2}" dt="2023-05-17T03:50:05.917" v="3222"/>
        <pc:sldMkLst>
          <pc:docMk/>
          <pc:sldMk cId="259653421" sldId="307"/>
        </pc:sldMkLst>
        <pc:spChg chg="del">
          <ac:chgData name="Paulson, Benjamin" userId="99163260-8570-4272-b6a0-76c2cc661959" providerId="ADAL" clId="{CD51D8F5-87DA-4C61-8BD8-768A3A7FDBC2}" dt="2023-05-17T03:49:51.606" v="3210" actId="478"/>
          <ac:spMkLst>
            <pc:docMk/>
            <pc:sldMk cId="259653421" sldId="307"/>
            <ac:spMk id="78" creationId="{66B6D5DD-F633-2789-18F5-50C172A1CA3B}"/>
          </ac:spMkLst>
        </pc:spChg>
        <pc:spChg chg="del">
          <ac:chgData name="Paulson, Benjamin" userId="99163260-8570-4272-b6a0-76c2cc661959" providerId="ADAL" clId="{CD51D8F5-87DA-4C61-8BD8-768A3A7FDBC2}" dt="2023-05-17T03:49:51.097" v="3209" actId="478"/>
          <ac:spMkLst>
            <pc:docMk/>
            <pc:sldMk cId="259653421" sldId="307"/>
            <ac:spMk id="79" creationId="{7808A37C-F33A-AF45-86A5-9ECE202F7E9D}"/>
          </ac:spMkLst>
        </pc:spChg>
        <pc:spChg chg="del">
          <ac:chgData name="Paulson, Benjamin" userId="99163260-8570-4272-b6a0-76c2cc661959" providerId="ADAL" clId="{CD51D8F5-87DA-4C61-8BD8-768A3A7FDBC2}" dt="2023-05-17T03:49:52.138" v="3211" actId="478"/>
          <ac:spMkLst>
            <pc:docMk/>
            <pc:sldMk cId="259653421" sldId="307"/>
            <ac:spMk id="80" creationId="{F6C46ADD-E50C-350F-1416-5799D5BBD6BE}"/>
          </ac:spMkLst>
        </pc:spChg>
        <pc:spChg chg="mod">
          <ac:chgData name="Paulson, Benjamin" userId="99163260-8570-4272-b6a0-76c2cc661959" providerId="ADAL" clId="{CD51D8F5-87DA-4C61-8BD8-768A3A7FDBC2}" dt="2023-05-17T03:49:55.970" v="3214" actId="14100"/>
          <ac:spMkLst>
            <pc:docMk/>
            <pc:sldMk cId="259653421" sldId="307"/>
            <ac:spMk id="81" creationId="{DA8ADD3D-BD85-9230-1449-5CA02F909C1B}"/>
          </ac:spMkLst>
        </pc:spChg>
        <pc:spChg chg="del">
          <ac:chgData name="Paulson, Benjamin" userId="99163260-8570-4272-b6a0-76c2cc661959" providerId="ADAL" clId="{CD51D8F5-87DA-4C61-8BD8-768A3A7FDBC2}" dt="2023-05-17T03:49:54.516" v="3213" actId="478"/>
          <ac:spMkLst>
            <pc:docMk/>
            <pc:sldMk cId="259653421" sldId="307"/>
            <ac:spMk id="82" creationId="{14AB2098-9C6D-5AA6-7C1B-EF84803FB33D}"/>
          </ac:spMkLst>
        </pc:spChg>
        <pc:spChg chg="del">
          <ac:chgData name="Paulson, Benjamin" userId="99163260-8570-4272-b6a0-76c2cc661959" providerId="ADAL" clId="{CD51D8F5-87DA-4C61-8BD8-768A3A7FDBC2}" dt="2023-05-17T03:49:56.582" v="3215" actId="478"/>
          <ac:spMkLst>
            <pc:docMk/>
            <pc:sldMk cId="259653421" sldId="307"/>
            <ac:spMk id="139" creationId="{2BBE57B1-BD2F-E4D0-EC0E-320048E90CD5}"/>
          </ac:spMkLst>
        </pc:spChg>
        <pc:spChg chg="del">
          <ac:chgData name="Paulson, Benjamin" userId="99163260-8570-4272-b6a0-76c2cc661959" providerId="ADAL" clId="{CD51D8F5-87DA-4C61-8BD8-768A3A7FDBC2}" dt="2023-05-17T03:49:56.939" v="3216" actId="478"/>
          <ac:spMkLst>
            <pc:docMk/>
            <pc:sldMk cId="259653421" sldId="307"/>
            <ac:spMk id="140" creationId="{F32A733E-5C99-92CA-4AC5-336153B7C7F8}"/>
          </ac:spMkLst>
        </pc:spChg>
        <pc:spChg chg="del">
          <ac:chgData name="Paulson, Benjamin" userId="99163260-8570-4272-b6a0-76c2cc661959" providerId="ADAL" clId="{CD51D8F5-87DA-4C61-8BD8-768A3A7FDBC2}" dt="2023-05-17T03:49:57.267" v="3217" actId="478"/>
          <ac:spMkLst>
            <pc:docMk/>
            <pc:sldMk cId="259653421" sldId="307"/>
            <ac:spMk id="141" creationId="{A8991DB8-8848-74FF-8D41-C0FEADE9D1C2}"/>
          </ac:spMkLst>
        </pc:spChg>
        <pc:spChg chg="mod">
          <ac:chgData name="Paulson, Benjamin" userId="99163260-8570-4272-b6a0-76c2cc661959" providerId="ADAL" clId="{CD51D8F5-87DA-4C61-8BD8-768A3A7FDBC2}" dt="2023-05-17T03:50:02.833" v="3220" actId="14100"/>
          <ac:spMkLst>
            <pc:docMk/>
            <pc:sldMk cId="259653421" sldId="307"/>
            <ac:spMk id="142" creationId="{DB0F382C-DB73-1784-4CC6-747CD3A5D75D}"/>
          </ac:spMkLst>
        </pc:spChg>
        <pc:spChg chg="del">
          <ac:chgData name="Paulson, Benjamin" userId="99163260-8570-4272-b6a0-76c2cc661959" providerId="ADAL" clId="{CD51D8F5-87DA-4C61-8BD8-768A3A7FDBC2}" dt="2023-05-17T03:50:00.867" v="3219" actId="478"/>
          <ac:spMkLst>
            <pc:docMk/>
            <pc:sldMk cId="259653421" sldId="307"/>
            <ac:spMk id="143" creationId="{B4E5A31E-8456-4B6E-A53F-F6D514BEA73C}"/>
          </ac:spMkLst>
        </pc:spChg>
      </pc:sldChg>
      <pc:sldChg chg="addSp delSp modSp add mod modAnim">
        <pc:chgData name="Paulson, Benjamin" userId="99163260-8570-4272-b6a0-76c2cc661959" providerId="ADAL" clId="{CD51D8F5-87DA-4C61-8BD8-768A3A7FDBC2}" dt="2023-05-17T04:08:25.646" v="3536" actId="1076"/>
        <pc:sldMkLst>
          <pc:docMk/>
          <pc:sldMk cId="1623507349" sldId="308"/>
        </pc:sldMkLst>
        <pc:spChg chg="mod">
          <ac:chgData name="Paulson, Benjamin" userId="99163260-8570-4272-b6a0-76c2cc661959" providerId="ADAL" clId="{CD51D8F5-87DA-4C61-8BD8-768A3A7FDBC2}" dt="2023-05-17T03:50:43.923" v="3237" actId="1076"/>
          <ac:spMkLst>
            <pc:docMk/>
            <pc:sldMk cId="1623507349" sldId="308"/>
            <ac:spMk id="5" creationId="{9C7D1369-8151-7CF8-341B-B59501550AC1}"/>
          </ac:spMkLst>
        </pc:spChg>
        <pc:spChg chg="mod">
          <ac:chgData name="Paulson, Benjamin" userId="99163260-8570-4272-b6a0-76c2cc661959" providerId="ADAL" clId="{CD51D8F5-87DA-4C61-8BD8-768A3A7FDBC2}" dt="2023-05-17T03:50:38.517" v="3232" actId="404"/>
          <ac:spMkLst>
            <pc:docMk/>
            <pc:sldMk cId="1623507349" sldId="308"/>
            <ac:spMk id="6" creationId="{039BA90F-AD75-1054-6965-DDB01563EF94}"/>
          </ac:spMkLst>
        </pc:spChg>
        <pc:spChg chg="add mod">
          <ac:chgData name="Paulson, Benjamin" userId="99163260-8570-4272-b6a0-76c2cc661959" providerId="ADAL" clId="{CD51D8F5-87DA-4C61-8BD8-768A3A7FDBC2}" dt="2023-05-17T03:59:05.206" v="3283" actId="1076"/>
          <ac:spMkLst>
            <pc:docMk/>
            <pc:sldMk cId="1623507349" sldId="308"/>
            <ac:spMk id="7" creationId="{C3523828-2F1B-F0ED-3BFC-8C0051C7A071}"/>
          </ac:spMkLst>
        </pc:spChg>
        <pc:spChg chg="add mod">
          <ac:chgData name="Paulson, Benjamin" userId="99163260-8570-4272-b6a0-76c2cc661959" providerId="ADAL" clId="{CD51D8F5-87DA-4C61-8BD8-768A3A7FDBC2}" dt="2023-05-17T03:59:05.206" v="3283" actId="1076"/>
          <ac:spMkLst>
            <pc:docMk/>
            <pc:sldMk cId="1623507349" sldId="308"/>
            <ac:spMk id="8" creationId="{2A4C82E3-DF3B-77C2-D0BB-0B146DE18697}"/>
          </ac:spMkLst>
        </pc:spChg>
        <pc:spChg chg="add mod">
          <ac:chgData name="Paulson, Benjamin" userId="99163260-8570-4272-b6a0-76c2cc661959" providerId="ADAL" clId="{CD51D8F5-87DA-4C61-8BD8-768A3A7FDBC2}" dt="2023-05-17T03:59:05.206" v="3283" actId="1076"/>
          <ac:spMkLst>
            <pc:docMk/>
            <pc:sldMk cId="1623507349" sldId="308"/>
            <ac:spMk id="9" creationId="{16F9FFB5-C12B-6DC7-CAD9-8C6BCE8CA080}"/>
          </ac:spMkLst>
        </pc:spChg>
        <pc:spChg chg="add mod">
          <ac:chgData name="Paulson, Benjamin" userId="99163260-8570-4272-b6a0-76c2cc661959" providerId="ADAL" clId="{CD51D8F5-87DA-4C61-8BD8-768A3A7FDBC2}" dt="2023-05-17T03:59:05.206" v="3283" actId="1076"/>
          <ac:spMkLst>
            <pc:docMk/>
            <pc:sldMk cId="1623507349" sldId="308"/>
            <ac:spMk id="10" creationId="{80E08341-4754-286C-883A-D0D65B705F67}"/>
          </ac:spMkLst>
        </pc:spChg>
        <pc:spChg chg="add mod">
          <ac:chgData name="Paulson, Benjamin" userId="99163260-8570-4272-b6a0-76c2cc661959" providerId="ADAL" clId="{CD51D8F5-87DA-4C61-8BD8-768A3A7FDBC2}" dt="2023-05-17T04:01:16.972" v="3346" actId="1038"/>
          <ac:spMkLst>
            <pc:docMk/>
            <pc:sldMk cId="1623507349" sldId="308"/>
            <ac:spMk id="11" creationId="{6D6BFC7E-B65F-FF6A-4FC2-521AF73810B5}"/>
          </ac:spMkLst>
        </pc:spChg>
        <pc:spChg chg="add mod">
          <ac:chgData name="Paulson, Benjamin" userId="99163260-8570-4272-b6a0-76c2cc661959" providerId="ADAL" clId="{CD51D8F5-87DA-4C61-8BD8-768A3A7FDBC2}" dt="2023-05-17T03:59:29.346" v="3293" actId="1076"/>
          <ac:spMkLst>
            <pc:docMk/>
            <pc:sldMk cId="1623507349" sldId="308"/>
            <ac:spMk id="12" creationId="{34CECE31-E82E-5723-CF3F-DC3036E46891}"/>
          </ac:spMkLst>
        </pc:spChg>
        <pc:spChg chg="add mod">
          <ac:chgData name="Paulson, Benjamin" userId="99163260-8570-4272-b6a0-76c2cc661959" providerId="ADAL" clId="{CD51D8F5-87DA-4C61-8BD8-768A3A7FDBC2}" dt="2023-05-17T03:59:05.206" v="3283" actId="1076"/>
          <ac:spMkLst>
            <pc:docMk/>
            <pc:sldMk cId="1623507349" sldId="308"/>
            <ac:spMk id="13" creationId="{BB1D58C5-1BD7-F384-0D5D-72BB67672DEF}"/>
          </ac:spMkLst>
        </pc:spChg>
        <pc:spChg chg="add mod">
          <ac:chgData name="Paulson, Benjamin" userId="99163260-8570-4272-b6a0-76c2cc661959" providerId="ADAL" clId="{CD51D8F5-87DA-4C61-8BD8-768A3A7FDBC2}" dt="2023-05-17T03:59:05.206" v="3283" actId="1076"/>
          <ac:spMkLst>
            <pc:docMk/>
            <pc:sldMk cId="1623507349" sldId="308"/>
            <ac:spMk id="14" creationId="{32DB0211-07B1-5FDB-0CB7-D667704B59ED}"/>
          </ac:spMkLst>
        </pc:spChg>
        <pc:spChg chg="add mod">
          <ac:chgData name="Paulson, Benjamin" userId="99163260-8570-4272-b6a0-76c2cc661959" providerId="ADAL" clId="{CD51D8F5-87DA-4C61-8BD8-768A3A7FDBC2}" dt="2023-05-17T03:59:05.206" v="3283" actId="1076"/>
          <ac:spMkLst>
            <pc:docMk/>
            <pc:sldMk cId="1623507349" sldId="308"/>
            <ac:spMk id="15" creationId="{A929D02A-0251-5062-0C6C-D87C33679EFB}"/>
          </ac:spMkLst>
        </pc:spChg>
        <pc:spChg chg="add mod">
          <ac:chgData name="Paulson, Benjamin" userId="99163260-8570-4272-b6a0-76c2cc661959" providerId="ADAL" clId="{CD51D8F5-87DA-4C61-8BD8-768A3A7FDBC2}" dt="2023-05-17T03:59:05.206" v="3283" actId="1076"/>
          <ac:spMkLst>
            <pc:docMk/>
            <pc:sldMk cId="1623507349" sldId="308"/>
            <ac:spMk id="16" creationId="{412DC83E-701F-796F-7AFE-AE6ED0CCF1D1}"/>
          </ac:spMkLst>
        </pc:spChg>
        <pc:spChg chg="add mod">
          <ac:chgData name="Paulson, Benjamin" userId="99163260-8570-4272-b6a0-76c2cc661959" providerId="ADAL" clId="{CD51D8F5-87DA-4C61-8BD8-768A3A7FDBC2}" dt="2023-05-17T03:59:05.206" v="3283" actId="1076"/>
          <ac:spMkLst>
            <pc:docMk/>
            <pc:sldMk cId="1623507349" sldId="308"/>
            <ac:spMk id="17" creationId="{7C3CA807-8291-B731-DC45-047ABAD606E5}"/>
          </ac:spMkLst>
        </pc:spChg>
        <pc:spChg chg="add mod">
          <ac:chgData name="Paulson, Benjamin" userId="99163260-8570-4272-b6a0-76c2cc661959" providerId="ADAL" clId="{CD51D8F5-87DA-4C61-8BD8-768A3A7FDBC2}" dt="2023-05-17T03:59:05.206" v="3283" actId="1076"/>
          <ac:spMkLst>
            <pc:docMk/>
            <pc:sldMk cId="1623507349" sldId="308"/>
            <ac:spMk id="18" creationId="{AF9BFB7A-52F2-087E-F745-62C1365DFB29}"/>
          </ac:spMkLst>
        </pc:spChg>
        <pc:spChg chg="add mod">
          <ac:chgData name="Paulson, Benjamin" userId="99163260-8570-4272-b6a0-76c2cc661959" providerId="ADAL" clId="{CD51D8F5-87DA-4C61-8BD8-768A3A7FDBC2}" dt="2023-05-17T04:00:57.882" v="3334" actId="1076"/>
          <ac:spMkLst>
            <pc:docMk/>
            <pc:sldMk cId="1623507349" sldId="308"/>
            <ac:spMk id="19" creationId="{4DA59342-8C48-EFAF-1E83-EE556863F7BB}"/>
          </ac:spMkLst>
        </pc:spChg>
        <pc:spChg chg="add mod">
          <ac:chgData name="Paulson, Benjamin" userId="99163260-8570-4272-b6a0-76c2cc661959" providerId="ADAL" clId="{CD51D8F5-87DA-4C61-8BD8-768A3A7FDBC2}" dt="2023-05-17T04:00:09.189" v="3325" actId="1076"/>
          <ac:spMkLst>
            <pc:docMk/>
            <pc:sldMk cId="1623507349" sldId="308"/>
            <ac:spMk id="20" creationId="{3B49C912-003D-3F3F-AE6D-1FEBD260B3D3}"/>
          </ac:spMkLst>
        </pc:spChg>
        <pc:spChg chg="add del mod">
          <ac:chgData name="Paulson, Benjamin" userId="99163260-8570-4272-b6a0-76c2cc661959" providerId="ADAL" clId="{CD51D8F5-87DA-4C61-8BD8-768A3A7FDBC2}" dt="2023-05-17T04:00:35.968" v="3328" actId="478"/>
          <ac:spMkLst>
            <pc:docMk/>
            <pc:sldMk cId="1623507349" sldId="308"/>
            <ac:spMk id="21" creationId="{3928517E-3973-BEA6-39B9-E5FF25EB2F36}"/>
          </ac:spMkLst>
        </pc:spChg>
        <pc:spChg chg="add del">
          <ac:chgData name="Paulson, Benjamin" userId="99163260-8570-4272-b6a0-76c2cc661959" providerId="ADAL" clId="{CD51D8F5-87DA-4C61-8BD8-768A3A7FDBC2}" dt="2023-05-17T04:00:46.949" v="3330" actId="478"/>
          <ac:spMkLst>
            <pc:docMk/>
            <pc:sldMk cId="1623507349" sldId="308"/>
            <ac:spMk id="22" creationId="{717D9D7F-40E8-9AEA-EEE0-DC19B1199C78}"/>
          </ac:spMkLst>
        </pc:spChg>
        <pc:spChg chg="add mod">
          <ac:chgData name="Paulson, Benjamin" userId="99163260-8570-4272-b6a0-76c2cc661959" providerId="ADAL" clId="{CD51D8F5-87DA-4C61-8BD8-768A3A7FDBC2}" dt="2023-05-17T04:01:06.605" v="3338" actId="208"/>
          <ac:spMkLst>
            <pc:docMk/>
            <pc:sldMk cId="1623507349" sldId="308"/>
            <ac:spMk id="23" creationId="{B5D873FE-CD75-FC66-AA48-1B4A936E5826}"/>
          </ac:spMkLst>
        </pc:spChg>
        <pc:spChg chg="add mod">
          <ac:chgData name="Paulson, Benjamin" userId="99163260-8570-4272-b6a0-76c2cc661959" providerId="ADAL" clId="{CD51D8F5-87DA-4C61-8BD8-768A3A7FDBC2}" dt="2023-05-17T04:01:11.145" v="3340" actId="1076"/>
          <ac:spMkLst>
            <pc:docMk/>
            <pc:sldMk cId="1623507349" sldId="308"/>
            <ac:spMk id="24" creationId="{02C98B37-0578-5A76-B0F9-664779255481}"/>
          </ac:spMkLst>
        </pc:spChg>
        <pc:spChg chg="add mod">
          <ac:chgData name="Paulson, Benjamin" userId="99163260-8570-4272-b6a0-76c2cc661959" providerId="ADAL" clId="{CD51D8F5-87DA-4C61-8BD8-768A3A7FDBC2}" dt="2023-05-17T04:01:11.459" v="3341"/>
          <ac:spMkLst>
            <pc:docMk/>
            <pc:sldMk cId="1623507349" sldId="308"/>
            <ac:spMk id="25" creationId="{659C4E12-61A0-A835-25AF-04F562DDF79A}"/>
          </ac:spMkLst>
        </pc:spChg>
        <pc:spChg chg="add mod">
          <ac:chgData name="Paulson, Benjamin" userId="99163260-8570-4272-b6a0-76c2cc661959" providerId="ADAL" clId="{CD51D8F5-87DA-4C61-8BD8-768A3A7FDBC2}" dt="2023-05-17T04:01:17.865" v="3348" actId="1038"/>
          <ac:spMkLst>
            <pc:docMk/>
            <pc:sldMk cId="1623507349" sldId="308"/>
            <ac:spMk id="26" creationId="{FF1833C1-F71A-D04E-A97A-73FCA83A3554}"/>
          </ac:spMkLst>
        </pc:spChg>
        <pc:spChg chg="add mod">
          <ac:chgData name="Paulson, Benjamin" userId="99163260-8570-4272-b6a0-76c2cc661959" providerId="ADAL" clId="{CD51D8F5-87DA-4C61-8BD8-768A3A7FDBC2}" dt="2023-05-17T04:01:15.644" v="3345" actId="1038"/>
          <ac:spMkLst>
            <pc:docMk/>
            <pc:sldMk cId="1623507349" sldId="308"/>
            <ac:spMk id="27" creationId="{9C819A8F-7D3B-7219-2A93-431C33C5DA48}"/>
          </ac:spMkLst>
        </pc:spChg>
        <pc:spChg chg="add mod">
          <ac:chgData name="Paulson, Benjamin" userId="99163260-8570-4272-b6a0-76c2cc661959" providerId="ADAL" clId="{CD51D8F5-87DA-4C61-8BD8-768A3A7FDBC2}" dt="2023-05-17T04:04:20.409" v="3467" actId="1035"/>
          <ac:spMkLst>
            <pc:docMk/>
            <pc:sldMk cId="1623507349" sldId="308"/>
            <ac:spMk id="28" creationId="{8EE6E594-E782-8E79-F72E-BC6E756CBB01}"/>
          </ac:spMkLst>
        </pc:spChg>
        <pc:spChg chg="add mod">
          <ac:chgData name="Paulson, Benjamin" userId="99163260-8570-4272-b6a0-76c2cc661959" providerId="ADAL" clId="{CD51D8F5-87DA-4C61-8BD8-768A3A7FDBC2}" dt="2023-05-17T04:04:20.409" v="3467" actId="1035"/>
          <ac:spMkLst>
            <pc:docMk/>
            <pc:sldMk cId="1623507349" sldId="308"/>
            <ac:spMk id="29" creationId="{FE642E29-FB69-AF73-8B95-84F47F35F292}"/>
          </ac:spMkLst>
        </pc:spChg>
        <pc:spChg chg="add mod">
          <ac:chgData name="Paulson, Benjamin" userId="99163260-8570-4272-b6a0-76c2cc661959" providerId="ADAL" clId="{CD51D8F5-87DA-4C61-8BD8-768A3A7FDBC2}" dt="2023-05-17T04:04:20.409" v="3467" actId="1035"/>
          <ac:spMkLst>
            <pc:docMk/>
            <pc:sldMk cId="1623507349" sldId="308"/>
            <ac:spMk id="30" creationId="{56F98747-E4E6-C21A-B710-44F576EE0852}"/>
          </ac:spMkLst>
        </pc:spChg>
        <pc:spChg chg="add mod">
          <ac:chgData name="Paulson, Benjamin" userId="99163260-8570-4272-b6a0-76c2cc661959" providerId="ADAL" clId="{CD51D8F5-87DA-4C61-8BD8-768A3A7FDBC2}" dt="2023-05-17T04:04:20.409" v="3467" actId="1035"/>
          <ac:spMkLst>
            <pc:docMk/>
            <pc:sldMk cId="1623507349" sldId="308"/>
            <ac:spMk id="31" creationId="{E77C0EA7-A168-A0E1-AFE6-6F258F59BDB3}"/>
          </ac:spMkLst>
        </pc:spChg>
        <pc:spChg chg="add mod">
          <ac:chgData name="Paulson, Benjamin" userId="99163260-8570-4272-b6a0-76c2cc661959" providerId="ADAL" clId="{CD51D8F5-87DA-4C61-8BD8-768A3A7FDBC2}" dt="2023-05-17T04:04:20.409" v="3467" actId="1035"/>
          <ac:spMkLst>
            <pc:docMk/>
            <pc:sldMk cId="1623507349" sldId="308"/>
            <ac:spMk id="32" creationId="{71C96449-BC4D-F736-05E1-A1B3F61F4C76}"/>
          </ac:spMkLst>
        </pc:spChg>
        <pc:spChg chg="add mod">
          <ac:chgData name="Paulson, Benjamin" userId="99163260-8570-4272-b6a0-76c2cc661959" providerId="ADAL" clId="{CD51D8F5-87DA-4C61-8BD8-768A3A7FDBC2}" dt="2023-05-17T04:04:20.409" v="3467" actId="1035"/>
          <ac:spMkLst>
            <pc:docMk/>
            <pc:sldMk cId="1623507349" sldId="308"/>
            <ac:spMk id="33" creationId="{E5E5101D-1F94-7B48-5AF5-3374C4A4B586}"/>
          </ac:spMkLst>
        </pc:spChg>
        <pc:spChg chg="add mod">
          <ac:chgData name="Paulson, Benjamin" userId="99163260-8570-4272-b6a0-76c2cc661959" providerId="ADAL" clId="{CD51D8F5-87DA-4C61-8BD8-768A3A7FDBC2}" dt="2023-05-17T04:03:49.959" v="3414"/>
          <ac:spMkLst>
            <pc:docMk/>
            <pc:sldMk cId="1623507349" sldId="308"/>
            <ac:spMk id="34" creationId="{991A3BA4-A298-7862-5B17-7E62767C3805}"/>
          </ac:spMkLst>
        </pc:spChg>
        <pc:spChg chg="add mod">
          <ac:chgData name="Paulson, Benjamin" userId="99163260-8570-4272-b6a0-76c2cc661959" providerId="ADAL" clId="{CD51D8F5-87DA-4C61-8BD8-768A3A7FDBC2}" dt="2023-05-17T04:04:05.947" v="3450" actId="1076"/>
          <ac:spMkLst>
            <pc:docMk/>
            <pc:sldMk cId="1623507349" sldId="308"/>
            <ac:spMk id="35" creationId="{81934D29-81B1-49CF-1CF7-4C2144B17AD9}"/>
          </ac:spMkLst>
        </pc:spChg>
        <pc:spChg chg="mod">
          <ac:chgData name="Paulson, Benjamin" userId="99163260-8570-4272-b6a0-76c2cc661959" providerId="ADAL" clId="{CD51D8F5-87DA-4C61-8BD8-768A3A7FDBC2}" dt="2023-05-17T04:08:22.094" v="3534" actId="1076"/>
          <ac:spMkLst>
            <pc:docMk/>
            <pc:sldMk cId="1623507349" sldId="308"/>
            <ac:spMk id="82" creationId="{14AB2098-9C6D-5AA6-7C1B-EF84803FB33D}"/>
          </ac:spMkLst>
        </pc:spChg>
        <pc:spChg chg="mod">
          <ac:chgData name="Paulson, Benjamin" userId="99163260-8570-4272-b6a0-76c2cc661959" providerId="ADAL" clId="{CD51D8F5-87DA-4C61-8BD8-768A3A7FDBC2}" dt="2023-05-17T04:08:25.646" v="3536" actId="1076"/>
          <ac:spMkLst>
            <pc:docMk/>
            <pc:sldMk cId="1623507349" sldId="308"/>
            <ac:spMk id="143" creationId="{B4E5A31E-8456-4B6E-A53F-F6D514BEA73C}"/>
          </ac:spMkLst>
        </pc:spChg>
      </pc:sldChg>
      <pc:sldChg chg="addSp delSp modSp add mod delAnim">
        <pc:chgData name="Paulson, Benjamin" userId="99163260-8570-4272-b6a0-76c2cc661959" providerId="ADAL" clId="{CD51D8F5-87DA-4C61-8BD8-768A3A7FDBC2}" dt="2023-05-17T04:08:13.344" v="3532" actId="14100"/>
        <pc:sldMkLst>
          <pc:docMk/>
          <pc:sldMk cId="2882864158" sldId="309"/>
        </pc:sldMkLst>
        <pc:spChg chg="add del">
          <ac:chgData name="Paulson, Benjamin" userId="99163260-8570-4272-b6a0-76c2cc661959" providerId="ADAL" clId="{CD51D8F5-87DA-4C61-8BD8-768A3A7FDBC2}" dt="2023-05-17T04:05:49.798" v="3494" actId="478"/>
          <ac:spMkLst>
            <pc:docMk/>
            <pc:sldMk cId="2882864158" sldId="309"/>
            <ac:spMk id="3" creationId="{06AFB8AA-3333-FEA1-D653-B0B357FFB190}"/>
          </ac:spMkLst>
        </pc:spChg>
        <pc:spChg chg="mod">
          <ac:chgData name="Paulson, Benjamin" userId="99163260-8570-4272-b6a0-76c2cc661959" providerId="ADAL" clId="{CD51D8F5-87DA-4C61-8BD8-768A3A7FDBC2}" dt="2023-05-17T04:07:12.001" v="3515" actId="1076"/>
          <ac:spMkLst>
            <pc:docMk/>
            <pc:sldMk cId="2882864158" sldId="309"/>
            <ac:spMk id="5" creationId="{9C7D1369-8151-7CF8-341B-B59501550AC1}"/>
          </ac:spMkLst>
        </pc:spChg>
        <pc:spChg chg="mod">
          <ac:chgData name="Paulson, Benjamin" userId="99163260-8570-4272-b6a0-76c2cc661959" providerId="ADAL" clId="{CD51D8F5-87DA-4C61-8BD8-768A3A7FDBC2}" dt="2023-05-17T04:07:07.753" v="3514" actId="1076"/>
          <ac:spMkLst>
            <pc:docMk/>
            <pc:sldMk cId="2882864158" sldId="309"/>
            <ac:spMk id="6" creationId="{039BA90F-AD75-1054-6965-DDB01563EF94}"/>
          </ac:spMkLst>
        </pc:spChg>
        <pc:spChg chg="del">
          <ac:chgData name="Paulson, Benjamin" userId="99163260-8570-4272-b6a0-76c2cc661959" providerId="ADAL" clId="{CD51D8F5-87DA-4C61-8BD8-768A3A7FDBC2}" dt="2023-05-17T04:05:31.131" v="3472" actId="478"/>
          <ac:spMkLst>
            <pc:docMk/>
            <pc:sldMk cId="2882864158" sldId="309"/>
            <ac:spMk id="7" creationId="{C3523828-2F1B-F0ED-3BFC-8C0051C7A071}"/>
          </ac:spMkLst>
        </pc:spChg>
        <pc:spChg chg="del">
          <ac:chgData name="Paulson, Benjamin" userId="99163260-8570-4272-b6a0-76c2cc661959" providerId="ADAL" clId="{CD51D8F5-87DA-4C61-8BD8-768A3A7FDBC2}" dt="2023-05-17T04:05:30.244" v="3471" actId="478"/>
          <ac:spMkLst>
            <pc:docMk/>
            <pc:sldMk cId="2882864158" sldId="309"/>
            <ac:spMk id="8" creationId="{2A4C82E3-DF3B-77C2-D0BB-0B146DE18697}"/>
          </ac:spMkLst>
        </pc:spChg>
        <pc:spChg chg="del">
          <ac:chgData name="Paulson, Benjamin" userId="99163260-8570-4272-b6a0-76c2cc661959" providerId="ADAL" clId="{CD51D8F5-87DA-4C61-8BD8-768A3A7FDBC2}" dt="2023-05-17T04:05:31.687" v="3473" actId="478"/>
          <ac:spMkLst>
            <pc:docMk/>
            <pc:sldMk cId="2882864158" sldId="309"/>
            <ac:spMk id="9" creationId="{16F9FFB5-C12B-6DC7-CAD9-8C6BCE8CA080}"/>
          </ac:spMkLst>
        </pc:spChg>
        <pc:spChg chg="del">
          <ac:chgData name="Paulson, Benjamin" userId="99163260-8570-4272-b6a0-76c2cc661959" providerId="ADAL" clId="{CD51D8F5-87DA-4C61-8BD8-768A3A7FDBC2}" dt="2023-05-17T04:05:32.057" v="3474" actId="478"/>
          <ac:spMkLst>
            <pc:docMk/>
            <pc:sldMk cId="2882864158" sldId="309"/>
            <ac:spMk id="10" creationId="{80E08341-4754-286C-883A-D0D65B705F67}"/>
          </ac:spMkLst>
        </pc:spChg>
        <pc:spChg chg="del">
          <ac:chgData name="Paulson, Benjamin" userId="99163260-8570-4272-b6a0-76c2cc661959" providerId="ADAL" clId="{CD51D8F5-87DA-4C61-8BD8-768A3A7FDBC2}" dt="2023-05-17T04:05:33.609" v="3477" actId="478"/>
          <ac:spMkLst>
            <pc:docMk/>
            <pc:sldMk cId="2882864158" sldId="309"/>
            <ac:spMk id="11" creationId="{6D6BFC7E-B65F-FF6A-4FC2-521AF73810B5}"/>
          </ac:spMkLst>
        </pc:spChg>
        <pc:spChg chg="del">
          <ac:chgData name="Paulson, Benjamin" userId="99163260-8570-4272-b6a0-76c2cc661959" providerId="ADAL" clId="{CD51D8F5-87DA-4C61-8BD8-768A3A7FDBC2}" dt="2023-05-17T04:05:29.048" v="3470" actId="478"/>
          <ac:spMkLst>
            <pc:docMk/>
            <pc:sldMk cId="2882864158" sldId="309"/>
            <ac:spMk id="12" creationId="{34CECE31-E82E-5723-CF3F-DC3036E46891}"/>
          </ac:spMkLst>
        </pc:spChg>
        <pc:spChg chg="del">
          <ac:chgData name="Paulson, Benjamin" userId="99163260-8570-4272-b6a0-76c2cc661959" providerId="ADAL" clId="{CD51D8F5-87DA-4C61-8BD8-768A3A7FDBC2}" dt="2023-05-17T04:05:39.892" v="3485" actId="478"/>
          <ac:spMkLst>
            <pc:docMk/>
            <pc:sldMk cId="2882864158" sldId="309"/>
            <ac:spMk id="13" creationId="{BB1D58C5-1BD7-F384-0D5D-72BB67672DEF}"/>
          </ac:spMkLst>
        </pc:spChg>
        <pc:spChg chg="del">
          <ac:chgData name="Paulson, Benjamin" userId="99163260-8570-4272-b6a0-76c2cc661959" providerId="ADAL" clId="{CD51D8F5-87DA-4C61-8BD8-768A3A7FDBC2}" dt="2023-05-17T04:05:33.308" v="3476" actId="478"/>
          <ac:spMkLst>
            <pc:docMk/>
            <pc:sldMk cId="2882864158" sldId="309"/>
            <ac:spMk id="14" creationId="{32DB0211-07B1-5FDB-0CB7-D667704B59ED}"/>
          </ac:spMkLst>
        </pc:spChg>
        <pc:spChg chg="del">
          <ac:chgData name="Paulson, Benjamin" userId="99163260-8570-4272-b6a0-76c2cc661959" providerId="ADAL" clId="{CD51D8F5-87DA-4C61-8BD8-768A3A7FDBC2}" dt="2023-05-17T04:05:34.338" v="3478" actId="478"/>
          <ac:spMkLst>
            <pc:docMk/>
            <pc:sldMk cId="2882864158" sldId="309"/>
            <ac:spMk id="15" creationId="{A929D02A-0251-5062-0C6C-D87C33679EFB}"/>
          </ac:spMkLst>
        </pc:spChg>
        <pc:spChg chg="del">
          <ac:chgData name="Paulson, Benjamin" userId="99163260-8570-4272-b6a0-76c2cc661959" providerId="ADAL" clId="{CD51D8F5-87DA-4C61-8BD8-768A3A7FDBC2}" dt="2023-05-17T04:05:34.512" v="3479" actId="478"/>
          <ac:spMkLst>
            <pc:docMk/>
            <pc:sldMk cId="2882864158" sldId="309"/>
            <ac:spMk id="16" creationId="{412DC83E-701F-796F-7AFE-AE6ED0CCF1D1}"/>
          </ac:spMkLst>
        </pc:spChg>
        <pc:spChg chg="del">
          <ac:chgData name="Paulson, Benjamin" userId="99163260-8570-4272-b6a0-76c2cc661959" providerId="ADAL" clId="{CD51D8F5-87DA-4C61-8BD8-768A3A7FDBC2}" dt="2023-05-17T04:05:34.831" v="3480" actId="478"/>
          <ac:spMkLst>
            <pc:docMk/>
            <pc:sldMk cId="2882864158" sldId="309"/>
            <ac:spMk id="17" creationId="{7C3CA807-8291-B731-DC45-047ABAD606E5}"/>
          </ac:spMkLst>
        </pc:spChg>
        <pc:spChg chg="del">
          <ac:chgData name="Paulson, Benjamin" userId="99163260-8570-4272-b6a0-76c2cc661959" providerId="ADAL" clId="{CD51D8F5-87DA-4C61-8BD8-768A3A7FDBC2}" dt="2023-05-17T04:05:35.033" v="3481" actId="478"/>
          <ac:spMkLst>
            <pc:docMk/>
            <pc:sldMk cId="2882864158" sldId="309"/>
            <ac:spMk id="18" creationId="{AF9BFB7A-52F2-087E-F745-62C1365DFB29}"/>
          </ac:spMkLst>
        </pc:spChg>
        <pc:spChg chg="del">
          <ac:chgData name="Paulson, Benjamin" userId="99163260-8570-4272-b6a0-76c2cc661959" providerId="ADAL" clId="{CD51D8F5-87DA-4C61-8BD8-768A3A7FDBC2}" dt="2023-05-17T04:05:40.926" v="3486" actId="478"/>
          <ac:spMkLst>
            <pc:docMk/>
            <pc:sldMk cId="2882864158" sldId="309"/>
            <ac:spMk id="19" creationId="{4DA59342-8C48-EFAF-1E83-EE556863F7BB}"/>
          </ac:spMkLst>
        </pc:spChg>
        <pc:spChg chg="del">
          <ac:chgData name="Paulson, Benjamin" userId="99163260-8570-4272-b6a0-76c2cc661959" providerId="ADAL" clId="{CD51D8F5-87DA-4C61-8BD8-768A3A7FDBC2}" dt="2023-05-17T04:05:36.037" v="3482" actId="478"/>
          <ac:spMkLst>
            <pc:docMk/>
            <pc:sldMk cId="2882864158" sldId="309"/>
            <ac:spMk id="20" creationId="{3B49C912-003D-3F3F-AE6D-1FEBD260B3D3}"/>
          </ac:spMkLst>
        </pc:spChg>
        <pc:spChg chg="add mod">
          <ac:chgData name="Paulson, Benjamin" userId="99163260-8570-4272-b6a0-76c2cc661959" providerId="ADAL" clId="{CD51D8F5-87DA-4C61-8BD8-768A3A7FDBC2}" dt="2023-05-17T04:08:13.344" v="3532" actId="14100"/>
          <ac:spMkLst>
            <pc:docMk/>
            <pc:sldMk cId="2882864158" sldId="309"/>
            <ac:spMk id="21" creationId="{143738B4-DC56-75CA-FB35-E3936A00DC48}"/>
          </ac:spMkLst>
        </pc:spChg>
        <pc:spChg chg="add mod">
          <ac:chgData name="Paulson, Benjamin" userId="99163260-8570-4272-b6a0-76c2cc661959" providerId="ADAL" clId="{CD51D8F5-87DA-4C61-8BD8-768A3A7FDBC2}" dt="2023-05-17T04:07:58.987" v="3527" actId="14100"/>
          <ac:spMkLst>
            <pc:docMk/>
            <pc:sldMk cId="2882864158" sldId="309"/>
            <ac:spMk id="22" creationId="{7732C1B4-D46D-B22A-9092-D9179DFF9BC9}"/>
          </ac:spMkLst>
        </pc:spChg>
        <pc:spChg chg="del mod">
          <ac:chgData name="Paulson, Benjamin" userId="99163260-8570-4272-b6a0-76c2cc661959" providerId="ADAL" clId="{CD51D8F5-87DA-4C61-8BD8-768A3A7FDBC2}" dt="2023-05-17T04:06:10.676" v="3502" actId="478"/>
          <ac:spMkLst>
            <pc:docMk/>
            <pc:sldMk cId="2882864158" sldId="309"/>
            <ac:spMk id="23" creationId="{B5D873FE-CD75-FC66-AA48-1B4A936E5826}"/>
          </ac:spMkLst>
        </pc:spChg>
        <pc:spChg chg="del mod">
          <ac:chgData name="Paulson, Benjamin" userId="99163260-8570-4272-b6a0-76c2cc661959" providerId="ADAL" clId="{CD51D8F5-87DA-4C61-8BD8-768A3A7FDBC2}" dt="2023-05-17T04:06:04.767" v="3500" actId="478"/>
          <ac:spMkLst>
            <pc:docMk/>
            <pc:sldMk cId="2882864158" sldId="309"/>
            <ac:spMk id="24" creationId="{02C98B37-0578-5A76-B0F9-664779255481}"/>
          </ac:spMkLst>
        </pc:spChg>
        <pc:spChg chg="del">
          <ac:chgData name="Paulson, Benjamin" userId="99163260-8570-4272-b6a0-76c2cc661959" providerId="ADAL" clId="{CD51D8F5-87DA-4C61-8BD8-768A3A7FDBC2}" dt="2023-05-17T04:06:01.679" v="3498" actId="478"/>
          <ac:spMkLst>
            <pc:docMk/>
            <pc:sldMk cId="2882864158" sldId="309"/>
            <ac:spMk id="25" creationId="{659C4E12-61A0-A835-25AF-04F562DDF79A}"/>
          </ac:spMkLst>
        </pc:spChg>
        <pc:spChg chg="del">
          <ac:chgData name="Paulson, Benjamin" userId="99163260-8570-4272-b6a0-76c2cc661959" providerId="ADAL" clId="{CD51D8F5-87DA-4C61-8BD8-768A3A7FDBC2}" dt="2023-05-17T04:06:00.644" v="3497" actId="478"/>
          <ac:spMkLst>
            <pc:docMk/>
            <pc:sldMk cId="2882864158" sldId="309"/>
            <ac:spMk id="26" creationId="{FF1833C1-F71A-D04E-A97A-73FCA83A3554}"/>
          </ac:spMkLst>
        </pc:spChg>
        <pc:spChg chg="del">
          <ac:chgData name="Paulson, Benjamin" userId="99163260-8570-4272-b6a0-76c2cc661959" providerId="ADAL" clId="{CD51D8F5-87DA-4C61-8BD8-768A3A7FDBC2}" dt="2023-05-17T04:05:32.514" v="3475" actId="478"/>
          <ac:spMkLst>
            <pc:docMk/>
            <pc:sldMk cId="2882864158" sldId="309"/>
            <ac:spMk id="27" creationId="{9C819A8F-7D3B-7219-2A93-431C33C5DA48}"/>
          </ac:spMkLst>
        </pc:spChg>
        <pc:spChg chg="del">
          <ac:chgData name="Paulson, Benjamin" userId="99163260-8570-4272-b6a0-76c2cc661959" providerId="ADAL" clId="{CD51D8F5-87DA-4C61-8BD8-768A3A7FDBC2}" dt="2023-05-17T04:05:47.646" v="3492" actId="478"/>
          <ac:spMkLst>
            <pc:docMk/>
            <pc:sldMk cId="2882864158" sldId="309"/>
            <ac:spMk id="28" creationId="{8EE6E594-E782-8E79-F72E-BC6E756CBB01}"/>
          </ac:spMkLst>
        </pc:spChg>
        <pc:spChg chg="del">
          <ac:chgData name="Paulson, Benjamin" userId="99163260-8570-4272-b6a0-76c2cc661959" providerId="ADAL" clId="{CD51D8F5-87DA-4C61-8BD8-768A3A7FDBC2}" dt="2023-05-17T04:05:46.424" v="3491" actId="478"/>
          <ac:spMkLst>
            <pc:docMk/>
            <pc:sldMk cId="2882864158" sldId="309"/>
            <ac:spMk id="29" creationId="{FE642E29-FB69-AF73-8B95-84F47F35F292}"/>
          </ac:spMkLst>
        </pc:spChg>
        <pc:spChg chg="del">
          <ac:chgData name="Paulson, Benjamin" userId="99163260-8570-4272-b6a0-76c2cc661959" providerId="ADAL" clId="{CD51D8F5-87DA-4C61-8BD8-768A3A7FDBC2}" dt="2023-05-17T04:05:41.762" v="3487" actId="478"/>
          <ac:spMkLst>
            <pc:docMk/>
            <pc:sldMk cId="2882864158" sldId="309"/>
            <ac:spMk id="30" creationId="{56F98747-E4E6-C21A-B710-44F576EE0852}"/>
          </ac:spMkLst>
        </pc:spChg>
        <pc:spChg chg="del">
          <ac:chgData name="Paulson, Benjamin" userId="99163260-8570-4272-b6a0-76c2cc661959" providerId="ADAL" clId="{CD51D8F5-87DA-4C61-8BD8-768A3A7FDBC2}" dt="2023-05-17T04:05:45.119" v="3488" actId="478"/>
          <ac:spMkLst>
            <pc:docMk/>
            <pc:sldMk cId="2882864158" sldId="309"/>
            <ac:spMk id="31" creationId="{E77C0EA7-A168-A0E1-AFE6-6F258F59BDB3}"/>
          </ac:spMkLst>
        </pc:spChg>
        <pc:spChg chg="del">
          <ac:chgData name="Paulson, Benjamin" userId="99163260-8570-4272-b6a0-76c2cc661959" providerId="ADAL" clId="{CD51D8F5-87DA-4C61-8BD8-768A3A7FDBC2}" dt="2023-05-17T04:05:45.567" v="3489" actId="478"/>
          <ac:spMkLst>
            <pc:docMk/>
            <pc:sldMk cId="2882864158" sldId="309"/>
            <ac:spMk id="32" creationId="{71C96449-BC4D-F736-05E1-A1B3F61F4C76}"/>
          </ac:spMkLst>
        </pc:spChg>
        <pc:spChg chg="del">
          <ac:chgData name="Paulson, Benjamin" userId="99163260-8570-4272-b6a0-76c2cc661959" providerId="ADAL" clId="{CD51D8F5-87DA-4C61-8BD8-768A3A7FDBC2}" dt="2023-05-17T04:05:46.014" v="3490" actId="478"/>
          <ac:spMkLst>
            <pc:docMk/>
            <pc:sldMk cId="2882864158" sldId="309"/>
            <ac:spMk id="33" creationId="{E5E5101D-1F94-7B48-5AF5-3374C4A4B586}"/>
          </ac:spMkLst>
        </pc:spChg>
        <pc:spChg chg="del">
          <ac:chgData name="Paulson, Benjamin" userId="99163260-8570-4272-b6a0-76c2cc661959" providerId="ADAL" clId="{CD51D8F5-87DA-4C61-8BD8-768A3A7FDBC2}" dt="2023-05-17T04:05:51.080" v="3495" actId="478"/>
          <ac:spMkLst>
            <pc:docMk/>
            <pc:sldMk cId="2882864158" sldId="309"/>
            <ac:spMk id="35" creationId="{81934D29-81B1-49CF-1CF7-4C2144B17AD9}"/>
          </ac:spMkLst>
        </pc:spChg>
        <pc:spChg chg="mod">
          <ac:chgData name="Paulson, Benjamin" userId="99163260-8570-4272-b6a0-76c2cc661959" providerId="ADAL" clId="{CD51D8F5-87DA-4C61-8BD8-768A3A7FDBC2}" dt="2023-05-17T04:08:09.376" v="3530" actId="1076"/>
          <ac:spMkLst>
            <pc:docMk/>
            <pc:sldMk cId="2882864158" sldId="309"/>
            <ac:spMk id="82" creationId="{14AB2098-9C6D-5AA6-7C1B-EF84803FB33D}"/>
          </ac:spMkLst>
        </pc:spChg>
        <pc:spChg chg="mod">
          <ac:chgData name="Paulson, Benjamin" userId="99163260-8570-4272-b6a0-76c2cc661959" providerId="ADAL" clId="{CD51D8F5-87DA-4C61-8BD8-768A3A7FDBC2}" dt="2023-05-17T04:07:56.579" v="3525" actId="1076"/>
          <ac:spMkLst>
            <pc:docMk/>
            <pc:sldMk cId="2882864158" sldId="309"/>
            <ac:spMk id="143" creationId="{B4E5A31E-8456-4B6E-A53F-F6D514BEA73C}"/>
          </ac:spMkLst>
        </pc:spChg>
        <pc:picChg chg="mod">
          <ac:chgData name="Paulson, Benjamin" userId="99163260-8570-4272-b6a0-76c2cc661959" providerId="ADAL" clId="{CD51D8F5-87DA-4C61-8BD8-768A3A7FDBC2}" dt="2023-05-17T04:06:55.299" v="3511" actId="1076"/>
          <ac:picMkLst>
            <pc:docMk/>
            <pc:sldMk cId="2882864158" sldId="309"/>
            <ac:picMk id="4" creationId="{5C8D81F9-0737-9809-D05C-19FD60662885}"/>
          </ac:picMkLst>
        </pc:picChg>
      </pc:sldChg>
      <pc:sldChg chg="addSp delSp modSp add mod modTransition">
        <pc:chgData name="Paulson, Benjamin" userId="99163260-8570-4272-b6a0-76c2cc661959" providerId="ADAL" clId="{CD51D8F5-87DA-4C61-8BD8-768A3A7FDBC2}" dt="2023-05-17T04:11:44.057" v="3597"/>
        <pc:sldMkLst>
          <pc:docMk/>
          <pc:sldMk cId="1675950888" sldId="310"/>
        </pc:sldMkLst>
        <pc:spChg chg="mod">
          <ac:chgData name="Paulson, Benjamin" userId="99163260-8570-4272-b6a0-76c2cc661959" providerId="ADAL" clId="{CD51D8F5-87DA-4C61-8BD8-768A3A7FDBC2}" dt="2023-05-17T04:09:42.049" v="3559" actId="208"/>
          <ac:spMkLst>
            <pc:docMk/>
            <pc:sldMk cId="1675950888" sldId="310"/>
            <ac:spMk id="21" creationId="{143738B4-DC56-75CA-FB35-E3936A00DC48}"/>
          </ac:spMkLst>
        </pc:spChg>
        <pc:spChg chg="mod">
          <ac:chgData name="Paulson, Benjamin" userId="99163260-8570-4272-b6a0-76c2cc661959" providerId="ADAL" clId="{CD51D8F5-87DA-4C61-8BD8-768A3A7FDBC2}" dt="2023-05-17T04:09:43.925" v="3561" actId="208"/>
          <ac:spMkLst>
            <pc:docMk/>
            <pc:sldMk cId="1675950888" sldId="310"/>
            <ac:spMk id="22" creationId="{7732C1B4-D46D-B22A-9092-D9179DFF9BC9}"/>
          </ac:spMkLst>
        </pc:spChg>
        <pc:spChg chg="add del">
          <ac:chgData name="Paulson, Benjamin" userId="99163260-8570-4272-b6a0-76c2cc661959" providerId="ADAL" clId="{CD51D8F5-87DA-4C61-8BD8-768A3A7FDBC2}" dt="2023-05-17T04:09:31.896" v="3553" actId="478"/>
          <ac:spMkLst>
            <pc:docMk/>
            <pc:sldMk cId="1675950888" sldId="310"/>
            <ac:spMk id="82" creationId="{14AB2098-9C6D-5AA6-7C1B-EF84803FB33D}"/>
          </ac:spMkLst>
        </pc:spChg>
        <pc:spChg chg="add del">
          <ac:chgData name="Paulson, Benjamin" userId="99163260-8570-4272-b6a0-76c2cc661959" providerId="ADAL" clId="{CD51D8F5-87DA-4C61-8BD8-768A3A7FDBC2}" dt="2023-05-17T04:09:32.549" v="3554" actId="478"/>
          <ac:spMkLst>
            <pc:docMk/>
            <pc:sldMk cId="1675950888" sldId="310"/>
            <ac:spMk id="143" creationId="{B4E5A31E-8456-4B6E-A53F-F6D514BEA73C}"/>
          </ac:spMkLst>
        </pc:spChg>
      </pc:sldChg>
      <pc:sldChg chg="addSp delSp modSp add mod modAnim">
        <pc:chgData name="Paulson, Benjamin" userId="99163260-8570-4272-b6a0-76c2cc661959" providerId="ADAL" clId="{CD51D8F5-87DA-4C61-8BD8-768A3A7FDBC2}" dt="2023-05-17T04:22:16.022" v="3675"/>
        <pc:sldMkLst>
          <pc:docMk/>
          <pc:sldMk cId="3972144965" sldId="311"/>
        </pc:sldMkLst>
        <pc:spChg chg="add mod">
          <ac:chgData name="Paulson, Benjamin" userId="99163260-8570-4272-b6a0-76c2cc661959" providerId="ADAL" clId="{CD51D8F5-87DA-4C61-8BD8-768A3A7FDBC2}" dt="2023-05-17T04:17:11.581" v="3651" actId="1036"/>
          <ac:spMkLst>
            <pc:docMk/>
            <pc:sldMk cId="3972144965" sldId="311"/>
            <ac:spMk id="7" creationId="{413A30CC-BB90-7DF9-371B-6F3885B08916}"/>
          </ac:spMkLst>
        </pc:spChg>
        <pc:spChg chg="add mod">
          <ac:chgData name="Paulson, Benjamin" userId="99163260-8570-4272-b6a0-76c2cc661959" providerId="ADAL" clId="{CD51D8F5-87DA-4C61-8BD8-768A3A7FDBC2}" dt="2023-05-17T04:17:10.036" v="3647" actId="1036"/>
          <ac:spMkLst>
            <pc:docMk/>
            <pc:sldMk cId="3972144965" sldId="311"/>
            <ac:spMk id="8" creationId="{78C2BAC4-D7DD-D754-60D9-E4DC7933499B}"/>
          </ac:spMkLst>
        </pc:spChg>
        <pc:spChg chg="add mod">
          <ac:chgData name="Paulson, Benjamin" userId="99163260-8570-4272-b6a0-76c2cc661959" providerId="ADAL" clId="{CD51D8F5-87DA-4C61-8BD8-768A3A7FDBC2}" dt="2023-05-17T04:17:08.596" v="3643" actId="1036"/>
          <ac:spMkLst>
            <pc:docMk/>
            <pc:sldMk cId="3972144965" sldId="311"/>
            <ac:spMk id="9" creationId="{B99CA50D-F8B9-7F1F-C50F-421E2DCF7ADE}"/>
          </ac:spMkLst>
        </pc:spChg>
        <pc:spChg chg="add mod">
          <ac:chgData name="Paulson, Benjamin" userId="99163260-8570-4272-b6a0-76c2cc661959" providerId="ADAL" clId="{CD51D8F5-87DA-4C61-8BD8-768A3A7FDBC2}" dt="2023-05-17T04:17:06.847" v="3639" actId="1036"/>
          <ac:spMkLst>
            <pc:docMk/>
            <pc:sldMk cId="3972144965" sldId="311"/>
            <ac:spMk id="10" creationId="{CE0C0BDC-78E7-DB05-2E0D-C9BCD38D2ABD}"/>
          </ac:spMkLst>
        </pc:spChg>
        <pc:spChg chg="add mod">
          <ac:chgData name="Paulson, Benjamin" userId="99163260-8570-4272-b6a0-76c2cc661959" providerId="ADAL" clId="{CD51D8F5-87DA-4C61-8BD8-768A3A7FDBC2}" dt="2023-05-17T04:18:12.631" v="3660" actId="1076"/>
          <ac:spMkLst>
            <pc:docMk/>
            <pc:sldMk cId="3972144965" sldId="311"/>
            <ac:spMk id="11" creationId="{635EF1C0-C518-D7D3-B6E8-48F25A39F18C}"/>
          </ac:spMkLst>
        </pc:spChg>
        <pc:spChg chg="add mod">
          <ac:chgData name="Paulson, Benjamin" userId="99163260-8570-4272-b6a0-76c2cc661959" providerId="ADAL" clId="{CD51D8F5-87DA-4C61-8BD8-768A3A7FDBC2}" dt="2023-05-17T04:18:36.018" v="3664" actId="1076"/>
          <ac:spMkLst>
            <pc:docMk/>
            <pc:sldMk cId="3972144965" sldId="311"/>
            <ac:spMk id="12" creationId="{D5BDBCA8-AA69-4654-0FC6-26A21A1D3461}"/>
          </ac:spMkLst>
        </pc:spChg>
        <pc:spChg chg="add mod">
          <ac:chgData name="Paulson, Benjamin" userId="99163260-8570-4272-b6a0-76c2cc661959" providerId="ADAL" clId="{CD51D8F5-87DA-4C61-8BD8-768A3A7FDBC2}" dt="2023-05-17T04:18:58.040" v="3668" actId="1076"/>
          <ac:spMkLst>
            <pc:docMk/>
            <pc:sldMk cId="3972144965" sldId="311"/>
            <ac:spMk id="13" creationId="{597B0FBB-DAB7-2D26-FE44-E9A96EDABDEA}"/>
          </ac:spMkLst>
        </pc:spChg>
        <pc:spChg chg="del mod">
          <ac:chgData name="Paulson, Benjamin" userId="99163260-8570-4272-b6a0-76c2cc661959" providerId="ADAL" clId="{CD51D8F5-87DA-4C61-8BD8-768A3A7FDBC2}" dt="2023-05-17T04:17:02.259" v="3635" actId="478"/>
          <ac:spMkLst>
            <pc:docMk/>
            <pc:sldMk cId="3972144965" sldId="311"/>
            <ac:spMk id="21" creationId="{143738B4-DC56-75CA-FB35-E3936A00DC48}"/>
          </ac:spMkLst>
        </pc:spChg>
        <pc:spChg chg="mod">
          <ac:chgData name="Paulson, Benjamin" userId="99163260-8570-4272-b6a0-76c2cc661959" providerId="ADAL" clId="{CD51D8F5-87DA-4C61-8BD8-768A3A7FDBC2}" dt="2023-05-17T04:17:46.269" v="3656" actId="1076"/>
          <ac:spMkLst>
            <pc:docMk/>
            <pc:sldMk cId="3972144965" sldId="311"/>
            <ac:spMk id="22" creationId="{7732C1B4-D46D-B22A-9092-D9179DFF9BC9}"/>
          </ac:spMkLst>
        </pc:spChg>
        <pc:spChg chg="del">
          <ac:chgData name="Paulson, Benjamin" userId="99163260-8570-4272-b6a0-76c2cc661959" providerId="ADAL" clId="{CD51D8F5-87DA-4C61-8BD8-768A3A7FDBC2}" dt="2023-05-17T04:10:24.074" v="3566" actId="478"/>
          <ac:spMkLst>
            <pc:docMk/>
            <pc:sldMk cId="3972144965" sldId="311"/>
            <ac:spMk id="82" creationId="{14AB2098-9C6D-5AA6-7C1B-EF84803FB33D}"/>
          </ac:spMkLst>
        </pc:spChg>
        <pc:spChg chg="del">
          <ac:chgData name="Paulson, Benjamin" userId="99163260-8570-4272-b6a0-76c2cc661959" providerId="ADAL" clId="{CD51D8F5-87DA-4C61-8BD8-768A3A7FDBC2}" dt="2023-05-17T04:10:23.081" v="3565" actId="478"/>
          <ac:spMkLst>
            <pc:docMk/>
            <pc:sldMk cId="3972144965" sldId="311"/>
            <ac:spMk id="143" creationId="{B4E5A31E-8456-4B6E-A53F-F6D514BEA73C}"/>
          </ac:spMkLst>
        </pc:spChg>
      </pc:sldChg>
      <pc:sldChg chg="delSp modSp add mod modTransition">
        <pc:chgData name="Paulson, Benjamin" userId="99163260-8570-4272-b6a0-76c2cc661959" providerId="ADAL" clId="{CD51D8F5-87DA-4C61-8BD8-768A3A7FDBC2}" dt="2023-05-17T04:11:40.669" v="3596"/>
        <pc:sldMkLst>
          <pc:docMk/>
          <pc:sldMk cId="1762701564" sldId="312"/>
        </pc:sldMkLst>
        <pc:spChg chg="mod">
          <ac:chgData name="Paulson, Benjamin" userId="99163260-8570-4272-b6a0-76c2cc661959" providerId="ADAL" clId="{CD51D8F5-87DA-4C61-8BD8-768A3A7FDBC2}" dt="2023-05-17T04:10:57.187" v="3581" actId="1036"/>
          <ac:spMkLst>
            <pc:docMk/>
            <pc:sldMk cId="1762701564" sldId="312"/>
            <ac:spMk id="21" creationId="{143738B4-DC56-75CA-FB35-E3936A00DC48}"/>
          </ac:spMkLst>
        </pc:spChg>
        <pc:spChg chg="mod">
          <ac:chgData name="Paulson, Benjamin" userId="99163260-8570-4272-b6a0-76c2cc661959" providerId="ADAL" clId="{CD51D8F5-87DA-4C61-8BD8-768A3A7FDBC2}" dt="2023-05-17T04:11:01.181" v="3594" actId="1038"/>
          <ac:spMkLst>
            <pc:docMk/>
            <pc:sldMk cId="1762701564" sldId="312"/>
            <ac:spMk id="22" creationId="{7732C1B4-D46D-B22A-9092-D9179DFF9BC9}"/>
          </ac:spMkLst>
        </pc:spChg>
        <pc:spChg chg="del">
          <ac:chgData name="Paulson, Benjamin" userId="99163260-8570-4272-b6a0-76c2cc661959" providerId="ADAL" clId="{CD51D8F5-87DA-4C61-8BD8-768A3A7FDBC2}" dt="2023-05-17T04:10:55.426" v="3577" actId="478"/>
          <ac:spMkLst>
            <pc:docMk/>
            <pc:sldMk cId="1762701564" sldId="312"/>
            <ac:spMk id="82" creationId="{14AB2098-9C6D-5AA6-7C1B-EF84803FB33D}"/>
          </ac:spMkLst>
        </pc:spChg>
        <pc:spChg chg="del">
          <ac:chgData name="Paulson, Benjamin" userId="99163260-8570-4272-b6a0-76c2cc661959" providerId="ADAL" clId="{CD51D8F5-87DA-4C61-8BD8-768A3A7FDBC2}" dt="2023-05-17T04:10:46.316" v="3576" actId="478"/>
          <ac:spMkLst>
            <pc:docMk/>
            <pc:sldMk cId="1762701564" sldId="312"/>
            <ac:spMk id="143" creationId="{B4E5A31E-8456-4B6E-A53F-F6D514BEA73C}"/>
          </ac:spMkLst>
        </pc:spChg>
      </pc:sldChg>
      <pc:sldChg chg="modSp add mod modTransition modAnim">
        <pc:chgData name="Paulson, Benjamin" userId="99163260-8570-4272-b6a0-76c2cc661959" providerId="ADAL" clId="{CD51D8F5-87DA-4C61-8BD8-768A3A7FDBC2}" dt="2023-05-17T04:24:47.423" v="3710" actId="1076"/>
        <pc:sldMkLst>
          <pc:docMk/>
          <pc:sldMk cId="1161140580" sldId="313"/>
        </pc:sldMkLst>
        <pc:spChg chg="mod">
          <ac:chgData name="Paulson, Benjamin" userId="99163260-8570-4272-b6a0-76c2cc661959" providerId="ADAL" clId="{CD51D8F5-87DA-4C61-8BD8-768A3A7FDBC2}" dt="2023-05-17T04:24:46.358" v="3708" actId="1076"/>
          <ac:spMkLst>
            <pc:docMk/>
            <pc:sldMk cId="1161140580" sldId="313"/>
            <ac:spMk id="2" creationId="{3868B8AC-5CEA-4DAD-0467-A4813A44616E}"/>
          </ac:spMkLst>
        </pc:spChg>
        <pc:spChg chg="mod">
          <ac:chgData name="Paulson, Benjamin" userId="99163260-8570-4272-b6a0-76c2cc661959" providerId="ADAL" clId="{CD51D8F5-87DA-4C61-8BD8-768A3A7FDBC2}" dt="2023-05-17T04:24:47.423" v="3710" actId="1076"/>
          <ac:spMkLst>
            <pc:docMk/>
            <pc:sldMk cId="1161140580" sldId="313"/>
            <ac:spMk id="5" creationId="{9C7D1369-8151-7CF8-341B-B59501550AC1}"/>
          </ac:spMkLst>
        </pc:spChg>
        <pc:spChg chg="mod">
          <ac:chgData name="Paulson, Benjamin" userId="99163260-8570-4272-b6a0-76c2cc661959" providerId="ADAL" clId="{CD51D8F5-87DA-4C61-8BD8-768A3A7FDBC2}" dt="2023-05-17T04:24:47.423" v="3710" actId="1076"/>
          <ac:spMkLst>
            <pc:docMk/>
            <pc:sldMk cId="1161140580" sldId="313"/>
            <ac:spMk id="6" creationId="{039BA90F-AD75-1054-6965-DDB01563EF94}"/>
          </ac:spMkLst>
        </pc:spChg>
        <pc:spChg chg="mod">
          <ac:chgData name="Paulson, Benjamin" userId="99163260-8570-4272-b6a0-76c2cc661959" providerId="ADAL" clId="{CD51D8F5-87DA-4C61-8BD8-768A3A7FDBC2}" dt="2023-05-17T04:24:47.423" v="3710" actId="1076"/>
          <ac:spMkLst>
            <pc:docMk/>
            <pc:sldMk cId="1161140580" sldId="313"/>
            <ac:spMk id="7" creationId="{413A30CC-BB90-7DF9-371B-6F3885B08916}"/>
          </ac:spMkLst>
        </pc:spChg>
        <pc:spChg chg="mod">
          <ac:chgData name="Paulson, Benjamin" userId="99163260-8570-4272-b6a0-76c2cc661959" providerId="ADAL" clId="{CD51D8F5-87DA-4C61-8BD8-768A3A7FDBC2}" dt="2023-05-17T04:24:47.423" v="3710" actId="1076"/>
          <ac:spMkLst>
            <pc:docMk/>
            <pc:sldMk cId="1161140580" sldId="313"/>
            <ac:spMk id="8" creationId="{78C2BAC4-D7DD-D754-60D9-E4DC7933499B}"/>
          </ac:spMkLst>
        </pc:spChg>
        <pc:spChg chg="mod">
          <ac:chgData name="Paulson, Benjamin" userId="99163260-8570-4272-b6a0-76c2cc661959" providerId="ADAL" clId="{CD51D8F5-87DA-4C61-8BD8-768A3A7FDBC2}" dt="2023-05-17T04:24:47.423" v="3710" actId="1076"/>
          <ac:spMkLst>
            <pc:docMk/>
            <pc:sldMk cId="1161140580" sldId="313"/>
            <ac:spMk id="9" creationId="{B99CA50D-F8B9-7F1F-C50F-421E2DCF7ADE}"/>
          </ac:spMkLst>
        </pc:spChg>
        <pc:spChg chg="mod">
          <ac:chgData name="Paulson, Benjamin" userId="99163260-8570-4272-b6a0-76c2cc661959" providerId="ADAL" clId="{CD51D8F5-87DA-4C61-8BD8-768A3A7FDBC2}" dt="2023-05-17T04:24:47.423" v="3710" actId="1076"/>
          <ac:spMkLst>
            <pc:docMk/>
            <pc:sldMk cId="1161140580" sldId="313"/>
            <ac:spMk id="10" creationId="{CE0C0BDC-78E7-DB05-2E0D-C9BCD38D2ABD}"/>
          </ac:spMkLst>
        </pc:spChg>
        <pc:spChg chg="mod">
          <ac:chgData name="Paulson, Benjamin" userId="99163260-8570-4272-b6a0-76c2cc661959" providerId="ADAL" clId="{CD51D8F5-87DA-4C61-8BD8-768A3A7FDBC2}" dt="2023-05-17T04:24:47.423" v="3710" actId="1076"/>
          <ac:spMkLst>
            <pc:docMk/>
            <pc:sldMk cId="1161140580" sldId="313"/>
            <ac:spMk id="11" creationId="{635EF1C0-C518-D7D3-B6E8-48F25A39F18C}"/>
          </ac:spMkLst>
        </pc:spChg>
        <pc:spChg chg="mod">
          <ac:chgData name="Paulson, Benjamin" userId="99163260-8570-4272-b6a0-76c2cc661959" providerId="ADAL" clId="{CD51D8F5-87DA-4C61-8BD8-768A3A7FDBC2}" dt="2023-05-17T04:24:47.423" v="3710" actId="1076"/>
          <ac:spMkLst>
            <pc:docMk/>
            <pc:sldMk cId="1161140580" sldId="313"/>
            <ac:spMk id="12" creationId="{D5BDBCA8-AA69-4654-0FC6-26A21A1D3461}"/>
          </ac:spMkLst>
        </pc:spChg>
        <pc:spChg chg="mod">
          <ac:chgData name="Paulson, Benjamin" userId="99163260-8570-4272-b6a0-76c2cc661959" providerId="ADAL" clId="{CD51D8F5-87DA-4C61-8BD8-768A3A7FDBC2}" dt="2023-05-17T04:24:47.423" v="3710" actId="1076"/>
          <ac:spMkLst>
            <pc:docMk/>
            <pc:sldMk cId="1161140580" sldId="313"/>
            <ac:spMk id="13" creationId="{597B0FBB-DAB7-2D26-FE44-E9A96EDABDEA}"/>
          </ac:spMkLst>
        </pc:spChg>
        <pc:spChg chg="mod">
          <ac:chgData name="Paulson, Benjamin" userId="99163260-8570-4272-b6a0-76c2cc661959" providerId="ADAL" clId="{CD51D8F5-87DA-4C61-8BD8-768A3A7FDBC2}" dt="2023-05-17T04:24:47.423" v="3710" actId="1076"/>
          <ac:spMkLst>
            <pc:docMk/>
            <pc:sldMk cId="1161140580" sldId="313"/>
            <ac:spMk id="22" creationId="{7732C1B4-D46D-B22A-9092-D9179DFF9BC9}"/>
          </ac:spMkLst>
        </pc:spChg>
        <pc:picChg chg="mod">
          <ac:chgData name="Paulson, Benjamin" userId="99163260-8570-4272-b6a0-76c2cc661959" providerId="ADAL" clId="{CD51D8F5-87DA-4C61-8BD8-768A3A7FDBC2}" dt="2023-05-17T04:24:47.423" v="3710" actId="1076"/>
          <ac:picMkLst>
            <pc:docMk/>
            <pc:sldMk cId="1161140580" sldId="313"/>
            <ac:picMk id="4" creationId="{5C8D81F9-0737-9809-D05C-19FD60662885}"/>
          </ac:picMkLst>
        </pc:picChg>
      </pc:sldChg>
      <pc:sldChg chg="addSp modSp add mod modTransition">
        <pc:chgData name="Paulson, Benjamin" userId="99163260-8570-4272-b6a0-76c2cc661959" providerId="ADAL" clId="{CD51D8F5-87DA-4C61-8BD8-768A3A7FDBC2}" dt="2023-05-17T04:34:17.301" v="3887" actId="1076"/>
        <pc:sldMkLst>
          <pc:docMk/>
          <pc:sldMk cId="2172078948" sldId="314"/>
        </pc:sldMkLst>
        <pc:spChg chg="mod">
          <ac:chgData name="Paulson, Benjamin" userId="99163260-8570-4272-b6a0-76c2cc661959" providerId="ADAL" clId="{CD51D8F5-87DA-4C61-8BD8-768A3A7FDBC2}" dt="2023-05-17T04:25:13.050" v="3742" actId="1037"/>
          <ac:spMkLst>
            <pc:docMk/>
            <pc:sldMk cId="2172078948" sldId="314"/>
            <ac:spMk id="2" creationId="{3868B8AC-5CEA-4DAD-0467-A4813A44616E}"/>
          </ac:spMkLst>
        </pc:spChg>
        <pc:spChg chg="mod">
          <ac:chgData name="Paulson, Benjamin" userId="99163260-8570-4272-b6a0-76c2cc661959" providerId="ADAL" clId="{CD51D8F5-87DA-4C61-8BD8-768A3A7FDBC2}" dt="2023-05-17T04:25:13.050" v="3742" actId="1037"/>
          <ac:spMkLst>
            <pc:docMk/>
            <pc:sldMk cId="2172078948" sldId="314"/>
            <ac:spMk id="5" creationId="{9C7D1369-8151-7CF8-341B-B59501550AC1}"/>
          </ac:spMkLst>
        </pc:spChg>
        <pc:spChg chg="mod">
          <ac:chgData name="Paulson, Benjamin" userId="99163260-8570-4272-b6a0-76c2cc661959" providerId="ADAL" clId="{CD51D8F5-87DA-4C61-8BD8-768A3A7FDBC2}" dt="2023-05-17T04:25:17.376" v="3748" actId="1038"/>
          <ac:spMkLst>
            <pc:docMk/>
            <pc:sldMk cId="2172078948" sldId="314"/>
            <ac:spMk id="6" creationId="{039BA90F-AD75-1054-6965-DDB01563EF94}"/>
          </ac:spMkLst>
        </pc:spChg>
        <pc:spChg chg="mod">
          <ac:chgData name="Paulson, Benjamin" userId="99163260-8570-4272-b6a0-76c2cc661959" providerId="ADAL" clId="{CD51D8F5-87DA-4C61-8BD8-768A3A7FDBC2}" dt="2023-05-17T04:25:13.050" v="3742" actId="1037"/>
          <ac:spMkLst>
            <pc:docMk/>
            <pc:sldMk cId="2172078948" sldId="314"/>
            <ac:spMk id="7" creationId="{413A30CC-BB90-7DF9-371B-6F3885B08916}"/>
          </ac:spMkLst>
        </pc:spChg>
        <pc:spChg chg="mod">
          <ac:chgData name="Paulson, Benjamin" userId="99163260-8570-4272-b6a0-76c2cc661959" providerId="ADAL" clId="{CD51D8F5-87DA-4C61-8BD8-768A3A7FDBC2}" dt="2023-05-17T04:25:13.050" v="3742" actId="1037"/>
          <ac:spMkLst>
            <pc:docMk/>
            <pc:sldMk cId="2172078948" sldId="314"/>
            <ac:spMk id="8" creationId="{78C2BAC4-D7DD-D754-60D9-E4DC7933499B}"/>
          </ac:spMkLst>
        </pc:spChg>
        <pc:spChg chg="mod">
          <ac:chgData name="Paulson, Benjamin" userId="99163260-8570-4272-b6a0-76c2cc661959" providerId="ADAL" clId="{CD51D8F5-87DA-4C61-8BD8-768A3A7FDBC2}" dt="2023-05-17T04:33:27.266" v="3856" actId="208"/>
          <ac:spMkLst>
            <pc:docMk/>
            <pc:sldMk cId="2172078948" sldId="314"/>
            <ac:spMk id="9" creationId="{B99CA50D-F8B9-7F1F-C50F-421E2DCF7ADE}"/>
          </ac:spMkLst>
        </pc:spChg>
        <pc:spChg chg="mod">
          <ac:chgData name="Paulson, Benjamin" userId="99163260-8570-4272-b6a0-76c2cc661959" providerId="ADAL" clId="{CD51D8F5-87DA-4C61-8BD8-768A3A7FDBC2}" dt="2023-05-17T04:33:37.368" v="3858" actId="208"/>
          <ac:spMkLst>
            <pc:docMk/>
            <pc:sldMk cId="2172078948" sldId="314"/>
            <ac:spMk id="10" creationId="{CE0C0BDC-78E7-DB05-2E0D-C9BCD38D2ABD}"/>
          </ac:spMkLst>
        </pc:spChg>
        <pc:spChg chg="mod">
          <ac:chgData name="Paulson, Benjamin" userId="99163260-8570-4272-b6a0-76c2cc661959" providerId="ADAL" clId="{CD51D8F5-87DA-4C61-8BD8-768A3A7FDBC2}" dt="2023-05-17T04:25:13.050" v="3742" actId="1037"/>
          <ac:spMkLst>
            <pc:docMk/>
            <pc:sldMk cId="2172078948" sldId="314"/>
            <ac:spMk id="11" creationId="{635EF1C0-C518-D7D3-B6E8-48F25A39F18C}"/>
          </ac:spMkLst>
        </pc:spChg>
        <pc:spChg chg="mod">
          <ac:chgData name="Paulson, Benjamin" userId="99163260-8570-4272-b6a0-76c2cc661959" providerId="ADAL" clId="{CD51D8F5-87DA-4C61-8BD8-768A3A7FDBC2}" dt="2023-05-17T04:25:13.050" v="3742" actId="1037"/>
          <ac:spMkLst>
            <pc:docMk/>
            <pc:sldMk cId="2172078948" sldId="314"/>
            <ac:spMk id="12" creationId="{D5BDBCA8-AA69-4654-0FC6-26A21A1D3461}"/>
          </ac:spMkLst>
        </pc:spChg>
        <pc:spChg chg="mod">
          <ac:chgData name="Paulson, Benjamin" userId="99163260-8570-4272-b6a0-76c2cc661959" providerId="ADAL" clId="{CD51D8F5-87DA-4C61-8BD8-768A3A7FDBC2}" dt="2023-05-17T04:25:13.050" v="3742" actId="1037"/>
          <ac:spMkLst>
            <pc:docMk/>
            <pc:sldMk cId="2172078948" sldId="314"/>
            <ac:spMk id="13" creationId="{597B0FBB-DAB7-2D26-FE44-E9A96EDABDEA}"/>
          </ac:spMkLst>
        </pc:spChg>
        <pc:spChg chg="add mod">
          <ac:chgData name="Paulson, Benjamin" userId="99163260-8570-4272-b6a0-76c2cc661959" providerId="ADAL" clId="{CD51D8F5-87DA-4C61-8BD8-768A3A7FDBC2}" dt="2023-05-17T04:28:50.454" v="3800" actId="14100"/>
          <ac:spMkLst>
            <pc:docMk/>
            <pc:sldMk cId="2172078948" sldId="314"/>
            <ac:spMk id="16" creationId="{A0D7D2EE-E11F-F795-9C9A-9BD0A0757A23}"/>
          </ac:spMkLst>
        </pc:spChg>
        <pc:spChg chg="add mod">
          <ac:chgData name="Paulson, Benjamin" userId="99163260-8570-4272-b6a0-76c2cc661959" providerId="ADAL" clId="{CD51D8F5-87DA-4C61-8BD8-768A3A7FDBC2}" dt="2023-05-17T04:34:17.301" v="3887" actId="1076"/>
          <ac:spMkLst>
            <pc:docMk/>
            <pc:sldMk cId="2172078948" sldId="314"/>
            <ac:spMk id="17" creationId="{76DBBFB7-BDF2-1E31-066B-7285FA957CBD}"/>
          </ac:spMkLst>
        </pc:spChg>
        <pc:spChg chg="mod">
          <ac:chgData name="Paulson, Benjamin" userId="99163260-8570-4272-b6a0-76c2cc661959" providerId="ADAL" clId="{CD51D8F5-87DA-4C61-8BD8-768A3A7FDBC2}" dt="2023-05-17T04:25:13.050" v="3742" actId="1037"/>
          <ac:spMkLst>
            <pc:docMk/>
            <pc:sldMk cId="2172078948" sldId="314"/>
            <ac:spMk id="22" creationId="{7732C1B4-D46D-B22A-9092-D9179DFF9BC9}"/>
          </ac:spMkLst>
        </pc:spChg>
        <pc:picChg chg="mod">
          <ac:chgData name="Paulson, Benjamin" userId="99163260-8570-4272-b6a0-76c2cc661959" providerId="ADAL" clId="{CD51D8F5-87DA-4C61-8BD8-768A3A7FDBC2}" dt="2023-05-17T04:25:13.050" v="3742" actId="1037"/>
          <ac:picMkLst>
            <pc:docMk/>
            <pc:sldMk cId="2172078948" sldId="314"/>
            <ac:picMk id="4" creationId="{5C8D81F9-0737-9809-D05C-19FD60662885}"/>
          </ac:picMkLst>
        </pc:picChg>
        <pc:picChg chg="add mod">
          <ac:chgData name="Paulson, Benjamin" userId="99163260-8570-4272-b6a0-76c2cc661959" providerId="ADAL" clId="{CD51D8F5-87DA-4C61-8BD8-768A3A7FDBC2}" dt="2023-05-17T04:26:54.829" v="3756" actId="1076"/>
          <ac:picMkLst>
            <pc:docMk/>
            <pc:sldMk cId="2172078948" sldId="314"/>
            <ac:picMk id="15" creationId="{4D6198E2-7190-2EF8-2BA9-BD110BC6B15B}"/>
          </ac:picMkLst>
        </pc:picChg>
      </pc:sldChg>
      <pc:sldChg chg="addSp modSp add mod">
        <pc:chgData name="Paulson, Benjamin" userId="99163260-8570-4272-b6a0-76c2cc661959" providerId="ADAL" clId="{CD51D8F5-87DA-4C61-8BD8-768A3A7FDBC2}" dt="2023-05-17T04:35:10.820" v="3892" actId="13822"/>
        <pc:sldMkLst>
          <pc:docMk/>
          <pc:sldMk cId="760950591" sldId="315"/>
        </pc:sldMkLst>
        <pc:spChg chg="mod">
          <ac:chgData name="Paulson, Benjamin" userId="99163260-8570-4272-b6a0-76c2cc661959" providerId="ADAL" clId="{CD51D8F5-87DA-4C61-8BD8-768A3A7FDBC2}" dt="2023-05-17T04:32:39.328" v="3836" actId="14100"/>
          <ac:spMkLst>
            <pc:docMk/>
            <pc:sldMk cId="760950591" sldId="315"/>
            <ac:spMk id="8" creationId="{78C2BAC4-D7DD-D754-60D9-E4DC7933499B}"/>
          </ac:spMkLst>
        </pc:spChg>
        <pc:spChg chg="mod">
          <ac:chgData name="Paulson, Benjamin" userId="99163260-8570-4272-b6a0-76c2cc661959" providerId="ADAL" clId="{CD51D8F5-87DA-4C61-8BD8-768A3A7FDBC2}" dt="2023-05-17T04:32:37.907" v="3835" actId="14100"/>
          <ac:spMkLst>
            <pc:docMk/>
            <pc:sldMk cId="760950591" sldId="315"/>
            <ac:spMk id="9" creationId="{B99CA50D-F8B9-7F1F-C50F-421E2DCF7ADE}"/>
          </ac:spMkLst>
        </pc:spChg>
        <pc:spChg chg="mod">
          <ac:chgData name="Paulson, Benjamin" userId="99163260-8570-4272-b6a0-76c2cc661959" providerId="ADAL" clId="{CD51D8F5-87DA-4C61-8BD8-768A3A7FDBC2}" dt="2023-05-17T04:32:41.987" v="3838" actId="14100"/>
          <ac:spMkLst>
            <pc:docMk/>
            <pc:sldMk cId="760950591" sldId="315"/>
            <ac:spMk id="10" creationId="{CE0C0BDC-78E7-DB05-2E0D-C9BCD38D2ABD}"/>
          </ac:spMkLst>
        </pc:spChg>
        <pc:spChg chg="add mod">
          <ac:chgData name="Paulson, Benjamin" userId="99163260-8570-4272-b6a0-76c2cc661959" providerId="ADAL" clId="{CD51D8F5-87DA-4C61-8BD8-768A3A7FDBC2}" dt="2023-05-17T04:32:49.378" v="3846" actId="1036"/>
          <ac:spMkLst>
            <pc:docMk/>
            <pc:sldMk cId="760950591" sldId="315"/>
            <ac:spMk id="14" creationId="{D7ED66B8-6D48-D5D6-B1F7-2CA52A1232C1}"/>
          </ac:spMkLst>
        </pc:spChg>
        <pc:spChg chg="add mod">
          <ac:chgData name="Paulson, Benjamin" userId="99163260-8570-4272-b6a0-76c2cc661959" providerId="ADAL" clId="{CD51D8F5-87DA-4C61-8BD8-768A3A7FDBC2}" dt="2023-05-17T04:32:46.550" v="3842" actId="1037"/>
          <ac:spMkLst>
            <pc:docMk/>
            <pc:sldMk cId="760950591" sldId="315"/>
            <ac:spMk id="17" creationId="{6DD8E709-5FEE-B0A3-3880-3470B5F51723}"/>
          </ac:spMkLst>
        </pc:spChg>
        <pc:spChg chg="add mod">
          <ac:chgData name="Paulson, Benjamin" userId="99163260-8570-4272-b6a0-76c2cc661959" providerId="ADAL" clId="{CD51D8F5-87DA-4C61-8BD8-768A3A7FDBC2}" dt="2023-05-17T04:32:55.958" v="3850" actId="20577"/>
          <ac:spMkLst>
            <pc:docMk/>
            <pc:sldMk cId="760950591" sldId="315"/>
            <ac:spMk id="18" creationId="{1024FC87-9982-454D-C8B2-A21E710F4DBE}"/>
          </ac:spMkLst>
        </pc:spChg>
        <pc:spChg chg="add mod">
          <ac:chgData name="Paulson, Benjamin" userId="99163260-8570-4272-b6a0-76c2cc661959" providerId="ADAL" clId="{CD51D8F5-87DA-4C61-8BD8-768A3A7FDBC2}" dt="2023-05-17T04:34:22.444" v="3888"/>
          <ac:spMkLst>
            <pc:docMk/>
            <pc:sldMk cId="760950591" sldId="315"/>
            <ac:spMk id="19" creationId="{35E1CDEB-9959-EE26-F4F7-32FEBF06DE81}"/>
          </ac:spMkLst>
        </pc:spChg>
        <pc:spChg chg="add mod">
          <ac:chgData name="Paulson, Benjamin" userId="99163260-8570-4272-b6a0-76c2cc661959" providerId="ADAL" clId="{CD51D8F5-87DA-4C61-8BD8-768A3A7FDBC2}" dt="2023-05-17T04:35:10.820" v="3892" actId="13822"/>
          <ac:spMkLst>
            <pc:docMk/>
            <pc:sldMk cId="760950591" sldId="315"/>
            <ac:spMk id="20" creationId="{E775D56C-9271-EFBC-F07D-4AEF57DE7FDC}"/>
          </ac:spMkLst>
        </pc:spChg>
      </pc:sldChg>
      <pc:sldChg chg="addSp delSp modSp add mod modAnim">
        <pc:chgData name="Paulson, Benjamin" userId="99163260-8570-4272-b6a0-76c2cc661959" providerId="ADAL" clId="{CD51D8F5-87DA-4C61-8BD8-768A3A7FDBC2}" dt="2023-05-17T04:39:00.031" v="3949" actId="1076"/>
        <pc:sldMkLst>
          <pc:docMk/>
          <pc:sldMk cId="2387047610" sldId="316"/>
        </pc:sldMkLst>
        <pc:spChg chg="mod">
          <ac:chgData name="Paulson, Benjamin" userId="99163260-8570-4272-b6a0-76c2cc661959" providerId="ADAL" clId="{CD51D8F5-87DA-4C61-8BD8-768A3A7FDBC2}" dt="2023-05-17T04:35:47.129" v="3900" actId="1076"/>
          <ac:spMkLst>
            <pc:docMk/>
            <pc:sldMk cId="2387047610" sldId="316"/>
            <ac:spMk id="20" creationId="{E775D56C-9271-EFBC-F07D-4AEF57DE7FDC}"/>
          </ac:spMkLst>
        </pc:spChg>
        <pc:spChg chg="add mod">
          <ac:chgData name="Paulson, Benjamin" userId="99163260-8570-4272-b6a0-76c2cc661959" providerId="ADAL" clId="{CD51D8F5-87DA-4C61-8BD8-768A3A7FDBC2}" dt="2023-05-17T04:37:53.818" v="3911" actId="164"/>
          <ac:spMkLst>
            <pc:docMk/>
            <pc:sldMk cId="2387047610" sldId="316"/>
            <ac:spMk id="21" creationId="{1BD351D0-4854-3A85-9753-55977490CFE0}"/>
          </ac:spMkLst>
        </pc:spChg>
        <pc:spChg chg="add mod">
          <ac:chgData name="Paulson, Benjamin" userId="99163260-8570-4272-b6a0-76c2cc661959" providerId="ADAL" clId="{CD51D8F5-87DA-4C61-8BD8-768A3A7FDBC2}" dt="2023-05-17T04:37:53.818" v="3911" actId="164"/>
          <ac:spMkLst>
            <pc:docMk/>
            <pc:sldMk cId="2387047610" sldId="316"/>
            <ac:spMk id="23" creationId="{110A6F08-49EA-EEB2-2E51-A0B685296D84}"/>
          </ac:spMkLst>
        </pc:spChg>
        <pc:spChg chg="add del mod">
          <ac:chgData name="Paulson, Benjamin" userId="99163260-8570-4272-b6a0-76c2cc661959" providerId="ADAL" clId="{CD51D8F5-87DA-4C61-8BD8-768A3A7FDBC2}" dt="2023-05-17T04:38:38.575" v="3913" actId="478"/>
          <ac:spMkLst>
            <pc:docMk/>
            <pc:sldMk cId="2387047610" sldId="316"/>
            <ac:spMk id="25" creationId="{4B4AC0B0-351D-A2EF-5763-3EE3EEA56776}"/>
          </ac:spMkLst>
        </pc:spChg>
        <pc:spChg chg="add mod">
          <ac:chgData name="Paulson, Benjamin" userId="99163260-8570-4272-b6a0-76c2cc661959" providerId="ADAL" clId="{CD51D8F5-87DA-4C61-8BD8-768A3A7FDBC2}" dt="2023-05-17T04:39:00.031" v="3949" actId="1076"/>
          <ac:spMkLst>
            <pc:docMk/>
            <pc:sldMk cId="2387047610" sldId="316"/>
            <ac:spMk id="26" creationId="{4D2FB720-86C6-5EE0-3DE6-4B64E3AD0D0D}"/>
          </ac:spMkLst>
        </pc:spChg>
        <pc:grpChg chg="add mod">
          <ac:chgData name="Paulson, Benjamin" userId="99163260-8570-4272-b6a0-76c2cc661959" providerId="ADAL" clId="{CD51D8F5-87DA-4C61-8BD8-768A3A7FDBC2}" dt="2023-05-17T04:37:53.818" v="3911" actId="164"/>
          <ac:grpSpMkLst>
            <pc:docMk/>
            <pc:sldMk cId="2387047610" sldId="316"/>
            <ac:grpSpMk id="24" creationId="{F6382576-FC6A-8943-2DED-06AD635C7C5A}"/>
          </ac:grpSpMkLst>
        </pc:grpChg>
      </pc:sldChg>
      <pc:sldChg chg="delSp add del mod">
        <pc:chgData name="Paulson, Benjamin" userId="99163260-8570-4272-b6a0-76c2cc661959" providerId="ADAL" clId="{CD51D8F5-87DA-4C61-8BD8-768A3A7FDBC2}" dt="2023-05-17T04:35:36.243" v="3895" actId="47"/>
        <pc:sldMkLst>
          <pc:docMk/>
          <pc:sldMk cId="2790342512" sldId="316"/>
        </pc:sldMkLst>
        <pc:spChg chg="del">
          <ac:chgData name="Paulson, Benjamin" userId="99163260-8570-4272-b6a0-76c2cc661959" providerId="ADAL" clId="{CD51D8F5-87DA-4C61-8BD8-768A3A7FDBC2}" dt="2023-05-17T04:35:30.034" v="3894" actId="478"/>
          <ac:spMkLst>
            <pc:docMk/>
            <pc:sldMk cId="2790342512" sldId="316"/>
            <ac:spMk id="20" creationId="{E775D56C-9271-EFBC-F07D-4AEF57DE7FDC}"/>
          </ac:spMkLst>
        </pc:spChg>
      </pc:sldChg>
      <pc:sldChg chg="addSp delSp modSp add mod delAnim">
        <pc:chgData name="Paulson, Benjamin" userId="99163260-8570-4272-b6a0-76c2cc661959" providerId="ADAL" clId="{CD51D8F5-87DA-4C61-8BD8-768A3A7FDBC2}" dt="2023-05-17T04:40:49.144" v="3989" actId="478"/>
        <pc:sldMkLst>
          <pc:docMk/>
          <pc:sldMk cId="3838914601" sldId="317"/>
        </pc:sldMkLst>
        <pc:spChg chg="add del">
          <ac:chgData name="Paulson, Benjamin" userId="99163260-8570-4272-b6a0-76c2cc661959" providerId="ADAL" clId="{CD51D8F5-87DA-4C61-8BD8-768A3A7FDBC2}" dt="2023-05-17T04:39:41.049" v="3956" actId="478"/>
          <ac:spMkLst>
            <pc:docMk/>
            <pc:sldMk cId="3838914601" sldId="317"/>
            <ac:spMk id="3" creationId="{06AFB8AA-3333-FEA1-D653-B0B357FFB190}"/>
          </ac:spMkLst>
        </pc:spChg>
        <pc:spChg chg="del">
          <ac:chgData name="Paulson, Benjamin" userId="99163260-8570-4272-b6a0-76c2cc661959" providerId="ADAL" clId="{CD51D8F5-87DA-4C61-8BD8-768A3A7FDBC2}" dt="2023-05-17T04:40:42.550" v="3984" actId="478"/>
          <ac:spMkLst>
            <pc:docMk/>
            <pc:sldMk cId="3838914601" sldId="317"/>
            <ac:spMk id="8" creationId="{78C2BAC4-D7DD-D754-60D9-E4DC7933499B}"/>
          </ac:spMkLst>
        </pc:spChg>
        <pc:spChg chg="del">
          <ac:chgData name="Paulson, Benjamin" userId="99163260-8570-4272-b6a0-76c2cc661959" providerId="ADAL" clId="{CD51D8F5-87DA-4C61-8BD8-768A3A7FDBC2}" dt="2023-05-17T04:40:47.784" v="3987" actId="478"/>
          <ac:spMkLst>
            <pc:docMk/>
            <pc:sldMk cId="3838914601" sldId="317"/>
            <ac:spMk id="9" creationId="{B99CA50D-F8B9-7F1F-C50F-421E2DCF7ADE}"/>
          </ac:spMkLst>
        </pc:spChg>
        <pc:spChg chg="del">
          <ac:chgData name="Paulson, Benjamin" userId="99163260-8570-4272-b6a0-76c2cc661959" providerId="ADAL" clId="{CD51D8F5-87DA-4C61-8BD8-768A3A7FDBC2}" dt="2023-05-17T04:40:49.144" v="3989" actId="478"/>
          <ac:spMkLst>
            <pc:docMk/>
            <pc:sldMk cId="3838914601" sldId="317"/>
            <ac:spMk id="10" creationId="{CE0C0BDC-78E7-DB05-2E0D-C9BCD38D2ABD}"/>
          </ac:spMkLst>
        </pc:spChg>
        <pc:spChg chg="del">
          <ac:chgData name="Paulson, Benjamin" userId="99163260-8570-4272-b6a0-76c2cc661959" providerId="ADAL" clId="{CD51D8F5-87DA-4C61-8BD8-768A3A7FDBC2}" dt="2023-05-17T04:40:46.284" v="3985" actId="478"/>
          <ac:spMkLst>
            <pc:docMk/>
            <pc:sldMk cId="3838914601" sldId="317"/>
            <ac:spMk id="14" creationId="{D7ED66B8-6D48-D5D6-B1F7-2CA52A1232C1}"/>
          </ac:spMkLst>
        </pc:spChg>
        <pc:spChg chg="del">
          <ac:chgData name="Paulson, Benjamin" userId="99163260-8570-4272-b6a0-76c2cc661959" providerId="ADAL" clId="{CD51D8F5-87DA-4C61-8BD8-768A3A7FDBC2}" dt="2023-05-17T04:39:34.568" v="3952" actId="478"/>
          <ac:spMkLst>
            <pc:docMk/>
            <pc:sldMk cId="3838914601" sldId="317"/>
            <ac:spMk id="16" creationId="{A0D7D2EE-E11F-F795-9C9A-9BD0A0757A23}"/>
          </ac:spMkLst>
        </pc:spChg>
        <pc:spChg chg="del">
          <ac:chgData name="Paulson, Benjamin" userId="99163260-8570-4272-b6a0-76c2cc661959" providerId="ADAL" clId="{CD51D8F5-87DA-4C61-8BD8-768A3A7FDBC2}" dt="2023-05-17T04:40:47.067" v="3986" actId="478"/>
          <ac:spMkLst>
            <pc:docMk/>
            <pc:sldMk cId="3838914601" sldId="317"/>
            <ac:spMk id="17" creationId="{6DD8E709-5FEE-B0A3-3880-3470B5F51723}"/>
          </ac:spMkLst>
        </pc:spChg>
        <pc:spChg chg="del">
          <ac:chgData name="Paulson, Benjamin" userId="99163260-8570-4272-b6a0-76c2cc661959" providerId="ADAL" clId="{CD51D8F5-87DA-4C61-8BD8-768A3A7FDBC2}" dt="2023-05-17T04:40:48.548" v="3988" actId="478"/>
          <ac:spMkLst>
            <pc:docMk/>
            <pc:sldMk cId="3838914601" sldId="317"/>
            <ac:spMk id="18" creationId="{1024FC87-9982-454D-C8B2-A21E710F4DBE}"/>
          </ac:spMkLst>
        </pc:spChg>
        <pc:spChg chg="del">
          <ac:chgData name="Paulson, Benjamin" userId="99163260-8570-4272-b6a0-76c2cc661959" providerId="ADAL" clId="{CD51D8F5-87DA-4C61-8BD8-768A3A7FDBC2}" dt="2023-05-17T04:39:35.542" v="3953" actId="478"/>
          <ac:spMkLst>
            <pc:docMk/>
            <pc:sldMk cId="3838914601" sldId="317"/>
            <ac:spMk id="19" creationId="{35E1CDEB-9959-EE26-F4F7-32FEBF06DE81}"/>
          </ac:spMkLst>
        </pc:spChg>
        <pc:spChg chg="del">
          <ac:chgData name="Paulson, Benjamin" userId="99163260-8570-4272-b6a0-76c2cc661959" providerId="ADAL" clId="{CD51D8F5-87DA-4C61-8BD8-768A3A7FDBC2}" dt="2023-05-17T04:39:38.738" v="3954" actId="478"/>
          <ac:spMkLst>
            <pc:docMk/>
            <pc:sldMk cId="3838914601" sldId="317"/>
            <ac:spMk id="20" creationId="{E775D56C-9271-EFBC-F07D-4AEF57DE7FDC}"/>
          </ac:spMkLst>
        </pc:spChg>
        <pc:spChg chg="del">
          <ac:chgData name="Paulson, Benjamin" userId="99163260-8570-4272-b6a0-76c2cc661959" providerId="ADAL" clId="{CD51D8F5-87DA-4C61-8BD8-768A3A7FDBC2}" dt="2023-05-17T04:39:42.415" v="3957" actId="478"/>
          <ac:spMkLst>
            <pc:docMk/>
            <pc:sldMk cId="3838914601" sldId="317"/>
            <ac:spMk id="26" creationId="{4D2FB720-86C6-5EE0-3DE6-4B64E3AD0D0D}"/>
          </ac:spMkLst>
        </pc:spChg>
        <pc:grpChg chg="mod">
          <ac:chgData name="Paulson, Benjamin" userId="99163260-8570-4272-b6a0-76c2cc661959" providerId="ADAL" clId="{CD51D8F5-87DA-4C61-8BD8-768A3A7FDBC2}" dt="2023-05-17T04:40:38.688" v="3983" actId="1076"/>
          <ac:grpSpMkLst>
            <pc:docMk/>
            <pc:sldMk cId="3838914601" sldId="317"/>
            <ac:grpSpMk id="24" creationId="{F6382576-FC6A-8943-2DED-06AD635C7C5A}"/>
          </ac:grpSpMkLst>
        </pc:grpChg>
        <pc:picChg chg="del">
          <ac:chgData name="Paulson, Benjamin" userId="99163260-8570-4272-b6a0-76c2cc661959" providerId="ADAL" clId="{CD51D8F5-87DA-4C61-8BD8-768A3A7FDBC2}" dt="2023-05-17T04:39:33.627" v="3951" actId="478"/>
          <ac:picMkLst>
            <pc:docMk/>
            <pc:sldMk cId="3838914601" sldId="317"/>
            <ac:picMk id="15" creationId="{4D6198E2-7190-2EF8-2BA9-BD110BC6B15B}"/>
          </ac:picMkLst>
        </pc:picChg>
      </pc:sldChg>
      <pc:sldChg chg="addSp delSp modSp add mod modTransition modAnim">
        <pc:chgData name="Paulson, Benjamin" userId="99163260-8570-4272-b6a0-76c2cc661959" providerId="ADAL" clId="{CD51D8F5-87DA-4C61-8BD8-768A3A7FDBC2}" dt="2023-05-17T05:06:21.362" v="4410" actId="1076"/>
        <pc:sldMkLst>
          <pc:docMk/>
          <pc:sldMk cId="393886833" sldId="318"/>
        </pc:sldMkLst>
        <pc:spChg chg="ord">
          <ac:chgData name="Paulson, Benjamin" userId="99163260-8570-4272-b6a0-76c2cc661959" providerId="ADAL" clId="{CD51D8F5-87DA-4C61-8BD8-768A3A7FDBC2}" dt="2023-05-17T04:42:43.400" v="4024" actId="167"/>
          <ac:spMkLst>
            <pc:docMk/>
            <pc:sldMk cId="393886833" sldId="318"/>
            <ac:spMk id="3" creationId="{06AFB8AA-3333-FEA1-D653-B0B357FFB190}"/>
          </ac:spMkLst>
        </pc:spChg>
        <pc:spChg chg="add mod">
          <ac:chgData name="Paulson, Benjamin" userId="99163260-8570-4272-b6a0-76c2cc661959" providerId="ADAL" clId="{CD51D8F5-87DA-4C61-8BD8-768A3A7FDBC2}" dt="2023-05-17T04:46:18.061" v="4093" actId="1076"/>
          <ac:spMkLst>
            <pc:docMk/>
            <pc:sldMk cId="393886833" sldId="318"/>
            <ac:spMk id="8" creationId="{D86205CC-EE13-9255-0A22-A489AC4723EB}"/>
          </ac:spMkLst>
        </pc:spChg>
        <pc:spChg chg="add mod">
          <ac:chgData name="Paulson, Benjamin" userId="99163260-8570-4272-b6a0-76c2cc661959" providerId="ADAL" clId="{CD51D8F5-87DA-4C61-8BD8-768A3A7FDBC2}" dt="2023-05-17T04:45:53.878" v="4074" actId="1076"/>
          <ac:spMkLst>
            <pc:docMk/>
            <pc:sldMk cId="393886833" sldId="318"/>
            <ac:spMk id="9" creationId="{9BF01B50-02B1-99D4-9623-EE4B88C89384}"/>
          </ac:spMkLst>
        </pc:spChg>
        <pc:spChg chg="mod">
          <ac:chgData name="Paulson, Benjamin" userId="99163260-8570-4272-b6a0-76c2cc661959" providerId="ADAL" clId="{CD51D8F5-87DA-4C61-8BD8-768A3A7FDBC2}" dt="2023-05-17T04:43:00.399" v="4035"/>
          <ac:spMkLst>
            <pc:docMk/>
            <pc:sldMk cId="393886833" sldId="318"/>
            <ac:spMk id="14" creationId="{C0659EEB-06D5-355D-E655-1349BEE6D2EA}"/>
          </ac:spMkLst>
        </pc:spChg>
        <pc:spChg chg="mod">
          <ac:chgData name="Paulson, Benjamin" userId="99163260-8570-4272-b6a0-76c2cc661959" providerId="ADAL" clId="{CD51D8F5-87DA-4C61-8BD8-768A3A7FDBC2}" dt="2023-05-17T04:43:00.399" v="4035"/>
          <ac:spMkLst>
            <pc:docMk/>
            <pc:sldMk cId="393886833" sldId="318"/>
            <ac:spMk id="15" creationId="{5A65E63B-8193-970D-2FE9-CAE56392F5A4}"/>
          </ac:spMkLst>
        </pc:spChg>
        <pc:spChg chg="add mod ord">
          <ac:chgData name="Paulson, Benjamin" userId="99163260-8570-4272-b6a0-76c2cc661959" providerId="ADAL" clId="{CD51D8F5-87DA-4C61-8BD8-768A3A7FDBC2}" dt="2023-05-17T04:45:53.878" v="4074" actId="1076"/>
          <ac:spMkLst>
            <pc:docMk/>
            <pc:sldMk cId="393886833" sldId="318"/>
            <ac:spMk id="16" creationId="{D20CF8AF-0029-60DF-70F3-FD30CEFF1287}"/>
          </ac:spMkLst>
        </pc:spChg>
        <pc:spChg chg="add mod">
          <ac:chgData name="Paulson, Benjamin" userId="99163260-8570-4272-b6a0-76c2cc661959" providerId="ADAL" clId="{CD51D8F5-87DA-4C61-8BD8-768A3A7FDBC2}" dt="2023-05-17T04:45:53.878" v="4074" actId="1076"/>
          <ac:spMkLst>
            <pc:docMk/>
            <pc:sldMk cId="393886833" sldId="318"/>
            <ac:spMk id="17" creationId="{E98C0F2D-729F-2BDE-B96D-ABB5FE6736E6}"/>
          </ac:spMkLst>
        </pc:spChg>
        <pc:spChg chg="add mod">
          <ac:chgData name="Paulson, Benjamin" userId="99163260-8570-4272-b6a0-76c2cc661959" providerId="ADAL" clId="{CD51D8F5-87DA-4C61-8BD8-768A3A7FDBC2}" dt="2023-05-17T04:43:00.399" v="4035"/>
          <ac:spMkLst>
            <pc:docMk/>
            <pc:sldMk cId="393886833" sldId="318"/>
            <ac:spMk id="18" creationId="{A769542E-A95F-3345-66EB-A2C87E1B6267}"/>
          </ac:spMkLst>
        </pc:spChg>
        <pc:spChg chg="mod">
          <ac:chgData name="Paulson, Benjamin" userId="99163260-8570-4272-b6a0-76c2cc661959" providerId="ADAL" clId="{CD51D8F5-87DA-4C61-8BD8-768A3A7FDBC2}" dt="2023-05-17T04:44:00.128" v="4048" actId="207"/>
          <ac:spMkLst>
            <pc:docMk/>
            <pc:sldMk cId="393886833" sldId="318"/>
            <ac:spMk id="20" creationId="{F32C4F99-67AA-8F70-7D11-14F89C41A594}"/>
          </ac:spMkLst>
        </pc:spChg>
        <pc:spChg chg="mod">
          <ac:chgData name="Paulson, Benjamin" userId="99163260-8570-4272-b6a0-76c2cc661959" providerId="ADAL" clId="{CD51D8F5-87DA-4C61-8BD8-768A3A7FDBC2}" dt="2023-05-17T04:44:00.128" v="4048" actId="207"/>
          <ac:spMkLst>
            <pc:docMk/>
            <pc:sldMk cId="393886833" sldId="318"/>
            <ac:spMk id="25" creationId="{96E36C43-B5A0-C785-3C09-DBAF23ABDE70}"/>
          </ac:spMkLst>
        </pc:spChg>
        <pc:spChg chg="add mod">
          <ac:chgData name="Paulson, Benjamin" userId="99163260-8570-4272-b6a0-76c2cc661959" providerId="ADAL" clId="{CD51D8F5-87DA-4C61-8BD8-768A3A7FDBC2}" dt="2023-05-17T04:45:53.878" v="4074" actId="1076"/>
          <ac:spMkLst>
            <pc:docMk/>
            <pc:sldMk cId="393886833" sldId="318"/>
            <ac:spMk id="26" creationId="{CE89B019-DA0A-6E50-62C2-33AC847A44BD}"/>
          </ac:spMkLst>
        </pc:spChg>
        <pc:spChg chg="add mod">
          <ac:chgData name="Paulson, Benjamin" userId="99163260-8570-4272-b6a0-76c2cc661959" providerId="ADAL" clId="{CD51D8F5-87DA-4C61-8BD8-768A3A7FDBC2}" dt="2023-05-17T04:46:22.408" v="4107" actId="1036"/>
          <ac:spMkLst>
            <pc:docMk/>
            <pc:sldMk cId="393886833" sldId="318"/>
            <ac:spMk id="27" creationId="{257B0383-CD81-245F-9AAD-7B52795F89D7}"/>
          </ac:spMkLst>
        </pc:spChg>
        <pc:spChg chg="add mod">
          <ac:chgData name="Paulson, Benjamin" userId="99163260-8570-4272-b6a0-76c2cc661959" providerId="ADAL" clId="{CD51D8F5-87DA-4C61-8BD8-768A3A7FDBC2}" dt="2023-05-17T04:45:53.878" v="4074" actId="1076"/>
          <ac:spMkLst>
            <pc:docMk/>
            <pc:sldMk cId="393886833" sldId="318"/>
            <ac:spMk id="28" creationId="{21F7723B-167D-287C-0087-8E4758B6458D}"/>
          </ac:spMkLst>
        </pc:spChg>
        <pc:spChg chg="add del mod">
          <ac:chgData name="Paulson, Benjamin" userId="99163260-8570-4272-b6a0-76c2cc661959" providerId="ADAL" clId="{CD51D8F5-87DA-4C61-8BD8-768A3A7FDBC2}" dt="2023-05-17T04:46:30.395" v="4110" actId="478"/>
          <ac:spMkLst>
            <pc:docMk/>
            <pc:sldMk cId="393886833" sldId="318"/>
            <ac:spMk id="29" creationId="{6AEAC411-F77C-8E2A-1080-CEAFB616C093}"/>
          </ac:spMkLst>
        </pc:spChg>
        <pc:spChg chg="mod">
          <ac:chgData name="Paulson, Benjamin" userId="99163260-8570-4272-b6a0-76c2cc661959" providerId="ADAL" clId="{CD51D8F5-87DA-4C61-8BD8-768A3A7FDBC2}" dt="2023-05-17T04:45:40.373" v="4072"/>
          <ac:spMkLst>
            <pc:docMk/>
            <pc:sldMk cId="393886833" sldId="318"/>
            <ac:spMk id="31" creationId="{5E758702-DDF5-FE38-235E-1FA70FC6B767}"/>
          </ac:spMkLst>
        </pc:spChg>
        <pc:spChg chg="mod">
          <ac:chgData name="Paulson, Benjamin" userId="99163260-8570-4272-b6a0-76c2cc661959" providerId="ADAL" clId="{CD51D8F5-87DA-4C61-8BD8-768A3A7FDBC2}" dt="2023-05-17T04:45:40.373" v="4072"/>
          <ac:spMkLst>
            <pc:docMk/>
            <pc:sldMk cId="393886833" sldId="318"/>
            <ac:spMk id="32" creationId="{763AA511-CB71-FDBB-5C80-59C56824382D}"/>
          </ac:spMkLst>
        </pc:spChg>
        <pc:spChg chg="add mod">
          <ac:chgData name="Paulson, Benjamin" userId="99163260-8570-4272-b6a0-76c2cc661959" providerId="ADAL" clId="{CD51D8F5-87DA-4C61-8BD8-768A3A7FDBC2}" dt="2023-05-17T04:47:00.254" v="4132" actId="1036"/>
          <ac:spMkLst>
            <pc:docMk/>
            <pc:sldMk cId="393886833" sldId="318"/>
            <ac:spMk id="33" creationId="{006604B0-6B56-ECA0-B037-E41B2485251C}"/>
          </ac:spMkLst>
        </pc:spChg>
        <pc:spChg chg="mod">
          <ac:chgData name="Paulson, Benjamin" userId="99163260-8570-4272-b6a0-76c2cc661959" providerId="ADAL" clId="{CD51D8F5-87DA-4C61-8BD8-768A3A7FDBC2}" dt="2023-05-17T04:45:40.373" v="4072"/>
          <ac:spMkLst>
            <pc:docMk/>
            <pc:sldMk cId="393886833" sldId="318"/>
            <ac:spMk id="35" creationId="{C63169BF-7A62-813F-AD3F-F238555B1FF5}"/>
          </ac:spMkLst>
        </pc:spChg>
        <pc:spChg chg="mod">
          <ac:chgData name="Paulson, Benjamin" userId="99163260-8570-4272-b6a0-76c2cc661959" providerId="ADAL" clId="{CD51D8F5-87DA-4C61-8BD8-768A3A7FDBC2}" dt="2023-05-17T04:45:40.373" v="4072"/>
          <ac:spMkLst>
            <pc:docMk/>
            <pc:sldMk cId="393886833" sldId="318"/>
            <ac:spMk id="36" creationId="{ED7765A2-7F6D-47FE-DF39-1F366BAD81FA}"/>
          </ac:spMkLst>
        </pc:spChg>
        <pc:spChg chg="add mod">
          <ac:chgData name="Paulson, Benjamin" userId="99163260-8570-4272-b6a0-76c2cc661959" providerId="ADAL" clId="{CD51D8F5-87DA-4C61-8BD8-768A3A7FDBC2}" dt="2023-05-17T04:46:00.346" v="4083" actId="20577"/>
          <ac:spMkLst>
            <pc:docMk/>
            <pc:sldMk cId="393886833" sldId="318"/>
            <ac:spMk id="37" creationId="{B1EFFFF6-B17B-B0F8-1988-669F95E797E5}"/>
          </ac:spMkLst>
        </pc:spChg>
        <pc:spChg chg="add del mod">
          <ac:chgData name="Paulson, Benjamin" userId="99163260-8570-4272-b6a0-76c2cc661959" providerId="ADAL" clId="{CD51D8F5-87DA-4C61-8BD8-768A3A7FDBC2}" dt="2023-05-17T04:46:28.270" v="4108" actId="478"/>
          <ac:spMkLst>
            <pc:docMk/>
            <pc:sldMk cId="393886833" sldId="318"/>
            <ac:spMk id="38" creationId="{50AE41B0-5FB3-BAF4-DB0E-25FE958E7997}"/>
          </ac:spMkLst>
        </pc:spChg>
        <pc:spChg chg="add mod">
          <ac:chgData name="Paulson, Benjamin" userId="99163260-8570-4272-b6a0-76c2cc661959" providerId="ADAL" clId="{CD51D8F5-87DA-4C61-8BD8-768A3A7FDBC2}" dt="2023-05-17T04:46:12.235" v="4091" actId="1036"/>
          <ac:spMkLst>
            <pc:docMk/>
            <pc:sldMk cId="393886833" sldId="318"/>
            <ac:spMk id="39" creationId="{BDDF65A6-B7A6-9EC2-54BA-3245018C6FC6}"/>
          </ac:spMkLst>
        </pc:spChg>
        <pc:spChg chg="add mod">
          <ac:chgData name="Paulson, Benjamin" userId="99163260-8570-4272-b6a0-76c2cc661959" providerId="ADAL" clId="{CD51D8F5-87DA-4C61-8BD8-768A3A7FDBC2}" dt="2023-05-17T04:47:00.254" v="4132" actId="1036"/>
          <ac:spMkLst>
            <pc:docMk/>
            <pc:sldMk cId="393886833" sldId="318"/>
            <ac:spMk id="40" creationId="{DD1C8441-17EC-23A3-7582-4E7DF4BB9B7C}"/>
          </ac:spMkLst>
        </pc:spChg>
        <pc:spChg chg="add mod">
          <ac:chgData name="Paulson, Benjamin" userId="99163260-8570-4272-b6a0-76c2cc661959" providerId="ADAL" clId="{CD51D8F5-87DA-4C61-8BD8-768A3A7FDBC2}" dt="2023-05-17T04:47:10.910" v="4136" actId="1076"/>
          <ac:spMkLst>
            <pc:docMk/>
            <pc:sldMk cId="393886833" sldId="318"/>
            <ac:spMk id="41" creationId="{A428AA31-E90B-FBF1-4C42-5A1CB5F718C1}"/>
          </ac:spMkLst>
        </pc:spChg>
        <pc:spChg chg="mod">
          <ac:chgData name="Paulson, Benjamin" userId="99163260-8570-4272-b6a0-76c2cc661959" providerId="ADAL" clId="{CD51D8F5-87DA-4C61-8BD8-768A3A7FDBC2}" dt="2023-05-17T04:47:12.355" v="4137"/>
          <ac:spMkLst>
            <pc:docMk/>
            <pc:sldMk cId="393886833" sldId="318"/>
            <ac:spMk id="43" creationId="{A4ABCCE0-041C-528D-43A7-77593A24E9D2}"/>
          </ac:spMkLst>
        </pc:spChg>
        <pc:spChg chg="mod">
          <ac:chgData name="Paulson, Benjamin" userId="99163260-8570-4272-b6a0-76c2cc661959" providerId="ADAL" clId="{CD51D8F5-87DA-4C61-8BD8-768A3A7FDBC2}" dt="2023-05-17T04:47:27.753" v="4144" actId="14100"/>
          <ac:spMkLst>
            <pc:docMk/>
            <pc:sldMk cId="393886833" sldId="318"/>
            <ac:spMk id="44" creationId="{C38DD581-C31F-39BE-42D5-05DA32803D0B}"/>
          </ac:spMkLst>
        </pc:spChg>
        <pc:spChg chg="add del mod">
          <ac:chgData name="Paulson, Benjamin" userId="99163260-8570-4272-b6a0-76c2cc661959" providerId="ADAL" clId="{CD51D8F5-87DA-4C61-8BD8-768A3A7FDBC2}" dt="2023-05-17T05:05:56.892" v="4404" actId="478"/>
          <ac:spMkLst>
            <pc:docMk/>
            <pc:sldMk cId="393886833" sldId="318"/>
            <ac:spMk id="45" creationId="{236E9090-3993-ADEE-6262-FD7B182AC48D}"/>
          </ac:spMkLst>
        </pc:spChg>
        <pc:spChg chg="add mod">
          <ac:chgData name="Paulson, Benjamin" userId="99163260-8570-4272-b6a0-76c2cc661959" providerId="ADAL" clId="{CD51D8F5-87DA-4C61-8BD8-768A3A7FDBC2}" dt="2023-05-17T05:06:21.362" v="4410" actId="1076"/>
          <ac:spMkLst>
            <pc:docMk/>
            <pc:sldMk cId="393886833" sldId="318"/>
            <ac:spMk id="46" creationId="{FA5538DF-1467-BAD4-4A1E-2174CA352901}"/>
          </ac:spMkLst>
        </pc:spChg>
        <pc:grpChg chg="add mod">
          <ac:chgData name="Paulson, Benjamin" userId="99163260-8570-4272-b6a0-76c2cc661959" providerId="ADAL" clId="{CD51D8F5-87DA-4C61-8BD8-768A3A7FDBC2}" dt="2023-05-17T04:45:53.878" v="4074" actId="1076"/>
          <ac:grpSpMkLst>
            <pc:docMk/>
            <pc:sldMk cId="393886833" sldId="318"/>
            <ac:grpSpMk id="10" creationId="{3304BA39-24FF-4D62-A8B9-43D77DC6FB5B}"/>
          </ac:grpSpMkLst>
        </pc:grpChg>
        <pc:grpChg chg="add mod">
          <ac:chgData name="Paulson, Benjamin" userId="99163260-8570-4272-b6a0-76c2cc661959" providerId="ADAL" clId="{CD51D8F5-87DA-4C61-8BD8-768A3A7FDBC2}" dt="2023-05-17T04:45:53.878" v="4074" actId="1076"/>
          <ac:grpSpMkLst>
            <pc:docMk/>
            <pc:sldMk cId="393886833" sldId="318"/>
            <ac:grpSpMk id="19" creationId="{B3D24C8B-F079-5152-CC2A-A89DFC1FE1E3}"/>
          </ac:grpSpMkLst>
        </pc:grpChg>
        <pc:grpChg chg="add del mod">
          <ac:chgData name="Paulson, Benjamin" userId="99163260-8570-4272-b6a0-76c2cc661959" providerId="ADAL" clId="{CD51D8F5-87DA-4C61-8BD8-768A3A7FDBC2}" dt="2023-05-17T04:46:29.164" v="4109" actId="478"/>
          <ac:grpSpMkLst>
            <pc:docMk/>
            <pc:sldMk cId="393886833" sldId="318"/>
            <ac:grpSpMk id="30" creationId="{B3F71441-AC48-67EC-886D-8186E67B0D71}"/>
          </ac:grpSpMkLst>
        </pc:grpChg>
        <pc:grpChg chg="add mod">
          <ac:chgData name="Paulson, Benjamin" userId="99163260-8570-4272-b6a0-76c2cc661959" providerId="ADAL" clId="{CD51D8F5-87DA-4C61-8BD8-768A3A7FDBC2}" dt="2023-05-17T04:46:56.476" v="4128" actId="1036"/>
          <ac:grpSpMkLst>
            <pc:docMk/>
            <pc:sldMk cId="393886833" sldId="318"/>
            <ac:grpSpMk id="34" creationId="{63A5EED4-8EC9-0B00-75BA-FA8FEF00D3AF}"/>
          </ac:grpSpMkLst>
        </pc:grpChg>
        <pc:grpChg chg="add mod">
          <ac:chgData name="Paulson, Benjamin" userId="99163260-8570-4272-b6a0-76c2cc661959" providerId="ADAL" clId="{CD51D8F5-87DA-4C61-8BD8-768A3A7FDBC2}" dt="2023-05-17T04:47:20.987" v="4142" actId="14100"/>
          <ac:grpSpMkLst>
            <pc:docMk/>
            <pc:sldMk cId="393886833" sldId="318"/>
            <ac:grpSpMk id="42" creationId="{F3D67B09-F61A-BF63-147C-F599CF7435E0}"/>
          </ac:grpSpMkLst>
        </pc:grpChg>
      </pc:sldChg>
      <pc:sldChg chg="addSp delSp modSp add del mod">
        <pc:chgData name="Paulson, Benjamin" userId="99163260-8570-4272-b6a0-76c2cc661959" providerId="ADAL" clId="{CD51D8F5-87DA-4C61-8BD8-768A3A7FDBC2}" dt="2023-05-17T04:40:29.520" v="3980" actId="47"/>
        <pc:sldMkLst>
          <pc:docMk/>
          <pc:sldMk cId="4208438988" sldId="318"/>
        </pc:sldMkLst>
        <pc:spChg chg="add del">
          <ac:chgData name="Paulson, Benjamin" userId="99163260-8570-4272-b6a0-76c2cc661959" providerId="ADAL" clId="{CD51D8F5-87DA-4C61-8BD8-768A3A7FDBC2}" dt="2023-05-17T04:40:27.145" v="3978" actId="478"/>
          <ac:spMkLst>
            <pc:docMk/>
            <pc:sldMk cId="4208438988" sldId="318"/>
            <ac:spMk id="8" creationId="{78C2BAC4-D7DD-D754-60D9-E4DC7933499B}"/>
          </ac:spMkLst>
        </pc:spChg>
        <pc:spChg chg="add del">
          <ac:chgData name="Paulson, Benjamin" userId="99163260-8570-4272-b6a0-76c2cc661959" providerId="ADAL" clId="{CD51D8F5-87DA-4C61-8BD8-768A3A7FDBC2}" dt="2023-05-17T04:40:26.958" v="3977" actId="478"/>
          <ac:spMkLst>
            <pc:docMk/>
            <pc:sldMk cId="4208438988" sldId="318"/>
            <ac:spMk id="9" creationId="{B99CA50D-F8B9-7F1F-C50F-421E2DCF7ADE}"/>
          </ac:spMkLst>
        </pc:spChg>
        <pc:spChg chg="add del">
          <ac:chgData name="Paulson, Benjamin" userId="99163260-8570-4272-b6a0-76c2cc661959" providerId="ADAL" clId="{CD51D8F5-87DA-4C61-8BD8-768A3A7FDBC2}" dt="2023-05-17T04:40:26.100" v="3973" actId="478"/>
          <ac:spMkLst>
            <pc:docMk/>
            <pc:sldMk cId="4208438988" sldId="318"/>
            <ac:spMk id="10" creationId="{CE0C0BDC-78E7-DB05-2E0D-C9BCD38D2ABD}"/>
          </ac:spMkLst>
        </pc:spChg>
        <pc:spChg chg="add del">
          <ac:chgData name="Paulson, Benjamin" userId="99163260-8570-4272-b6a0-76c2cc661959" providerId="ADAL" clId="{CD51D8F5-87DA-4C61-8BD8-768A3A7FDBC2}" dt="2023-05-17T04:40:26.769" v="3976" actId="478"/>
          <ac:spMkLst>
            <pc:docMk/>
            <pc:sldMk cId="4208438988" sldId="318"/>
            <ac:spMk id="14" creationId="{D7ED66B8-6D48-D5D6-B1F7-2CA52A1232C1}"/>
          </ac:spMkLst>
        </pc:spChg>
        <pc:spChg chg="add del">
          <ac:chgData name="Paulson, Benjamin" userId="99163260-8570-4272-b6a0-76c2cc661959" providerId="ADAL" clId="{CD51D8F5-87DA-4C61-8BD8-768A3A7FDBC2}" dt="2023-05-17T04:40:26.568" v="3975" actId="478"/>
          <ac:spMkLst>
            <pc:docMk/>
            <pc:sldMk cId="4208438988" sldId="318"/>
            <ac:spMk id="17" creationId="{6DD8E709-5FEE-B0A3-3880-3470B5F51723}"/>
          </ac:spMkLst>
        </pc:spChg>
        <pc:spChg chg="add del">
          <ac:chgData name="Paulson, Benjamin" userId="99163260-8570-4272-b6a0-76c2cc661959" providerId="ADAL" clId="{CD51D8F5-87DA-4C61-8BD8-768A3A7FDBC2}" dt="2023-05-17T04:40:26.333" v="3974" actId="478"/>
          <ac:spMkLst>
            <pc:docMk/>
            <pc:sldMk cId="4208438988" sldId="318"/>
            <ac:spMk id="18" creationId="{1024FC87-9982-454D-C8B2-A21E710F4DBE}"/>
          </ac:spMkLst>
        </pc:spChg>
        <pc:grpChg chg="mod">
          <ac:chgData name="Paulson, Benjamin" userId="99163260-8570-4272-b6a0-76c2cc661959" providerId="ADAL" clId="{CD51D8F5-87DA-4C61-8BD8-768A3A7FDBC2}" dt="2023-05-17T04:40:27.451" v="3979" actId="1076"/>
          <ac:grpSpMkLst>
            <pc:docMk/>
            <pc:sldMk cId="4208438988" sldId="318"/>
            <ac:grpSpMk id="24" creationId="{F6382576-FC6A-8943-2DED-06AD635C7C5A}"/>
          </ac:grpSpMkLst>
        </pc:grpChg>
      </pc:sldChg>
      <pc:sldChg chg="addSp delSp modSp add del mod modTransition delAnim">
        <pc:chgData name="Paulson, Benjamin" userId="99163260-8570-4272-b6a0-76c2cc661959" providerId="ADAL" clId="{CD51D8F5-87DA-4C61-8BD8-768A3A7FDBC2}" dt="2023-05-17T04:49:52.380" v="4182" actId="47"/>
        <pc:sldMkLst>
          <pc:docMk/>
          <pc:sldMk cId="1025589329" sldId="319"/>
        </pc:sldMkLst>
        <pc:spChg chg="add del">
          <ac:chgData name="Paulson, Benjamin" userId="99163260-8570-4272-b6a0-76c2cc661959" providerId="ADAL" clId="{CD51D8F5-87DA-4C61-8BD8-768A3A7FDBC2}" dt="2023-05-17T04:48:58.499" v="4166" actId="478"/>
          <ac:spMkLst>
            <pc:docMk/>
            <pc:sldMk cId="1025589329" sldId="319"/>
            <ac:spMk id="3" creationId="{06AFB8AA-3333-FEA1-D653-B0B357FFB190}"/>
          </ac:spMkLst>
        </pc:spChg>
        <pc:spChg chg="del">
          <ac:chgData name="Paulson, Benjamin" userId="99163260-8570-4272-b6a0-76c2cc661959" providerId="ADAL" clId="{CD51D8F5-87DA-4C61-8BD8-768A3A7FDBC2}" dt="2023-05-17T04:48:45.839" v="4154" actId="478"/>
          <ac:spMkLst>
            <pc:docMk/>
            <pc:sldMk cId="1025589329" sldId="319"/>
            <ac:spMk id="7" creationId="{413A30CC-BB90-7DF9-371B-6F3885B08916}"/>
          </ac:spMkLst>
        </pc:spChg>
        <pc:spChg chg="del">
          <ac:chgData name="Paulson, Benjamin" userId="99163260-8570-4272-b6a0-76c2cc661959" providerId="ADAL" clId="{CD51D8F5-87DA-4C61-8BD8-768A3A7FDBC2}" dt="2023-05-17T04:48:48.925" v="4159" actId="478"/>
          <ac:spMkLst>
            <pc:docMk/>
            <pc:sldMk cId="1025589329" sldId="319"/>
            <ac:spMk id="8" creationId="{D86205CC-EE13-9255-0A22-A489AC4723EB}"/>
          </ac:spMkLst>
        </pc:spChg>
        <pc:spChg chg="del">
          <ac:chgData name="Paulson, Benjamin" userId="99163260-8570-4272-b6a0-76c2cc661959" providerId="ADAL" clId="{CD51D8F5-87DA-4C61-8BD8-768A3A7FDBC2}" dt="2023-05-17T04:48:50.468" v="4160" actId="478"/>
          <ac:spMkLst>
            <pc:docMk/>
            <pc:sldMk cId="1025589329" sldId="319"/>
            <ac:spMk id="9" creationId="{9BF01B50-02B1-99D4-9623-EE4B88C89384}"/>
          </ac:spMkLst>
        </pc:spChg>
        <pc:spChg chg="del">
          <ac:chgData name="Paulson, Benjamin" userId="99163260-8570-4272-b6a0-76c2cc661959" providerId="ADAL" clId="{CD51D8F5-87DA-4C61-8BD8-768A3A7FDBC2}" dt="2023-05-17T04:48:47.330" v="4156" actId="478"/>
          <ac:spMkLst>
            <pc:docMk/>
            <pc:sldMk cId="1025589329" sldId="319"/>
            <ac:spMk id="16" creationId="{D20CF8AF-0029-60DF-70F3-FD30CEFF1287}"/>
          </ac:spMkLst>
        </pc:spChg>
        <pc:spChg chg="del">
          <ac:chgData name="Paulson, Benjamin" userId="99163260-8570-4272-b6a0-76c2cc661959" providerId="ADAL" clId="{CD51D8F5-87DA-4C61-8BD8-768A3A7FDBC2}" dt="2023-05-17T04:48:55.709" v="4163" actId="478"/>
          <ac:spMkLst>
            <pc:docMk/>
            <pc:sldMk cId="1025589329" sldId="319"/>
            <ac:spMk id="17" creationId="{E98C0F2D-729F-2BDE-B96D-ABB5FE6736E6}"/>
          </ac:spMkLst>
        </pc:spChg>
        <pc:spChg chg="del">
          <ac:chgData name="Paulson, Benjamin" userId="99163260-8570-4272-b6a0-76c2cc661959" providerId="ADAL" clId="{CD51D8F5-87DA-4C61-8BD8-768A3A7FDBC2}" dt="2023-05-17T04:48:54.568" v="4162" actId="478"/>
          <ac:spMkLst>
            <pc:docMk/>
            <pc:sldMk cId="1025589329" sldId="319"/>
            <ac:spMk id="26" creationId="{CE89B019-DA0A-6E50-62C2-33AC847A44BD}"/>
          </ac:spMkLst>
        </pc:spChg>
        <pc:spChg chg="del">
          <ac:chgData name="Paulson, Benjamin" userId="99163260-8570-4272-b6a0-76c2cc661959" providerId="ADAL" clId="{CD51D8F5-87DA-4C61-8BD8-768A3A7FDBC2}" dt="2023-05-17T04:48:53.016" v="4161" actId="478"/>
          <ac:spMkLst>
            <pc:docMk/>
            <pc:sldMk cId="1025589329" sldId="319"/>
            <ac:spMk id="27" creationId="{257B0383-CD81-245F-9AAD-7B52795F89D7}"/>
          </ac:spMkLst>
        </pc:spChg>
        <pc:spChg chg="del">
          <ac:chgData name="Paulson, Benjamin" userId="99163260-8570-4272-b6a0-76c2cc661959" providerId="ADAL" clId="{CD51D8F5-87DA-4C61-8BD8-768A3A7FDBC2}" dt="2023-05-17T04:49:02.371" v="4170" actId="478"/>
          <ac:spMkLst>
            <pc:docMk/>
            <pc:sldMk cId="1025589329" sldId="319"/>
            <ac:spMk id="28" creationId="{21F7723B-167D-287C-0087-8E4758B6458D}"/>
          </ac:spMkLst>
        </pc:spChg>
        <pc:spChg chg="del">
          <ac:chgData name="Paulson, Benjamin" userId="99163260-8570-4272-b6a0-76c2cc661959" providerId="ADAL" clId="{CD51D8F5-87DA-4C61-8BD8-768A3A7FDBC2}" dt="2023-05-17T04:49:00.853" v="4168" actId="478"/>
          <ac:spMkLst>
            <pc:docMk/>
            <pc:sldMk cId="1025589329" sldId="319"/>
            <ac:spMk id="33" creationId="{006604B0-6B56-ECA0-B037-E41B2485251C}"/>
          </ac:spMkLst>
        </pc:spChg>
        <pc:spChg chg="del">
          <ac:chgData name="Paulson, Benjamin" userId="99163260-8570-4272-b6a0-76c2cc661959" providerId="ADAL" clId="{CD51D8F5-87DA-4C61-8BD8-768A3A7FDBC2}" dt="2023-05-17T04:49:00.303" v="4167" actId="478"/>
          <ac:spMkLst>
            <pc:docMk/>
            <pc:sldMk cId="1025589329" sldId="319"/>
            <ac:spMk id="37" creationId="{B1EFFFF6-B17B-B0F8-1988-669F95E797E5}"/>
          </ac:spMkLst>
        </pc:spChg>
        <pc:spChg chg="del">
          <ac:chgData name="Paulson, Benjamin" userId="99163260-8570-4272-b6a0-76c2cc661959" providerId="ADAL" clId="{CD51D8F5-87DA-4C61-8BD8-768A3A7FDBC2}" dt="2023-05-17T04:48:56.334" v="4164" actId="478"/>
          <ac:spMkLst>
            <pc:docMk/>
            <pc:sldMk cId="1025589329" sldId="319"/>
            <ac:spMk id="39" creationId="{BDDF65A6-B7A6-9EC2-54BA-3245018C6FC6}"/>
          </ac:spMkLst>
        </pc:spChg>
        <pc:spChg chg="del">
          <ac:chgData name="Paulson, Benjamin" userId="99163260-8570-4272-b6a0-76c2cc661959" providerId="ADAL" clId="{CD51D8F5-87DA-4C61-8BD8-768A3A7FDBC2}" dt="2023-05-17T04:49:04.857" v="4172" actId="478"/>
          <ac:spMkLst>
            <pc:docMk/>
            <pc:sldMk cId="1025589329" sldId="319"/>
            <ac:spMk id="40" creationId="{DD1C8441-17EC-23A3-7582-4E7DF4BB9B7C}"/>
          </ac:spMkLst>
        </pc:spChg>
        <pc:spChg chg="del">
          <ac:chgData name="Paulson, Benjamin" userId="99163260-8570-4272-b6a0-76c2cc661959" providerId="ADAL" clId="{CD51D8F5-87DA-4C61-8BD8-768A3A7FDBC2}" dt="2023-05-17T04:49:03.564" v="4171" actId="478"/>
          <ac:spMkLst>
            <pc:docMk/>
            <pc:sldMk cId="1025589329" sldId="319"/>
            <ac:spMk id="41" creationId="{A428AA31-E90B-FBF1-4C42-5A1CB5F718C1}"/>
          </ac:spMkLst>
        </pc:spChg>
        <pc:grpChg chg="del">
          <ac:chgData name="Paulson, Benjamin" userId="99163260-8570-4272-b6a0-76c2cc661959" providerId="ADAL" clId="{CD51D8F5-87DA-4C61-8BD8-768A3A7FDBC2}" dt="2023-05-17T04:48:48.166" v="4158" actId="478"/>
          <ac:grpSpMkLst>
            <pc:docMk/>
            <pc:sldMk cId="1025589329" sldId="319"/>
            <ac:grpSpMk id="10" creationId="{3304BA39-24FF-4D62-A8B9-43D77DC6FB5B}"/>
          </ac:grpSpMkLst>
        </pc:grpChg>
        <pc:grpChg chg="del">
          <ac:chgData name="Paulson, Benjamin" userId="99163260-8570-4272-b6a0-76c2cc661959" providerId="ADAL" clId="{CD51D8F5-87DA-4C61-8BD8-768A3A7FDBC2}" dt="2023-05-17T04:48:47.781" v="4157" actId="478"/>
          <ac:grpSpMkLst>
            <pc:docMk/>
            <pc:sldMk cId="1025589329" sldId="319"/>
            <ac:grpSpMk id="19" creationId="{B3D24C8B-F079-5152-CC2A-A89DFC1FE1E3}"/>
          </ac:grpSpMkLst>
        </pc:grpChg>
        <pc:grpChg chg="del">
          <ac:chgData name="Paulson, Benjamin" userId="99163260-8570-4272-b6a0-76c2cc661959" providerId="ADAL" clId="{CD51D8F5-87DA-4C61-8BD8-768A3A7FDBC2}" dt="2023-05-17T04:48:46.486" v="4155" actId="478"/>
          <ac:grpSpMkLst>
            <pc:docMk/>
            <pc:sldMk cId="1025589329" sldId="319"/>
            <ac:grpSpMk id="24" creationId="{F6382576-FC6A-8943-2DED-06AD635C7C5A}"/>
          </ac:grpSpMkLst>
        </pc:grpChg>
        <pc:grpChg chg="del">
          <ac:chgData name="Paulson, Benjamin" userId="99163260-8570-4272-b6a0-76c2cc661959" providerId="ADAL" clId="{CD51D8F5-87DA-4C61-8BD8-768A3A7FDBC2}" dt="2023-05-17T04:49:01.711" v="4169" actId="478"/>
          <ac:grpSpMkLst>
            <pc:docMk/>
            <pc:sldMk cId="1025589329" sldId="319"/>
            <ac:grpSpMk id="34" creationId="{63A5EED4-8EC9-0B00-75BA-FA8FEF00D3AF}"/>
          </ac:grpSpMkLst>
        </pc:grpChg>
        <pc:grpChg chg="mod">
          <ac:chgData name="Paulson, Benjamin" userId="99163260-8570-4272-b6a0-76c2cc661959" providerId="ADAL" clId="{CD51D8F5-87DA-4C61-8BD8-768A3A7FDBC2}" dt="2023-05-17T04:48:44.205" v="4153" actId="1076"/>
          <ac:grpSpMkLst>
            <pc:docMk/>
            <pc:sldMk cId="1025589329" sldId="319"/>
            <ac:grpSpMk id="42" creationId="{F3D67B09-F61A-BF63-147C-F599CF7435E0}"/>
          </ac:grpSpMkLst>
        </pc:grpChg>
      </pc:sldChg>
      <pc:sldChg chg="modSp add mod modTransition modAnim">
        <pc:chgData name="Paulson, Benjamin" userId="99163260-8570-4272-b6a0-76c2cc661959" providerId="ADAL" clId="{CD51D8F5-87DA-4C61-8BD8-768A3A7FDBC2}" dt="2023-05-17T05:05:30.659" v="4395"/>
        <pc:sldMkLst>
          <pc:docMk/>
          <pc:sldMk cId="2556253373" sldId="320"/>
        </pc:sldMkLst>
        <pc:grpChg chg="mod">
          <ac:chgData name="Paulson, Benjamin" userId="99163260-8570-4272-b6a0-76c2cc661959" providerId="ADAL" clId="{CD51D8F5-87DA-4C61-8BD8-768A3A7FDBC2}" dt="2023-05-17T04:49:43.893" v="4181" actId="1076"/>
          <ac:grpSpMkLst>
            <pc:docMk/>
            <pc:sldMk cId="2556253373" sldId="320"/>
            <ac:grpSpMk id="42" creationId="{F3D67B09-F61A-BF63-147C-F599CF7435E0}"/>
          </ac:grpSpMkLst>
        </pc:grpChg>
      </pc:sldChg>
      <pc:sldChg chg="delSp modSp add mod modTransition">
        <pc:chgData name="Paulson, Benjamin" userId="99163260-8570-4272-b6a0-76c2cc661959" providerId="ADAL" clId="{CD51D8F5-87DA-4C61-8BD8-768A3A7FDBC2}" dt="2023-05-17T04:50:32.219" v="4204" actId="478"/>
        <pc:sldMkLst>
          <pc:docMk/>
          <pc:sldMk cId="1431779954" sldId="321"/>
        </pc:sldMkLst>
        <pc:spChg chg="del">
          <ac:chgData name="Paulson, Benjamin" userId="99163260-8570-4272-b6a0-76c2cc661959" providerId="ADAL" clId="{CD51D8F5-87DA-4C61-8BD8-768A3A7FDBC2}" dt="2023-05-17T04:50:32.219" v="4204" actId="478"/>
          <ac:spMkLst>
            <pc:docMk/>
            <pc:sldMk cId="1431779954" sldId="321"/>
            <ac:spMk id="7" creationId="{413A30CC-BB90-7DF9-371B-6F3885B08916}"/>
          </ac:spMkLst>
        </pc:spChg>
        <pc:spChg chg="del">
          <ac:chgData name="Paulson, Benjamin" userId="99163260-8570-4272-b6a0-76c2cc661959" providerId="ADAL" clId="{CD51D8F5-87DA-4C61-8BD8-768A3A7FDBC2}" dt="2023-05-17T04:50:19.050" v="4199" actId="478"/>
          <ac:spMkLst>
            <pc:docMk/>
            <pc:sldMk cId="1431779954" sldId="321"/>
            <ac:spMk id="8" creationId="{D86205CC-EE13-9255-0A22-A489AC4723EB}"/>
          </ac:spMkLst>
        </pc:spChg>
        <pc:spChg chg="del">
          <ac:chgData name="Paulson, Benjamin" userId="99163260-8570-4272-b6a0-76c2cc661959" providerId="ADAL" clId="{CD51D8F5-87DA-4C61-8BD8-768A3A7FDBC2}" dt="2023-05-17T04:50:18.253" v="4198" actId="478"/>
          <ac:spMkLst>
            <pc:docMk/>
            <pc:sldMk cId="1431779954" sldId="321"/>
            <ac:spMk id="9" creationId="{9BF01B50-02B1-99D4-9623-EE4B88C89384}"/>
          </ac:spMkLst>
        </pc:spChg>
        <pc:spChg chg="del">
          <ac:chgData name="Paulson, Benjamin" userId="99163260-8570-4272-b6a0-76c2cc661959" providerId="ADAL" clId="{CD51D8F5-87DA-4C61-8BD8-768A3A7FDBC2}" dt="2023-05-17T04:50:14.753" v="4195" actId="478"/>
          <ac:spMkLst>
            <pc:docMk/>
            <pc:sldMk cId="1431779954" sldId="321"/>
            <ac:spMk id="16" creationId="{D20CF8AF-0029-60DF-70F3-FD30CEFF1287}"/>
          </ac:spMkLst>
        </pc:spChg>
        <pc:spChg chg="del">
          <ac:chgData name="Paulson, Benjamin" userId="99163260-8570-4272-b6a0-76c2cc661959" providerId="ADAL" clId="{CD51D8F5-87DA-4C61-8BD8-768A3A7FDBC2}" dt="2023-05-17T04:50:21.050" v="4202" actId="478"/>
          <ac:spMkLst>
            <pc:docMk/>
            <pc:sldMk cId="1431779954" sldId="321"/>
            <ac:spMk id="17" creationId="{E98C0F2D-729F-2BDE-B96D-ABB5FE6736E6}"/>
          </ac:spMkLst>
        </pc:spChg>
        <pc:spChg chg="del">
          <ac:chgData name="Paulson, Benjamin" userId="99163260-8570-4272-b6a0-76c2cc661959" providerId="ADAL" clId="{CD51D8F5-87DA-4C61-8BD8-768A3A7FDBC2}" dt="2023-05-17T04:50:16.011" v="4196" actId="478"/>
          <ac:spMkLst>
            <pc:docMk/>
            <pc:sldMk cId="1431779954" sldId="321"/>
            <ac:spMk id="26" creationId="{CE89B019-DA0A-6E50-62C2-33AC847A44BD}"/>
          </ac:spMkLst>
        </pc:spChg>
        <pc:spChg chg="del">
          <ac:chgData name="Paulson, Benjamin" userId="99163260-8570-4272-b6a0-76c2cc661959" providerId="ADAL" clId="{CD51D8F5-87DA-4C61-8BD8-768A3A7FDBC2}" dt="2023-05-17T04:50:17.768" v="4197" actId="478"/>
          <ac:spMkLst>
            <pc:docMk/>
            <pc:sldMk cId="1431779954" sldId="321"/>
            <ac:spMk id="27" creationId="{257B0383-CD81-245F-9AAD-7B52795F89D7}"/>
          </ac:spMkLst>
        </pc:spChg>
        <pc:spChg chg="del">
          <ac:chgData name="Paulson, Benjamin" userId="99163260-8570-4272-b6a0-76c2cc661959" providerId="ADAL" clId="{CD51D8F5-87DA-4C61-8BD8-768A3A7FDBC2}" dt="2023-05-17T04:50:02.848" v="4188" actId="478"/>
          <ac:spMkLst>
            <pc:docMk/>
            <pc:sldMk cId="1431779954" sldId="321"/>
            <ac:spMk id="28" creationId="{21F7723B-167D-287C-0087-8E4758B6458D}"/>
          </ac:spMkLst>
        </pc:spChg>
        <pc:spChg chg="del">
          <ac:chgData name="Paulson, Benjamin" userId="99163260-8570-4272-b6a0-76c2cc661959" providerId="ADAL" clId="{CD51D8F5-87DA-4C61-8BD8-768A3A7FDBC2}" dt="2023-05-17T04:50:04.960" v="4190" actId="478"/>
          <ac:spMkLst>
            <pc:docMk/>
            <pc:sldMk cId="1431779954" sldId="321"/>
            <ac:spMk id="33" creationId="{006604B0-6B56-ECA0-B037-E41B2485251C}"/>
          </ac:spMkLst>
        </pc:spChg>
        <pc:spChg chg="del">
          <ac:chgData name="Paulson, Benjamin" userId="99163260-8570-4272-b6a0-76c2cc661959" providerId="ADAL" clId="{CD51D8F5-87DA-4C61-8BD8-768A3A7FDBC2}" dt="2023-05-17T04:50:07.069" v="4192" actId="478"/>
          <ac:spMkLst>
            <pc:docMk/>
            <pc:sldMk cId="1431779954" sldId="321"/>
            <ac:spMk id="37" creationId="{B1EFFFF6-B17B-B0F8-1988-669F95E797E5}"/>
          </ac:spMkLst>
        </pc:spChg>
        <pc:spChg chg="del">
          <ac:chgData name="Paulson, Benjamin" userId="99163260-8570-4272-b6a0-76c2cc661959" providerId="ADAL" clId="{CD51D8F5-87DA-4C61-8BD8-768A3A7FDBC2}" dt="2023-05-17T04:50:07.501" v="4193" actId="478"/>
          <ac:spMkLst>
            <pc:docMk/>
            <pc:sldMk cId="1431779954" sldId="321"/>
            <ac:spMk id="39" creationId="{BDDF65A6-B7A6-9EC2-54BA-3245018C6FC6}"/>
          </ac:spMkLst>
        </pc:spChg>
        <pc:spChg chg="del">
          <ac:chgData name="Paulson, Benjamin" userId="99163260-8570-4272-b6a0-76c2cc661959" providerId="ADAL" clId="{CD51D8F5-87DA-4C61-8BD8-768A3A7FDBC2}" dt="2023-05-17T04:50:06.050" v="4191" actId="478"/>
          <ac:spMkLst>
            <pc:docMk/>
            <pc:sldMk cId="1431779954" sldId="321"/>
            <ac:spMk id="40" creationId="{DD1C8441-17EC-23A3-7582-4E7DF4BB9B7C}"/>
          </ac:spMkLst>
        </pc:spChg>
        <pc:spChg chg="del">
          <ac:chgData name="Paulson, Benjamin" userId="99163260-8570-4272-b6a0-76c2cc661959" providerId="ADAL" clId="{CD51D8F5-87DA-4C61-8BD8-768A3A7FDBC2}" dt="2023-05-17T04:50:02.550" v="4187" actId="478"/>
          <ac:spMkLst>
            <pc:docMk/>
            <pc:sldMk cId="1431779954" sldId="321"/>
            <ac:spMk id="41" creationId="{A428AA31-E90B-FBF1-4C42-5A1CB5F718C1}"/>
          </ac:spMkLst>
        </pc:spChg>
        <pc:grpChg chg="del">
          <ac:chgData name="Paulson, Benjamin" userId="99163260-8570-4272-b6a0-76c2cc661959" providerId="ADAL" clId="{CD51D8F5-87DA-4C61-8BD8-768A3A7FDBC2}" dt="2023-05-17T04:50:19.566" v="4200" actId="478"/>
          <ac:grpSpMkLst>
            <pc:docMk/>
            <pc:sldMk cId="1431779954" sldId="321"/>
            <ac:grpSpMk id="10" creationId="{3304BA39-24FF-4D62-A8B9-43D77DC6FB5B}"/>
          </ac:grpSpMkLst>
        </pc:grpChg>
        <pc:grpChg chg="del">
          <ac:chgData name="Paulson, Benjamin" userId="99163260-8570-4272-b6a0-76c2cc661959" providerId="ADAL" clId="{CD51D8F5-87DA-4C61-8BD8-768A3A7FDBC2}" dt="2023-05-17T04:50:19.971" v="4201" actId="478"/>
          <ac:grpSpMkLst>
            <pc:docMk/>
            <pc:sldMk cId="1431779954" sldId="321"/>
            <ac:grpSpMk id="19" creationId="{B3D24C8B-F079-5152-CC2A-A89DFC1FE1E3}"/>
          </ac:grpSpMkLst>
        </pc:grpChg>
        <pc:grpChg chg="del">
          <ac:chgData name="Paulson, Benjamin" userId="99163260-8570-4272-b6a0-76c2cc661959" providerId="ADAL" clId="{CD51D8F5-87DA-4C61-8BD8-768A3A7FDBC2}" dt="2023-05-17T04:50:31.322" v="4203" actId="478"/>
          <ac:grpSpMkLst>
            <pc:docMk/>
            <pc:sldMk cId="1431779954" sldId="321"/>
            <ac:grpSpMk id="24" creationId="{F6382576-FC6A-8943-2DED-06AD635C7C5A}"/>
          </ac:grpSpMkLst>
        </pc:grpChg>
        <pc:grpChg chg="del">
          <ac:chgData name="Paulson, Benjamin" userId="99163260-8570-4272-b6a0-76c2cc661959" providerId="ADAL" clId="{CD51D8F5-87DA-4C61-8BD8-768A3A7FDBC2}" dt="2023-05-17T04:50:03.550" v="4189" actId="478"/>
          <ac:grpSpMkLst>
            <pc:docMk/>
            <pc:sldMk cId="1431779954" sldId="321"/>
            <ac:grpSpMk id="34" creationId="{63A5EED4-8EC9-0B00-75BA-FA8FEF00D3AF}"/>
          </ac:grpSpMkLst>
        </pc:grpChg>
        <pc:grpChg chg="mod">
          <ac:chgData name="Paulson, Benjamin" userId="99163260-8570-4272-b6a0-76c2cc661959" providerId="ADAL" clId="{CD51D8F5-87DA-4C61-8BD8-768A3A7FDBC2}" dt="2023-05-17T04:49:59.943" v="4186" actId="1076"/>
          <ac:grpSpMkLst>
            <pc:docMk/>
            <pc:sldMk cId="1431779954" sldId="321"/>
            <ac:grpSpMk id="42" creationId="{F3D67B09-F61A-BF63-147C-F599CF7435E0}"/>
          </ac:grpSpMkLst>
        </pc:grpChg>
      </pc:sldChg>
      <pc:sldChg chg="modSp add del mod">
        <pc:chgData name="Paulson, Benjamin" userId="99163260-8570-4272-b6a0-76c2cc661959" providerId="ADAL" clId="{CD51D8F5-87DA-4C61-8BD8-768A3A7FDBC2}" dt="2023-05-17T04:52:21.124" v="4216" actId="47"/>
        <pc:sldMkLst>
          <pc:docMk/>
          <pc:sldMk cId="3838862762" sldId="322"/>
        </pc:sldMkLst>
        <pc:grpChg chg="mod">
          <ac:chgData name="Paulson, Benjamin" userId="99163260-8570-4272-b6a0-76c2cc661959" providerId="ADAL" clId="{CD51D8F5-87DA-4C61-8BD8-768A3A7FDBC2}" dt="2023-05-17T04:50:53.238" v="4208" actId="1076"/>
          <ac:grpSpMkLst>
            <pc:docMk/>
            <pc:sldMk cId="3838862762" sldId="322"/>
            <ac:grpSpMk id="42" creationId="{F3D67B09-F61A-BF63-147C-F599CF7435E0}"/>
          </ac:grpSpMkLst>
        </pc:grpChg>
      </pc:sldChg>
      <pc:sldChg chg="addSp delSp modSp add mod modAnim">
        <pc:chgData name="Paulson, Benjamin" userId="99163260-8570-4272-b6a0-76c2cc661959" providerId="ADAL" clId="{CD51D8F5-87DA-4C61-8BD8-768A3A7FDBC2}" dt="2023-05-17T05:11:48.906" v="4529" actId="167"/>
        <pc:sldMkLst>
          <pc:docMk/>
          <pc:sldMk cId="4027909829" sldId="323"/>
        </pc:sldMkLst>
        <pc:spChg chg="del mod">
          <ac:chgData name="Paulson, Benjamin" userId="99163260-8570-4272-b6a0-76c2cc661959" providerId="ADAL" clId="{CD51D8F5-87DA-4C61-8BD8-768A3A7FDBC2}" dt="2023-05-17T05:09:45.080" v="4510" actId="478"/>
          <ac:spMkLst>
            <pc:docMk/>
            <pc:sldMk cId="4027909829" sldId="323"/>
            <ac:spMk id="3" creationId="{06AFB8AA-3333-FEA1-D653-B0B357FFB190}"/>
          </ac:spMkLst>
        </pc:spChg>
        <pc:spChg chg="mod">
          <ac:chgData name="Paulson, Benjamin" userId="99163260-8570-4272-b6a0-76c2cc661959" providerId="ADAL" clId="{CD51D8F5-87DA-4C61-8BD8-768A3A7FDBC2}" dt="2023-05-17T04:51:21.547" v="4211"/>
          <ac:spMkLst>
            <pc:docMk/>
            <pc:sldMk cId="4027909829" sldId="323"/>
            <ac:spMk id="8" creationId="{6881696F-10AD-0C60-9C61-2C81D6879FB7}"/>
          </ac:spMkLst>
        </pc:spChg>
        <pc:spChg chg="mod">
          <ac:chgData name="Paulson, Benjamin" userId="99163260-8570-4272-b6a0-76c2cc661959" providerId="ADAL" clId="{CD51D8F5-87DA-4C61-8BD8-768A3A7FDBC2}" dt="2023-05-17T04:51:21.547" v="4211"/>
          <ac:spMkLst>
            <pc:docMk/>
            <pc:sldMk cId="4027909829" sldId="323"/>
            <ac:spMk id="9" creationId="{1EC07861-4FCE-3E20-44FE-E0F92FC1D648}"/>
          </ac:spMkLst>
        </pc:spChg>
        <pc:spChg chg="add del mod">
          <ac:chgData name="Paulson, Benjamin" userId="99163260-8570-4272-b6a0-76c2cc661959" providerId="ADAL" clId="{CD51D8F5-87DA-4C61-8BD8-768A3A7FDBC2}" dt="2023-05-17T05:09:48.474" v="4511" actId="478"/>
          <ac:spMkLst>
            <pc:docMk/>
            <pc:sldMk cId="4027909829" sldId="323"/>
            <ac:spMk id="10" creationId="{B0895B66-2C08-C9F1-EEE7-08BFB5588942}"/>
          </ac:spMkLst>
        </pc:spChg>
        <pc:spChg chg="add del mod">
          <ac:chgData name="Paulson, Benjamin" userId="99163260-8570-4272-b6a0-76c2cc661959" providerId="ADAL" clId="{CD51D8F5-87DA-4C61-8BD8-768A3A7FDBC2}" dt="2023-05-17T05:09:48.474" v="4511" actId="478"/>
          <ac:spMkLst>
            <pc:docMk/>
            <pc:sldMk cId="4027909829" sldId="323"/>
            <ac:spMk id="14" creationId="{03ADA3F4-239D-73C4-39A9-C69163819103}"/>
          </ac:spMkLst>
        </pc:spChg>
        <pc:spChg chg="add del mod">
          <ac:chgData name="Paulson, Benjamin" userId="99163260-8570-4272-b6a0-76c2cc661959" providerId="ADAL" clId="{CD51D8F5-87DA-4C61-8BD8-768A3A7FDBC2}" dt="2023-05-17T05:09:48.474" v="4511" actId="478"/>
          <ac:spMkLst>
            <pc:docMk/>
            <pc:sldMk cId="4027909829" sldId="323"/>
            <ac:spMk id="15" creationId="{E5409C84-F2C5-5234-4035-7BAFF4EF7BAA}"/>
          </ac:spMkLst>
        </pc:spChg>
        <pc:spChg chg="add del mod">
          <ac:chgData name="Paulson, Benjamin" userId="99163260-8570-4272-b6a0-76c2cc661959" providerId="ADAL" clId="{CD51D8F5-87DA-4C61-8BD8-768A3A7FDBC2}" dt="2023-05-17T05:09:48.474" v="4511" actId="478"/>
          <ac:spMkLst>
            <pc:docMk/>
            <pc:sldMk cId="4027909829" sldId="323"/>
            <ac:spMk id="16" creationId="{A46D8009-0EEF-3FA4-9F59-11FDF0CB7281}"/>
          </ac:spMkLst>
        </pc:spChg>
        <pc:spChg chg="add del mod">
          <ac:chgData name="Paulson, Benjamin" userId="99163260-8570-4272-b6a0-76c2cc661959" providerId="ADAL" clId="{CD51D8F5-87DA-4C61-8BD8-768A3A7FDBC2}" dt="2023-05-17T05:09:48.474" v="4511" actId="478"/>
          <ac:spMkLst>
            <pc:docMk/>
            <pc:sldMk cId="4027909829" sldId="323"/>
            <ac:spMk id="17" creationId="{0E06EBC0-08F7-3295-C47C-46793F8F1633}"/>
          </ac:spMkLst>
        </pc:spChg>
        <pc:spChg chg="add del mod">
          <ac:chgData name="Paulson, Benjamin" userId="99163260-8570-4272-b6a0-76c2cc661959" providerId="ADAL" clId="{CD51D8F5-87DA-4C61-8BD8-768A3A7FDBC2}" dt="2023-05-17T05:09:50.364" v="4513" actId="478"/>
          <ac:spMkLst>
            <pc:docMk/>
            <pc:sldMk cId="4027909829" sldId="323"/>
            <ac:spMk id="18" creationId="{01F50F0E-9E8C-2791-069F-1CCDDD5B490F}"/>
          </ac:spMkLst>
        </pc:spChg>
        <pc:spChg chg="add del mod">
          <ac:chgData name="Paulson, Benjamin" userId="99163260-8570-4272-b6a0-76c2cc661959" providerId="ADAL" clId="{CD51D8F5-87DA-4C61-8BD8-768A3A7FDBC2}" dt="2023-05-17T05:09:48.474" v="4511" actId="478"/>
          <ac:spMkLst>
            <pc:docMk/>
            <pc:sldMk cId="4027909829" sldId="323"/>
            <ac:spMk id="19" creationId="{6AC1C2B3-B472-2D15-0567-FF4C8BE7CB1A}"/>
          </ac:spMkLst>
        </pc:spChg>
        <pc:spChg chg="add del mod">
          <ac:chgData name="Paulson, Benjamin" userId="99163260-8570-4272-b6a0-76c2cc661959" providerId="ADAL" clId="{CD51D8F5-87DA-4C61-8BD8-768A3A7FDBC2}" dt="2023-05-17T04:58:04.347" v="4260" actId="478"/>
          <ac:spMkLst>
            <pc:docMk/>
            <pc:sldMk cId="4027909829" sldId="323"/>
            <ac:spMk id="20" creationId="{3BE8FCDF-5F3D-3162-58FB-26092B2AD015}"/>
          </ac:spMkLst>
        </pc:spChg>
        <pc:spChg chg="add del mod">
          <ac:chgData name="Paulson, Benjamin" userId="99163260-8570-4272-b6a0-76c2cc661959" providerId="ADAL" clId="{CD51D8F5-87DA-4C61-8BD8-768A3A7FDBC2}" dt="2023-05-17T05:09:48.474" v="4511" actId="478"/>
          <ac:spMkLst>
            <pc:docMk/>
            <pc:sldMk cId="4027909829" sldId="323"/>
            <ac:spMk id="21" creationId="{F6BEE25C-60D5-4EA0-5204-0FECC825B0D4}"/>
          </ac:spMkLst>
        </pc:spChg>
        <pc:spChg chg="add del mod">
          <ac:chgData name="Paulson, Benjamin" userId="99163260-8570-4272-b6a0-76c2cc661959" providerId="ADAL" clId="{CD51D8F5-87DA-4C61-8BD8-768A3A7FDBC2}" dt="2023-05-17T05:09:48.474" v="4511" actId="478"/>
          <ac:spMkLst>
            <pc:docMk/>
            <pc:sldMk cId="4027909829" sldId="323"/>
            <ac:spMk id="23" creationId="{19F3082E-1469-26C6-6D58-4BE0FC3ADDF6}"/>
          </ac:spMkLst>
        </pc:spChg>
        <pc:spChg chg="add del mod">
          <ac:chgData name="Paulson, Benjamin" userId="99163260-8570-4272-b6a0-76c2cc661959" providerId="ADAL" clId="{CD51D8F5-87DA-4C61-8BD8-768A3A7FDBC2}" dt="2023-05-17T05:09:48.474" v="4511" actId="478"/>
          <ac:spMkLst>
            <pc:docMk/>
            <pc:sldMk cId="4027909829" sldId="323"/>
            <ac:spMk id="24" creationId="{70DBBED3-ADCE-E4D6-D857-54832E564D53}"/>
          </ac:spMkLst>
        </pc:spChg>
        <pc:spChg chg="add del mod">
          <ac:chgData name="Paulson, Benjamin" userId="99163260-8570-4272-b6a0-76c2cc661959" providerId="ADAL" clId="{CD51D8F5-87DA-4C61-8BD8-768A3A7FDBC2}" dt="2023-05-17T05:09:48.474" v="4511" actId="478"/>
          <ac:spMkLst>
            <pc:docMk/>
            <pc:sldMk cId="4027909829" sldId="323"/>
            <ac:spMk id="25" creationId="{7C68D196-13B0-B48D-9DC2-1A85A204B7A9}"/>
          </ac:spMkLst>
        </pc:spChg>
        <pc:spChg chg="add del mod">
          <ac:chgData name="Paulson, Benjamin" userId="99163260-8570-4272-b6a0-76c2cc661959" providerId="ADAL" clId="{CD51D8F5-87DA-4C61-8BD8-768A3A7FDBC2}" dt="2023-05-17T05:09:48.474" v="4511" actId="478"/>
          <ac:spMkLst>
            <pc:docMk/>
            <pc:sldMk cId="4027909829" sldId="323"/>
            <ac:spMk id="26" creationId="{25C6F2AD-378B-6A02-4973-D7AFE4793425}"/>
          </ac:spMkLst>
        </pc:spChg>
        <pc:spChg chg="add del mod">
          <ac:chgData name="Paulson, Benjamin" userId="99163260-8570-4272-b6a0-76c2cc661959" providerId="ADAL" clId="{CD51D8F5-87DA-4C61-8BD8-768A3A7FDBC2}" dt="2023-05-17T05:09:54.690" v="4519" actId="478"/>
          <ac:spMkLst>
            <pc:docMk/>
            <pc:sldMk cId="4027909829" sldId="323"/>
            <ac:spMk id="88" creationId="{D9E8AB3B-34DD-9ECB-E263-30CA92EB0B9B}"/>
          </ac:spMkLst>
        </pc:spChg>
        <pc:spChg chg="add del mod">
          <ac:chgData name="Paulson, Benjamin" userId="99163260-8570-4272-b6a0-76c2cc661959" providerId="ADAL" clId="{CD51D8F5-87DA-4C61-8BD8-768A3A7FDBC2}" dt="2023-05-17T05:09:54.141" v="4518" actId="478"/>
          <ac:spMkLst>
            <pc:docMk/>
            <pc:sldMk cId="4027909829" sldId="323"/>
            <ac:spMk id="89" creationId="{BFC38F78-994E-CFEE-2DA3-6F902B08A99C}"/>
          </ac:spMkLst>
        </pc:spChg>
        <pc:spChg chg="add del mod">
          <ac:chgData name="Paulson, Benjamin" userId="99163260-8570-4272-b6a0-76c2cc661959" providerId="ADAL" clId="{CD51D8F5-87DA-4C61-8BD8-768A3A7FDBC2}" dt="2023-05-17T05:09:53.143" v="4516" actId="478"/>
          <ac:spMkLst>
            <pc:docMk/>
            <pc:sldMk cId="4027909829" sldId="323"/>
            <ac:spMk id="90" creationId="{2B5DB401-7872-01A4-1FF4-EBA58759BEBE}"/>
          </ac:spMkLst>
        </pc:spChg>
        <pc:spChg chg="add del mod">
          <ac:chgData name="Paulson, Benjamin" userId="99163260-8570-4272-b6a0-76c2cc661959" providerId="ADAL" clId="{CD51D8F5-87DA-4C61-8BD8-768A3A7FDBC2}" dt="2023-05-17T05:09:53.642" v="4517" actId="478"/>
          <ac:spMkLst>
            <pc:docMk/>
            <pc:sldMk cId="4027909829" sldId="323"/>
            <ac:spMk id="91" creationId="{6FE311D5-9E2D-B827-EB8D-72A5265670FE}"/>
          </ac:spMkLst>
        </pc:spChg>
        <pc:spChg chg="add mod ord">
          <ac:chgData name="Paulson, Benjamin" userId="99163260-8570-4272-b6a0-76c2cc661959" providerId="ADAL" clId="{CD51D8F5-87DA-4C61-8BD8-768A3A7FDBC2}" dt="2023-05-17T05:11:48.906" v="4529" actId="167"/>
          <ac:spMkLst>
            <pc:docMk/>
            <pc:sldMk cId="4027909829" sldId="323"/>
            <ac:spMk id="92" creationId="{157AB7A2-B849-722B-D1BA-F644D076CC59}"/>
          </ac:spMkLst>
        </pc:spChg>
        <pc:grpChg chg="add mod">
          <ac:chgData name="Paulson, Benjamin" userId="99163260-8570-4272-b6a0-76c2cc661959" providerId="ADAL" clId="{CD51D8F5-87DA-4C61-8BD8-768A3A7FDBC2}" dt="2023-05-17T04:51:26.674" v="4213" actId="1076"/>
          <ac:grpSpMkLst>
            <pc:docMk/>
            <pc:sldMk cId="4027909829" sldId="323"/>
            <ac:grpSpMk id="7" creationId="{19B20C9C-5777-94AE-4D48-46E90BB0FA3B}"/>
          </ac:grpSpMkLst>
        </pc:grpChg>
        <pc:picChg chg="add del mod">
          <ac:chgData name="Paulson, Benjamin" userId="99163260-8570-4272-b6a0-76c2cc661959" providerId="ADAL" clId="{CD51D8F5-87DA-4C61-8BD8-768A3A7FDBC2}" dt="2023-05-17T05:09:49.127" v="4512" actId="478"/>
          <ac:picMkLst>
            <pc:docMk/>
            <pc:sldMk cId="4027909829" sldId="323"/>
            <ac:picMk id="6146" creationId="{485BA2FE-B00F-3C73-F5DB-7772BC292749}"/>
          </ac:picMkLst>
        </pc:picChg>
        <pc:cxnChg chg="add del mod">
          <ac:chgData name="Paulson, Benjamin" userId="99163260-8570-4272-b6a0-76c2cc661959" providerId="ADAL" clId="{CD51D8F5-87DA-4C61-8BD8-768A3A7FDBC2}" dt="2023-05-17T05:09:48.474" v="4511" actId="478"/>
          <ac:cxnSpMkLst>
            <pc:docMk/>
            <pc:sldMk cId="4027909829" sldId="323"/>
            <ac:cxnSpMk id="28" creationId="{119B7E01-D247-6FCB-7091-3709E078BC59}"/>
          </ac:cxnSpMkLst>
        </pc:cxnChg>
        <pc:cxnChg chg="add del mod">
          <ac:chgData name="Paulson, Benjamin" userId="99163260-8570-4272-b6a0-76c2cc661959" providerId="ADAL" clId="{CD51D8F5-87DA-4C61-8BD8-768A3A7FDBC2}" dt="2023-05-17T05:09:48.474" v="4511" actId="478"/>
          <ac:cxnSpMkLst>
            <pc:docMk/>
            <pc:sldMk cId="4027909829" sldId="323"/>
            <ac:cxnSpMk id="30" creationId="{349F23F6-000A-6D2B-BFAC-728A93948366}"/>
          </ac:cxnSpMkLst>
        </pc:cxnChg>
        <pc:cxnChg chg="add del mod">
          <ac:chgData name="Paulson, Benjamin" userId="99163260-8570-4272-b6a0-76c2cc661959" providerId="ADAL" clId="{CD51D8F5-87DA-4C61-8BD8-768A3A7FDBC2}" dt="2023-05-17T05:09:48.474" v="4511" actId="478"/>
          <ac:cxnSpMkLst>
            <pc:docMk/>
            <pc:sldMk cId="4027909829" sldId="323"/>
            <ac:cxnSpMk id="31" creationId="{C978F10C-B11A-F1A3-CB4A-2E1710B78DEB}"/>
          </ac:cxnSpMkLst>
        </pc:cxnChg>
        <pc:cxnChg chg="add del mod">
          <ac:chgData name="Paulson, Benjamin" userId="99163260-8570-4272-b6a0-76c2cc661959" providerId="ADAL" clId="{CD51D8F5-87DA-4C61-8BD8-768A3A7FDBC2}" dt="2023-05-17T05:09:48.474" v="4511" actId="478"/>
          <ac:cxnSpMkLst>
            <pc:docMk/>
            <pc:sldMk cId="4027909829" sldId="323"/>
            <ac:cxnSpMk id="34" creationId="{24EBE22C-F014-D409-06C0-493B7521B077}"/>
          </ac:cxnSpMkLst>
        </pc:cxnChg>
        <pc:cxnChg chg="add del mod">
          <ac:chgData name="Paulson, Benjamin" userId="99163260-8570-4272-b6a0-76c2cc661959" providerId="ADAL" clId="{CD51D8F5-87DA-4C61-8BD8-768A3A7FDBC2}" dt="2023-05-17T05:09:48.474" v="4511" actId="478"/>
          <ac:cxnSpMkLst>
            <pc:docMk/>
            <pc:sldMk cId="4027909829" sldId="323"/>
            <ac:cxnSpMk id="36" creationId="{7307E997-1F46-A39F-2320-710455218871}"/>
          </ac:cxnSpMkLst>
        </pc:cxnChg>
        <pc:cxnChg chg="add del mod">
          <ac:chgData name="Paulson, Benjamin" userId="99163260-8570-4272-b6a0-76c2cc661959" providerId="ADAL" clId="{CD51D8F5-87DA-4C61-8BD8-768A3A7FDBC2}" dt="2023-05-17T05:09:48.474" v="4511" actId="478"/>
          <ac:cxnSpMkLst>
            <pc:docMk/>
            <pc:sldMk cId="4027909829" sldId="323"/>
            <ac:cxnSpMk id="38" creationId="{81B60AE1-E2D7-F475-93D0-200BA7270EC7}"/>
          </ac:cxnSpMkLst>
        </pc:cxnChg>
        <pc:cxnChg chg="add del mod">
          <ac:chgData name="Paulson, Benjamin" userId="99163260-8570-4272-b6a0-76c2cc661959" providerId="ADAL" clId="{CD51D8F5-87DA-4C61-8BD8-768A3A7FDBC2}" dt="2023-05-17T05:09:48.474" v="4511" actId="478"/>
          <ac:cxnSpMkLst>
            <pc:docMk/>
            <pc:sldMk cId="4027909829" sldId="323"/>
            <ac:cxnSpMk id="41" creationId="{F0135940-BEE7-A6A9-86E7-B4CA0BBD931E}"/>
          </ac:cxnSpMkLst>
        </pc:cxnChg>
        <pc:cxnChg chg="add del mod">
          <ac:chgData name="Paulson, Benjamin" userId="99163260-8570-4272-b6a0-76c2cc661959" providerId="ADAL" clId="{CD51D8F5-87DA-4C61-8BD8-768A3A7FDBC2}" dt="2023-05-17T05:09:48.474" v="4511" actId="478"/>
          <ac:cxnSpMkLst>
            <pc:docMk/>
            <pc:sldMk cId="4027909829" sldId="323"/>
            <ac:cxnSpMk id="46" creationId="{44DED7A4-08D7-D4E5-0DF2-8076932F940A}"/>
          </ac:cxnSpMkLst>
        </pc:cxnChg>
        <pc:cxnChg chg="add del mod">
          <ac:chgData name="Paulson, Benjamin" userId="99163260-8570-4272-b6a0-76c2cc661959" providerId="ADAL" clId="{CD51D8F5-87DA-4C61-8BD8-768A3A7FDBC2}" dt="2023-05-17T05:09:48.474" v="4511" actId="478"/>
          <ac:cxnSpMkLst>
            <pc:docMk/>
            <pc:sldMk cId="4027909829" sldId="323"/>
            <ac:cxnSpMk id="48" creationId="{E6B308C6-4249-1933-5838-F4E2C0D51D18}"/>
          </ac:cxnSpMkLst>
        </pc:cxnChg>
        <pc:cxnChg chg="add del mod">
          <ac:chgData name="Paulson, Benjamin" userId="99163260-8570-4272-b6a0-76c2cc661959" providerId="ADAL" clId="{CD51D8F5-87DA-4C61-8BD8-768A3A7FDBC2}" dt="2023-05-17T05:09:48.474" v="4511" actId="478"/>
          <ac:cxnSpMkLst>
            <pc:docMk/>
            <pc:sldMk cId="4027909829" sldId="323"/>
            <ac:cxnSpMk id="50" creationId="{11D74A3A-3547-C1A1-22F8-99672A731863}"/>
          </ac:cxnSpMkLst>
        </pc:cxnChg>
        <pc:cxnChg chg="add del mod">
          <ac:chgData name="Paulson, Benjamin" userId="99163260-8570-4272-b6a0-76c2cc661959" providerId="ADAL" clId="{CD51D8F5-87DA-4C61-8BD8-768A3A7FDBC2}" dt="2023-05-17T05:09:48.474" v="4511" actId="478"/>
          <ac:cxnSpMkLst>
            <pc:docMk/>
            <pc:sldMk cId="4027909829" sldId="323"/>
            <ac:cxnSpMk id="52" creationId="{AF485476-32AA-3419-BEFC-33E693136A38}"/>
          </ac:cxnSpMkLst>
        </pc:cxnChg>
        <pc:cxnChg chg="add del mod">
          <ac:chgData name="Paulson, Benjamin" userId="99163260-8570-4272-b6a0-76c2cc661959" providerId="ADAL" clId="{CD51D8F5-87DA-4C61-8BD8-768A3A7FDBC2}" dt="2023-05-17T05:09:48.474" v="4511" actId="478"/>
          <ac:cxnSpMkLst>
            <pc:docMk/>
            <pc:sldMk cId="4027909829" sldId="323"/>
            <ac:cxnSpMk id="55" creationId="{AEEFFBFA-8785-2E01-F7B9-E14CB50B5778}"/>
          </ac:cxnSpMkLst>
        </pc:cxnChg>
        <pc:cxnChg chg="add del mod">
          <ac:chgData name="Paulson, Benjamin" userId="99163260-8570-4272-b6a0-76c2cc661959" providerId="ADAL" clId="{CD51D8F5-87DA-4C61-8BD8-768A3A7FDBC2}" dt="2023-05-17T05:09:48.474" v="4511" actId="478"/>
          <ac:cxnSpMkLst>
            <pc:docMk/>
            <pc:sldMk cId="4027909829" sldId="323"/>
            <ac:cxnSpMk id="58" creationId="{DCCF71EF-363D-8FAF-EC36-4F9EE1275976}"/>
          </ac:cxnSpMkLst>
        </pc:cxnChg>
        <pc:cxnChg chg="add del mod">
          <ac:chgData name="Paulson, Benjamin" userId="99163260-8570-4272-b6a0-76c2cc661959" providerId="ADAL" clId="{CD51D8F5-87DA-4C61-8BD8-768A3A7FDBC2}" dt="2023-05-17T05:09:48.474" v="4511" actId="478"/>
          <ac:cxnSpMkLst>
            <pc:docMk/>
            <pc:sldMk cId="4027909829" sldId="323"/>
            <ac:cxnSpMk id="60" creationId="{2816372B-92D9-A7AE-3BEF-3C3EBD838AC9}"/>
          </ac:cxnSpMkLst>
        </pc:cxnChg>
        <pc:cxnChg chg="add del mod">
          <ac:chgData name="Paulson, Benjamin" userId="99163260-8570-4272-b6a0-76c2cc661959" providerId="ADAL" clId="{CD51D8F5-87DA-4C61-8BD8-768A3A7FDBC2}" dt="2023-05-17T05:09:48.474" v="4511" actId="478"/>
          <ac:cxnSpMkLst>
            <pc:docMk/>
            <pc:sldMk cId="4027909829" sldId="323"/>
            <ac:cxnSpMk id="62" creationId="{D099AC54-52A4-253D-231E-2140CC55A826}"/>
          </ac:cxnSpMkLst>
        </pc:cxnChg>
        <pc:cxnChg chg="add del mod">
          <ac:chgData name="Paulson, Benjamin" userId="99163260-8570-4272-b6a0-76c2cc661959" providerId="ADAL" clId="{CD51D8F5-87DA-4C61-8BD8-768A3A7FDBC2}" dt="2023-05-17T05:09:48.474" v="4511" actId="478"/>
          <ac:cxnSpMkLst>
            <pc:docMk/>
            <pc:sldMk cId="4027909829" sldId="323"/>
            <ac:cxnSpMk id="65" creationId="{456AA99A-0026-EAB7-A153-464E64E9BBF7}"/>
          </ac:cxnSpMkLst>
        </pc:cxnChg>
        <pc:cxnChg chg="add del mod">
          <ac:chgData name="Paulson, Benjamin" userId="99163260-8570-4272-b6a0-76c2cc661959" providerId="ADAL" clId="{CD51D8F5-87DA-4C61-8BD8-768A3A7FDBC2}" dt="2023-05-17T05:09:48.474" v="4511" actId="478"/>
          <ac:cxnSpMkLst>
            <pc:docMk/>
            <pc:sldMk cId="4027909829" sldId="323"/>
            <ac:cxnSpMk id="68" creationId="{37730736-0C21-11E5-7017-E62F999D06F5}"/>
          </ac:cxnSpMkLst>
        </pc:cxnChg>
        <pc:cxnChg chg="add del mod">
          <ac:chgData name="Paulson, Benjamin" userId="99163260-8570-4272-b6a0-76c2cc661959" providerId="ADAL" clId="{CD51D8F5-87DA-4C61-8BD8-768A3A7FDBC2}" dt="2023-05-17T05:09:48.474" v="4511" actId="478"/>
          <ac:cxnSpMkLst>
            <pc:docMk/>
            <pc:sldMk cId="4027909829" sldId="323"/>
            <ac:cxnSpMk id="71" creationId="{56924854-5ABD-C289-B16C-3FA8FA5959C8}"/>
          </ac:cxnSpMkLst>
        </pc:cxnChg>
        <pc:cxnChg chg="add del mod">
          <ac:chgData name="Paulson, Benjamin" userId="99163260-8570-4272-b6a0-76c2cc661959" providerId="ADAL" clId="{CD51D8F5-87DA-4C61-8BD8-768A3A7FDBC2}" dt="2023-05-17T05:09:48.474" v="4511" actId="478"/>
          <ac:cxnSpMkLst>
            <pc:docMk/>
            <pc:sldMk cId="4027909829" sldId="323"/>
            <ac:cxnSpMk id="73" creationId="{814A0D69-E1CA-4BC4-47C4-8B32E4722F78}"/>
          </ac:cxnSpMkLst>
        </pc:cxnChg>
        <pc:cxnChg chg="add del mod">
          <ac:chgData name="Paulson, Benjamin" userId="99163260-8570-4272-b6a0-76c2cc661959" providerId="ADAL" clId="{CD51D8F5-87DA-4C61-8BD8-768A3A7FDBC2}" dt="2023-05-17T05:09:48.474" v="4511" actId="478"/>
          <ac:cxnSpMkLst>
            <pc:docMk/>
            <pc:sldMk cId="4027909829" sldId="323"/>
            <ac:cxnSpMk id="75" creationId="{02C3AF33-1E3C-8AFD-888E-A1774E61B6A2}"/>
          </ac:cxnSpMkLst>
        </pc:cxnChg>
        <pc:cxnChg chg="add del mod">
          <ac:chgData name="Paulson, Benjamin" userId="99163260-8570-4272-b6a0-76c2cc661959" providerId="ADAL" clId="{CD51D8F5-87DA-4C61-8BD8-768A3A7FDBC2}" dt="2023-05-17T05:09:48.474" v="4511" actId="478"/>
          <ac:cxnSpMkLst>
            <pc:docMk/>
            <pc:sldMk cId="4027909829" sldId="323"/>
            <ac:cxnSpMk id="77" creationId="{2803F317-B2E8-1290-0D09-911DAF6FDE7F}"/>
          </ac:cxnSpMkLst>
        </pc:cxnChg>
        <pc:cxnChg chg="add del mod">
          <ac:chgData name="Paulson, Benjamin" userId="99163260-8570-4272-b6a0-76c2cc661959" providerId="ADAL" clId="{CD51D8F5-87DA-4C61-8BD8-768A3A7FDBC2}" dt="2023-05-17T05:09:48.474" v="4511" actId="478"/>
          <ac:cxnSpMkLst>
            <pc:docMk/>
            <pc:sldMk cId="4027909829" sldId="323"/>
            <ac:cxnSpMk id="79" creationId="{8ED0F230-7235-E76B-899F-C499EC915503}"/>
          </ac:cxnSpMkLst>
        </pc:cxnChg>
        <pc:cxnChg chg="add del mod">
          <ac:chgData name="Paulson, Benjamin" userId="99163260-8570-4272-b6a0-76c2cc661959" providerId="ADAL" clId="{CD51D8F5-87DA-4C61-8BD8-768A3A7FDBC2}" dt="2023-05-17T05:09:48.474" v="4511" actId="478"/>
          <ac:cxnSpMkLst>
            <pc:docMk/>
            <pc:sldMk cId="4027909829" sldId="323"/>
            <ac:cxnSpMk id="82" creationId="{8FEC36B0-86E2-D6C7-F95A-C219837161E1}"/>
          </ac:cxnSpMkLst>
        </pc:cxnChg>
        <pc:cxnChg chg="add del mod">
          <ac:chgData name="Paulson, Benjamin" userId="99163260-8570-4272-b6a0-76c2cc661959" providerId="ADAL" clId="{CD51D8F5-87DA-4C61-8BD8-768A3A7FDBC2}" dt="2023-05-17T05:09:48.474" v="4511" actId="478"/>
          <ac:cxnSpMkLst>
            <pc:docMk/>
            <pc:sldMk cId="4027909829" sldId="323"/>
            <ac:cxnSpMk id="84" creationId="{507ADBE6-B1FC-7C94-83C8-9C9FFCDF2EFB}"/>
          </ac:cxnSpMkLst>
        </pc:cxnChg>
        <pc:cxnChg chg="add del mod">
          <ac:chgData name="Paulson, Benjamin" userId="99163260-8570-4272-b6a0-76c2cc661959" providerId="ADAL" clId="{CD51D8F5-87DA-4C61-8BD8-768A3A7FDBC2}" dt="2023-05-17T05:09:48.474" v="4511" actId="478"/>
          <ac:cxnSpMkLst>
            <pc:docMk/>
            <pc:sldMk cId="4027909829" sldId="323"/>
            <ac:cxnSpMk id="86" creationId="{FB88C925-281B-EECE-3446-335A35DFB212}"/>
          </ac:cxnSpMkLst>
        </pc:cxnChg>
      </pc:sldChg>
      <pc:sldChg chg="addSp delSp modSp add mod modTransition">
        <pc:chgData name="Paulson, Benjamin" userId="99163260-8570-4272-b6a0-76c2cc661959" providerId="ADAL" clId="{CD51D8F5-87DA-4C61-8BD8-768A3A7FDBC2}" dt="2023-05-17T05:06:55.903" v="4421"/>
        <pc:sldMkLst>
          <pc:docMk/>
          <pc:sldMk cId="703455201" sldId="324"/>
        </pc:sldMkLst>
        <pc:spChg chg="add del mod">
          <ac:chgData name="Paulson, Benjamin" userId="99163260-8570-4272-b6a0-76c2cc661959" providerId="ADAL" clId="{CD51D8F5-87DA-4C61-8BD8-768A3A7FDBC2}" dt="2023-05-17T05:04:36.330" v="4364"/>
          <ac:spMkLst>
            <pc:docMk/>
            <pc:sldMk cId="703455201" sldId="324"/>
            <ac:spMk id="10" creationId="{25AC8C5B-E739-E44D-CB9D-C6C195472980}"/>
          </ac:spMkLst>
        </pc:spChg>
        <pc:spChg chg="add mod">
          <ac:chgData name="Paulson, Benjamin" userId="99163260-8570-4272-b6a0-76c2cc661959" providerId="ADAL" clId="{CD51D8F5-87DA-4C61-8BD8-768A3A7FDBC2}" dt="2023-05-17T05:06:37.881" v="4420" actId="14100"/>
          <ac:spMkLst>
            <pc:docMk/>
            <pc:sldMk cId="703455201" sldId="324"/>
            <ac:spMk id="14" creationId="{72A2F655-4689-E2C4-DF6F-38CAB9EF9195}"/>
          </ac:spMkLst>
        </pc:spChg>
        <pc:picChg chg="add mod">
          <ac:chgData name="Paulson, Benjamin" userId="99163260-8570-4272-b6a0-76c2cc661959" providerId="ADAL" clId="{CD51D8F5-87DA-4C61-8BD8-768A3A7FDBC2}" dt="2023-05-17T05:06:32.578" v="4414" actId="1076"/>
          <ac:picMkLst>
            <pc:docMk/>
            <pc:sldMk cId="703455201" sldId="324"/>
            <ac:picMk id="9" creationId="{F3AB9BD7-DD3F-8B4A-A828-7A07F8F241CE}"/>
          </ac:picMkLst>
        </pc:picChg>
      </pc:sldChg>
      <pc:sldChg chg="addSp modSp add mod modTransition modAnim">
        <pc:chgData name="Paulson, Benjamin" userId="99163260-8570-4272-b6a0-76c2cc661959" providerId="ADAL" clId="{CD51D8F5-87DA-4C61-8BD8-768A3A7FDBC2}" dt="2023-05-17T12:46:08.959" v="6496" actId="207"/>
        <pc:sldMkLst>
          <pc:docMk/>
          <pc:sldMk cId="2700108415" sldId="325"/>
        </pc:sldMkLst>
        <pc:spChg chg="add mod">
          <ac:chgData name="Paulson, Benjamin" userId="99163260-8570-4272-b6a0-76c2cc661959" providerId="ADAL" clId="{CD51D8F5-87DA-4C61-8BD8-768A3A7FDBC2}" dt="2023-05-17T12:45:45.897" v="6492" actId="1582"/>
          <ac:spMkLst>
            <pc:docMk/>
            <pc:sldMk cId="2700108415" sldId="325"/>
            <ac:spMk id="20" creationId="{6DB161CF-EC1E-74EE-D3A9-52CB2979D095}"/>
          </ac:spMkLst>
        </pc:spChg>
        <pc:spChg chg="add mod">
          <ac:chgData name="Paulson, Benjamin" userId="99163260-8570-4272-b6a0-76c2cc661959" providerId="ADAL" clId="{CD51D8F5-87DA-4C61-8BD8-768A3A7FDBC2}" dt="2023-05-17T12:46:08.959" v="6496" actId="207"/>
          <ac:spMkLst>
            <pc:docMk/>
            <pc:sldMk cId="2700108415" sldId="325"/>
            <ac:spMk id="27" creationId="{DD4345BA-440E-6855-8312-3F0BB0F1358D}"/>
          </ac:spMkLst>
        </pc:spChg>
        <pc:grpChg chg="mod">
          <ac:chgData name="Paulson, Benjamin" userId="99163260-8570-4272-b6a0-76c2cc661959" providerId="ADAL" clId="{CD51D8F5-87DA-4C61-8BD8-768A3A7FDBC2}" dt="2023-05-17T05:10:14.972" v="4520" actId="1076"/>
          <ac:grpSpMkLst>
            <pc:docMk/>
            <pc:sldMk cId="2700108415" sldId="325"/>
            <ac:grpSpMk id="7" creationId="{19B20C9C-5777-94AE-4D48-46E90BB0FA3B}"/>
          </ac:grpSpMkLst>
        </pc:grpChg>
        <pc:grpChg chg="mod">
          <ac:chgData name="Paulson, Benjamin" userId="99163260-8570-4272-b6a0-76c2cc661959" providerId="ADAL" clId="{CD51D8F5-87DA-4C61-8BD8-768A3A7FDBC2}" dt="2023-05-17T05:10:18.909" v="4521" actId="1076"/>
          <ac:grpSpMkLst>
            <pc:docMk/>
            <pc:sldMk cId="2700108415" sldId="325"/>
            <ac:grpSpMk id="42" creationId="{F3D67B09-F61A-BF63-147C-F599CF7435E0}"/>
          </ac:grpSpMkLst>
        </pc:grpChg>
      </pc:sldChg>
      <pc:sldChg chg="delSp modSp add del mod modTransition">
        <pc:chgData name="Paulson, Benjamin" userId="99163260-8570-4272-b6a0-76c2cc661959" providerId="ADAL" clId="{CD51D8F5-87DA-4C61-8BD8-768A3A7FDBC2}" dt="2023-05-17T05:12:28.111" v="4544" actId="47"/>
        <pc:sldMkLst>
          <pc:docMk/>
          <pc:sldMk cId="429346908" sldId="326"/>
        </pc:sldMkLst>
        <pc:spChg chg="del">
          <ac:chgData name="Paulson, Benjamin" userId="99163260-8570-4272-b6a0-76c2cc661959" providerId="ADAL" clId="{CD51D8F5-87DA-4C61-8BD8-768A3A7FDBC2}" dt="2023-05-17T05:11:51.673" v="4530" actId="478"/>
          <ac:spMkLst>
            <pc:docMk/>
            <pc:sldMk cId="429346908" sldId="326"/>
            <ac:spMk id="3" creationId="{06AFB8AA-3333-FEA1-D653-B0B357FFB190}"/>
          </ac:spMkLst>
        </pc:spChg>
        <pc:spChg chg="del">
          <ac:chgData name="Paulson, Benjamin" userId="99163260-8570-4272-b6a0-76c2cc661959" providerId="ADAL" clId="{CD51D8F5-87DA-4C61-8BD8-768A3A7FDBC2}" dt="2023-05-17T05:11:53.923" v="4531" actId="478"/>
          <ac:spMkLst>
            <pc:docMk/>
            <pc:sldMk cId="429346908" sldId="326"/>
            <ac:spMk id="10" creationId="{B0895B66-2C08-C9F1-EEE7-08BFB5588942}"/>
          </ac:spMkLst>
        </pc:spChg>
        <pc:spChg chg="del">
          <ac:chgData name="Paulson, Benjamin" userId="99163260-8570-4272-b6a0-76c2cc661959" providerId="ADAL" clId="{CD51D8F5-87DA-4C61-8BD8-768A3A7FDBC2}" dt="2023-05-17T05:11:53.923" v="4531" actId="478"/>
          <ac:spMkLst>
            <pc:docMk/>
            <pc:sldMk cId="429346908" sldId="326"/>
            <ac:spMk id="14" creationId="{03ADA3F4-239D-73C4-39A9-C69163819103}"/>
          </ac:spMkLst>
        </pc:spChg>
        <pc:spChg chg="del">
          <ac:chgData name="Paulson, Benjamin" userId="99163260-8570-4272-b6a0-76c2cc661959" providerId="ADAL" clId="{CD51D8F5-87DA-4C61-8BD8-768A3A7FDBC2}" dt="2023-05-17T05:11:53.923" v="4531" actId="478"/>
          <ac:spMkLst>
            <pc:docMk/>
            <pc:sldMk cId="429346908" sldId="326"/>
            <ac:spMk id="15" creationId="{E5409C84-F2C5-5234-4035-7BAFF4EF7BAA}"/>
          </ac:spMkLst>
        </pc:spChg>
        <pc:spChg chg="del">
          <ac:chgData name="Paulson, Benjamin" userId="99163260-8570-4272-b6a0-76c2cc661959" providerId="ADAL" clId="{CD51D8F5-87DA-4C61-8BD8-768A3A7FDBC2}" dt="2023-05-17T05:11:53.923" v="4531" actId="478"/>
          <ac:spMkLst>
            <pc:docMk/>
            <pc:sldMk cId="429346908" sldId="326"/>
            <ac:spMk id="16" creationId="{A46D8009-0EEF-3FA4-9F59-11FDF0CB7281}"/>
          </ac:spMkLst>
        </pc:spChg>
        <pc:spChg chg="del">
          <ac:chgData name="Paulson, Benjamin" userId="99163260-8570-4272-b6a0-76c2cc661959" providerId="ADAL" clId="{CD51D8F5-87DA-4C61-8BD8-768A3A7FDBC2}" dt="2023-05-17T05:11:53.923" v="4531" actId="478"/>
          <ac:spMkLst>
            <pc:docMk/>
            <pc:sldMk cId="429346908" sldId="326"/>
            <ac:spMk id="17" creationId="{0E06EBC0-08F7-3295-C47C-46793F8F1633}"/>
          </ac:spMkLst>
        </pc:spChg>
        <pc:spChg chg="del">
          <ac:chgData name="Paulson, Benjamin" userId="99163260-8570-4272-b6a0-76c2cc661959" providerId="ADAL" clId="{CD51D8F5-87DA-4C61-8BD8-768A3A7FDBC2}" dt="2023-05-17T05:11:55.925" v="4532" actId="478"/>
          <ac:spMkLst>
            <pc:docMk/>
            <pc:sldMk cId="429346908" sldId="326"/>
            <ac:spMk id="18" creationId="{01F50F0E-9E8C-2791-069F-1CCDDD5B490F}"/>
          </ac:spMkLst>
        </pc:spChg>
        <pc:spChg chg="del">
          <ac:chgData name="Paulson, Benjamin" userId="99163260-8570-4272-b6a0-76c2cc661959" providerId="ADAL" clId="{CD51D8F5-87DA-4C61-8BD8-768A3A7FDBC2}" dt="2023-05-17T05:11:53.923" v="4531" actId="478"/>
          <ac:spMkLst>
            <pc:docMk/>
            <pc:sldMk cId="429346908" sldId="326"/>
            <ac:spMk id="19" creationId="{6AC1C2B3-B472-2D15-0567-FF4C8BE7CB1A}"/>
          </ac:spMkLst>
        </pc:spChg>
        <pc:spChg chg="del">
          <ac:chgData name="Paulson, Benjamin" userId="99163260-8570-4272-b6a0-76c2cc661959" providerId="ADAL" clId="{CD51D8F5-87DA-4C61-8BD8-768A3A7FDBC2}" dt="2023-05-17T05:11:53.923" v="4531" actId="478"/>
          <ac:spMkLst>
            <pc:docMk/>
            <pc:sldMk cId="429346908" sldId="326"/>
            <ac:spMk id="21" creationId="{F6BEE25C-60D5-4EA0-5204-0FECC825B0D4}"/>
          </ac:spMkLst>
        </pc:spChg>
        <pc:spChg chg="del">
          <ac:chgData name="Paulson, Benjamin" userId="99163260-8570-4272-b6a0-76c2cc661959" providerId="ADAL" clId="{CD51D8F5-87DA-4C61-8BD8-768A3A7FDBC2}" dt="2023-05-17T05:11:53.923" v="4531" actId="478"/>
          <ac:spMkLst>
            <pc:docMk/>
            <pc:sldMk cId="429346908" sldId="326"/>
            <ac:spMk id="23" creationId="{19F3082E-1469-26C6-6D58-4BE0FC3ADDF6}"/>
          </ac:spMkLst>
        </pc:spChg>
        <pc:spChg chg="del">
          <ac:chgData name="Paulson, Benjamin" userId="99163260-8570-4272-b6a0-76c2cc661959" providerId="ADAL" clId="{CD51D8F5-87DA-4C61-8BD8-768A3A7FDBC2}" dt="2023-05-17T05:11:53.923" v="4531" actId="478"/>
          <ac:spMkLst>
            <pc:docMk/>
            <pc:sldMk cId="429346908" sldId="326"/>
            <ac:spMk id="24" creationId="{70DBBED3-ADCE-E4D6-D857-54832E564D53}"/>
          </ac:spMkLst>
        </pc:spChg>
        <pc:spChg chg="del">
          <ac:chgData name="Paulson, Benjamin" userId="99163260-8570-4272-b6a0-76c2cc661959" providerId="ADAL" clId="{CD51D8F5-87DA-4C61-8BD8-768A3A7FDBC2}" dt="2023-05-17T05:11:53.923" v="4531" actId="478"/>
          <ac:spMkLst>
            <pc:docMk/>
            <pc:sldMk cId="429346908" sldId="326"/>
            <ac:spMk id="25" creationId="{7C68D196-13B0-B48D-9DC2-1A85A204B7A9}"/>
          </ac:spMkLst>
        </pc:spChg>
        <pc:spChg chg="del">
          <ac:chgData name="Paulson, Benjamin" userId="99163260-8570-4272-b6a0-76c2cc661959" providerId="ADAL" clId="{CD51D8F5-87DA-4C61-8BD8-768A3A7FDBC2}" dt="2023-05-17T05:11:53.923" v="4531" actId="478"/>
          <ac:spMkLst>
            <pc:docMk/>
            <pc:sldMk cId="429346908" sldId="326"/>
            <ac:spMk id="26" creationId="{25C6F2AD-378B-6A02-4973-D7AFE4793425}"/>
          </ac:spMkLst>
        </pc:spChg>
        <pc:spChg chg="del">
          <ac:chgData name="Paulson, Benjamin" userId="99163260-8570-4272-b6a0-76c2cc661959" providerId="ADAL" clId="{CD51D8F5-87DA-4C61-8BD8-768A3A7FDBC2}" dt="2023-05-17T05:11:56.978" v="4534" actId="478"/>
          <ac:spMkLst>
            <pc:docMk/>
            <pc:sldMk cId="429346908" sldId="326"/>
            <ac:spMk id="88" creationId="{D9E8AB3B-34DD-9ECB-E263-30CA92EB0B9B}"/>
          </ac:spMkLst>
        </pc:spChg>
        <pc:spChg chg="del">
          <ac:chgData name="Paulson, Benjamin" userId="99163260-8570-4272-b6a0-76c2cc661959" providerId="ADAL" clId="{CD51D8F5-87DA-4C61-8BD8-768A3A7FDBC2}" dt="2023-05-17T05:11:57.410" v="4535" actId="478"/>
          <ac:spMkLst>
            <pc:docMk/>
            <pc:sldMk cId="429346908" sldId="326"/>
            <ac:spMk id="89" creationId="{BFC38F78-994E-CFEE-2DA3-6F902B08A99C}"/>
          </ac:spMkLst>
        </pc:spChg>
        <pc:spChg chg="del">
          <ac:chgData name="Paulson, Benjamin" userId="99163260-8570-4272-b6a0-76c2cc661959" providerId="ADAL" clId="{CD51D8F5-87DA-4C61-8BD8-768A3A7FDBC2}" dt="2023-05-17T05:11:57.736" v="4536" actId="478"/>
          <ac:spMkLst>
            <pc:docMk/>
            <pc:sldMk cId="429346908" sldId="326"/>
            <ac:spMk id="90" creationId="{2B5DB401-7872-01A4-1FF4-EBA58759BEBE}"/>
          </ac:spMkLst>
        </pc:spChg>
        <pc:spChg chg="del">
          <ac:chgData name="Paulson, Benjamin" userId="99163260-8570-4272-b6a0-76c2cc661959" providerId="ADAL" clId="{CD51D8F5-87DA-4C61-8BD8-768A3A7FDBC2}" dt="2023-05-17T05:11:58.174" v="4537" actId="478"/>
          <ac:spMkLst>
            <pc:docMk/>
            <pc:sldMk cId="429346908" sldId="326"/>
            <ac:spMk id="91" creationId="{6FE311D5-9E2D-B827-EB8D-72A5265670FE}"/>
          </ac:spMkLst>
        </pc:spChg>
        <pc:grpChg chg="mod">
          <ac:chgData name="Paulson, Benjamin" userId="99163260-8570-4272-b6a0-76c2cc661959" providerId="ADAL" clId="{CD51D8F5-87DA-4C61-8BD8-768A3A7FDBC2}" dt="2023-05-17T05:12:07.126" v="4538" actId="1076"/>
          <ac:grpSpMkLst>
            <pc:docMk/>
            <pc:sldMk cId="429346908" sldId="326"/>
            <ac:grpSpMk id="7" creationId="{19B20C9C-5777-94AE-4D48-46E90BB0FA3B}"/>
          </ac:grpSpMkLst>
        </pc:grpChg>
        <pc:picChg chg="del">
          <ac:chgData name="Paulson, Benjamin" userId="99163260-8570-4272-b6a0-76c2cc661959" providerId="ADAL" clId="{CD51D8F5-87DA-4C61-8BD8-768A3A7FDBC2}" dt="2023-05-17T05:11:56.298" v="4533" actId="478"/>
          <ac:picMkLst>
            <pc:docMk/>
            <pc:sldMk cId="429346908" sldId="326"/>
            <ac:picMk id="6146" creationId="{485BA2FE-B00F-3C73-F5DB-7772BC292749}"/>
          </ac:picMkLst>
        </pc:picChg>
        <pc:cxnChg chg="del mod">
          <ac:chgData name="Paulson, Benjamin" userId="99163260-8570-4272-b6a0-76c2cc661959" providerId="ADAL" clId="{CD51D8F5-87DA-4C61-8BD8-768A3A7FDBC2}" dt="2023-05-17T05:11:53.923" v="4531" actId="478"/>
          <ac:cxnSpMkLst>
            <pc:docMk/>
            <pc:sldMk cId="429346908" sldId="326"/>
            <ac:cxnSpMk id="28" creationId="{119B7E01-D247-6FCB-7091-3709E078BC59}"/>
          </ac:cxnSpMkLst>
        </pc:cxnChg>
        <pc:cxnChg chg="del mod">
          <ac:chgData name="Paulson, Benjamin" userId="99163260-8570-4272-b6a0-76c2cc661959" providerId="ADAL" clId="{CD51D8F5-87DA-4C61-8BD8-768A3A7FDBC2}" dt="2023-05-17T05:11:53.923" v="4531" actId="478"/>
          <ac:cxnSpMkLst>
            <pc:docMk/>
            <pc:sldMk cId="429346908" sldId="326"/>
            <ac:cxnSpMk id="30" creationId="{349F23F6-000A-6D2B-BFAC-728A93948366}"/>
          </ac:cxnSpMkLst>
        </pc:cxnChg>
        <pc:cxnChg chg="del mod">
          <ac:chgData name="Paulson, Benjamin" userId="99163260-8570-4272-b6a0-76c2cc661959" providerId="ADAL" clId="{CD51D8F5-87DA-4C61-8BD8-768A3A7FDBC2}" dt="2023-05-17T05:11:53.923" v="4531" actId="478"/>
          <ac:cxnSpMkLst>
            <pc:docMk/>
            <pc:sldMk cId="429346908" sldId="326"/>
            <ac:cxnSpMk id="31" creationId="{C978F10C-B11A-F1A3-CB4A-2E1710B78DEB}"/>
          </ac:cxnSpMkLst>
        </pc:cxnChg>
        <pc:cxnChg chg="del mod">
          <ac:chgData name="Paulson, Benjamin" userId="99163260-8570-4272-b6a0-76c2cc661959" providerId="ADAL" clId="{CD51D8F5-87DA-4C61-8BD8-768A3A7FDBC2}" dt="2023-05-17T05:11:53.923" v="4531" actId="478"/>
          <ac:cxnSpMkLst>
            <pc:docMk/>
            <pc:sldMk cId="429346908" sldId="326"/>
            <ac:cxnSpMk id="34" creationId="{24EBE22C-F014-D409-06C0-493B7521B077}"/>
          </ac:cxnSpMkLst>
        </pc:cxnChg>
        <pc:cxnChg chg="del mod">
          <ac:chgData name="Paulson, Benjamin" userId="99163260-8570-4272-b6a0-76c2cc661959" providerId="ADAL" clId="{CD51D8F5-87DA-4C61-8BD8-768A3A7FDBC2}" dt="2023-05-17T05:11:53.923" v="4531" actId="478"/>
          <ac:cxnSpMkLst>
            <pc:docMk/>
            <pc:sldMk cId="429346908" sldId="326"/>
            <ac:cxnSpMk id="36" creationId="{7307E997-1F46-A39F-2320-710455218871}"/>
          </ac:cxnSpMkLst>
        </pc:cxnChg>
        <pc:cxnChg chg="del mod">
          <ac:chgData name="Paulson, Benjamin" userId="99163260-8570-4272-b6a0-76c2cc661959" providerId="ADAL" clId="{CD51D8F5-87DA-4C61-8BD8-768A3A7FDBC2}" dt="2023-05-17T05:11:53.923" v="4531" actId="478"/>
          <ac:cxnSpMkLst>
            <pc:docMk/>
            <pc:sldMk cId="429346908" sldId="326"/>
            <ac:cxnSpMk id="38" creationId="{81B60AE1-E2D7-F475-93D0-200BA7270EC7}"/>
          </ac:cxnSpMkLst>
        </pc:cxnChg>
        <pc:cxnChg chg="del mod">
          <ac:chgData name="Paulson, Benjamin" userId="99163260-8570-4272-b6a0-76c2cc661959" providerId="ADAL" clId="{CD51D8F5-87DA-4C61-8BD8-768A3A7FDBC2}" dt="2023-05-17T05:11:53.923" v="4531" actId="478"/>
          <ac:cxnSpMkLst>
            <pc:docMk/>
            <pc:sldMk cId="429346908" sldId="326"/>
            <ac:cxnSpMk id="41" creationId="{F0135940-BEE7-A6A9-86E7-B4CA0BBD931E}"/>
          </ac:cxnSpMkLst>
        </pc:cxnChg>
        <pc:cxnChg chg="del">
          <ac:chgData name="Paulson, Benjamin" userId="99163260-8570-4272-b6a0-76c2cc661959" providerId="ADAL" clId="{CD51D8F5-87DA-4C61-8BD8-768A3A7FDBC2}" dt="2023-05-17T05:11:53.923" v="4531" actId="478"/>
          <ac:cxnSpMkLst>
            <pc:docMk/>
            <pc:sldMk cId="429346908" sldId="326"/>
            <ac:cxnSpMk id="46" creationId="{44DED7A4-08D7-D4E5-0DF2-8076932F940A}"/>
          </ac:cxnSpMkLst>
        </pc:cxnChg>
        <pc:cxnChg chg="del mod">
          <ac:chgData name="Paulson, Benjamin" userId="99163260-8570-4272-b6a0-76c2cc661959" providerId="ADAL" clId="{CD51D8F5-87DA-4C61-8BD8-768A3A7FDBC2}" dt="2023-05-17T05:11:53.923" v="4531" actId="478"/>
          <ac:cxnSpMkLst>
            <pc:docMk/>
            <pc:sldMk cId="429346908" sldId="326"/>
            <ac:cxnSpMk id="48" creationId="{E6B308C6-4249-1933-5838-F4E2C0D51D18}"/>
          </ac:cxnSpMkLst>
        </pc:cxnChg>
        <pc:cxnChg chg="del mod">
          <ac:chgData name="Paulson, Benjamin" userId="99163260-8570-4272-b6a0-76c2cc661959" providerId="ADAL" clId="{CD51D8F5-87DA-4C61-8BD8-768A3A7FDBC2}" dt="2023-05-17T05:11:53.923" v="4531" actId="478"/>
          <ac:cxnSpMkLst>
            <pc:docMk/>
            <pc:sldMk cId="429346908" sldId="326"/>
            <ac:cxnSpMk id="50" creationId="{11D74A3A-3547-C1A1-22F8-99672A731863}"/>
          </ac:cxnSpMkLst>
        </pc:cxnChg>
        <pc:cxnChg chg="del mod">
          <ac:chgData name="Paulson, Benjamin" userId="99163260-8570-4272-b6a0-76c2cc661959" providerId="ADAL" clId="{CD51D8F5-87DA-4C61-8BD8-768A3A7FDBC2}" dt="2023-05-17T05:11:53.923" v="4531" actId="478"/>
          <ac:cxnSpMkLst>
            <pc:docMk/>
            <pc:sldMk cId="429346908" sldId="326"/>
            <ac:cxnSpMk id="52" creationId="{AF485476-32AA-3419-BEFC-33E693136A38}"/>
          </ac:cxnSpMkLst>
        </pc:cxnChg>
        <pc:cxnChg chg="del mod">
          <ac:chgData name="Paulson, Benjamin" userId="99163260-8570-4272-b6a0-76c2cc661959" providerId="ADAL" clId="{CD51D8F5-87DA-4C61-8BD8-768A3A7FDBC2}" dt="2023-05-17T05:11:53.923" v="4531" actId="478"/>
          <ac:cxnSpMkLst>
            <pc:docMk/>
            <pc:sldMk cId="429346908" sldId="326"/>
            <ac:cxnSpMk id="55" creationId="{AEEFFBFA-8785-2E01-F7B9-E14CB50B5778}"/>
          </ac:cxnSpMkLst>
        </pc:cxnChg>
        <pc:cxnChg chg="del">
          <ac:chgData name="Paulson, Benjamin" userId="99163260-8570-4272-b6a0-76c2cc661959" providerId="ADAL" clId="{CD51D8F5-87DA-4C61-8BD8-768A3A7FDBC2}" dt="2023-05-17T05:11:53.923" v="4531" actId="478"/>
          <ac:cxnSpMkLst>
            <pc:docMk/>
            <pc:sldMk cId="429346908" sldId="326"/>
            <ac:cxnSpMk id="58" creationId="{DCCF71EF-363D-8FAF-EC36-4F9EE1275976}"/>
          </ac:cxnSpMkLst>
        </pc:cxnChg>
        <pc:cxnChg chg="del mod">
          <ac:chgData name="Paulson, Benjamin" userId="99163260-8570-4272-b6a0-76c2cc661959" providerId="ADAL" clId="{CD51D8F5-87DA-4C61-8BD8-768A3A7FDBC2}" dt="2023-05-17T05:11:53.923" v="4531" actId="478"/>
          <ac:cxnSpMkLst>
            <pc:docMk/>
            <pc:sldMk cId="429346908" sldId="326"/>
            <ac:cxnSpMk id="60" creationId="{2816372B-92D9-A7AE-3BEF-3C3EBD838AC9}"/>
          </ac:cxnSpMkLst>
        </pc:cxnChg>
        <pc:cxnChg chg="del mod">
          <ac:chgData name="Paulson, Benjamin" userId="99163260-8570-4272-b6a0-76c2cc661959" providerId="ADAL" clId="{CD51D8F5-87DA-4C61-8BD8-768A3A7FDBC2}" dt="2023-05-17T05:11:53.923" v="4531" actId="478"/>
          <ac:cxnSpMkLst>
            <pc:docMk/>
            <pc:sldMk cId="429346908" sldId="326"/>
            <ac:cxnSpMk id="62" creationId="{D099AC54-52A4-253D-231E-2140CC55A826}"/>
          </ac:cxnSpMkLst>
        </pc:cxnChg>
        <pc:cxnChg chg="del mod">
          <ac:chgData name="Paulson, Benjamin" userId="99163260-8570-4272-b6a0-76c2cc661959" providerId="ADAL" clId="{CD51D8F5-87DA-4C61-8BD8-768A3A7FDBC2}" dt="2023-05-17T05:11:53.923" v="4531" actId="478"/>
          <ac:cxnSpMkLst>
            <pc:docMk/>
            <pc:sldMk cId="429346908" sldId="326"/>
            <ac:cxnSpMk id="65" creationId="{456AA99A-0026-EAB7-A153-464E64E9BBF7}"/>
          </ac:cxnSpMkLst>
        </pc:cxnChg>
        <pc:cxnChg chg="del mod">
          <ac:chgData name="Paulson, Benjamin" userId="99163260-8570-4272-b6a0-76c2cc661959" providerId="ADAL" clId="{CD51D8F5-87DA-4C61-8BD8-768A3A7FDBC2}" dt="2023-05-17T05:11:53.923" v="4531" actId="478"/>
          <ac:cxnSpMkLst>
            <pc:docMk/>
            <pc:sldMk cId="429346908" sldId="326"/>
            <ac:cxnSpMk id="68" creationId="{37730736-0C21-11E5-7017-E62F999D06F5}"/>
          </ac:cxnSpMkLst>
        </pc:cxnChg>
        <pc:cxnChg chg="del mod">
          <ac:chgData name="Paulson, Benjamin" userId="99163260-8570-4272-b6a0-76c2cc661959" providerId="ADAL" clId="{CD51D8F5-87DA-4C61-8BD8-768A3A7FDBC2}" dt="2023-05-17T05:11:53.923" v="4531" actId="478"/>
          <ac:cxnSpMkLst>
            <pc:docMk/>
            <pc:sldMk cId="429346908" sldId="326"/>
            <ac:cxnSpMk id="71" creationId="{56924854-5ABD-C289-B16C-3FA8FA5959C8}"/>
          </ac:cxnSpMkLst>
        </pc:cxnChg>
        <pc:cxnChg chg="del">
          <ac:chgData name="Paulson, Benjamin" userId="99163260-8570-4272-b6a0-76c2cc661959" providerId="ADAL" clId="{CD51D8F5-87DA-4C61-8BD8-768A3A7FDBC2}" dt="2023-05-17T05:11:53.923" v="4531" actId="478"/>
          <ac:cxnSpMkLst>
            <pc:docMk/>
            <pc:sldMk cId="429346908" sldId="326"/>
            <ac:cxnSpMk id="73" creationId="{814A0D69-E1CA-4BC4-47C4-8B32E4722F78}"/>
          </ac:cxnSpMkLst>
        </pc:cxnChg>
        <pc:cxnChg chg="del mod">
          <ac:chgData name="Paulson, Benjamin" userId="99163260-8570-4272-b6a0-76c2cc661959" providerId="ADAL" clId="{CD51D8F5-87DA-4C61-8BD8-768A3A7FDBC2}" dt="2023-05-17T05:11:53.923" v="4531" actId="478"/>
          <ac:cxnSpMkLst>
            <pc:docMk/>
            <pc:sldMk cId="429346908" sldId="326"/>
            <ac:cxnSpMk id="75" creationId="{02C3AF33-1E3C-8AFD-888E-A1774E61B6A2}"/>
          </ac:cxnSpMkLst>
        </pc:cxnChg>
        <pc:cxnChg chg="del mod">
          <ac:chgData name="Paulson, Benjamin" userId="99163260-8570-4272-b6a0-76c2cc661959" providerId="ADAL" clId="{CD51D8F5-87DA-4C61-8BD8-768A3A7FDBC2}" dt="2023-05-17T05:11:53.923" v="4531" actId="478"/>
          <ac:cxnSpMkLst>
            <pc:docMk/>
            <pc:sldMk cId="429346908" sldId="326"/>
            <ac:cxnSpMk id="77" creationId="{2803F317-B2E8-1290-0D09-911DAF6FDE7F}"/>
          </ac:cxnSpMkLst>
        </pc:cxnChg>
        <pc:cxnChg chg="del mod">
          <ac:chgData name="Paulson, Benjamin" userId="99163260-8570-4272-b6a0-76c2cc661959" providerId="ADAL" clId="{CD51D8F5-87DA-4C61-8BD8-768A3A7FDBC2}" dt="2023-05-17T05:11:53.923" v="4531" actId="478"/>
          <ac:cxnSpMkLst>
            <pc:docMk/>
            <pc:sldMk cId="429346908" sldId="326"/>
            <ac:cxnSpMk id="79" creationId="{8ED0F230-7235-E76B-899F-C499EC915503}"/>
          </ac:cxnSpMkLst>
        </pc:cxnChg>
        <pc:cxnChg chg="del mod">
          <ac:chgData name="Paulson, Benjamin" userId="99163260-8570-4272-b6a0-76c2cc661959" providerId="ADAL" clId="{CD51D8F5-87DA-4C61-8BD8-768A3A7FDBC2}" dt="2023-05-17T05:11:53.923" v="4531" actId="478"/>
          <ac:cxnSpMkLst>
            <pc:docMk/>
            <pc:sldMk cId="429346908" sldId="326"/>
            <ac:cxnSpMk id="82" creationId="{8FEC36B0-86E2-D6C7-F95A-C219837161E1}"/>
          </ac:cxnSpMkLst>
        </pc:cxnChg>
        <pc:cxnChg chg="del mod">
          <ac:chgData name="Paulson, Benjamin" userId="99163260-8570-4272-b6a0-76c2cc661959" providerId="ADAL" clId="{CD51D8F5-87DA-4C61-8BD8-768A3A7FDBC2}" dt="2023-05-17T05:11:53.923" v="4531" actId="478"/>
          <ac:cxnSpMkLst>
            <pc:docMk/>
            <pc:sldMk cId="429346908" sldId="326"/>
            <ac:cxnSpMk id="84" creationId="{507ADBE6-B1FC-7C94-83C8-9C9FFCDF2EFB}"/>
          </ac:cxnSpMkLst>
        </pc:cxnChg>
        <pc:cxnChg chg="del mod">
          <ac:chgData name="Paulson, Benjamin" userId="99163260-8570-4272-b6a0-76c2cc661959" providerId="ADAL" clId="{CD51D8F5-87DA-4C61-8BD8-768A3A7FDBC2}" dt="2023-05-17T05:11:53.923" v="4531" actId="478"/>
          <ac:cxnSpMkLst>
            <pc:docMk/>
            <pc:sldMk cId="429346908" sldId="326"/>
            <ac:cxnSpMk id="86" creationId="{FB88C925-281B-EECE-3446-335A35DFB212}"/>
          </ac:cxnSpMkLst>
        </pc:cxnChg>
      </pc:sldChg>
      <pc:sldChg chg="addSp modSp add mod modTransition">
        <pc:chgData name="Paulson, Benjamin" userId="99163260-8570-4272-b6a0-76c2cc661959" providerId="ADAL" clId="{CD51D8F5-87DA-4C61-8BD8-768A3A7FDBC2}" dt="2023-05-17T05:17:36.830" v="4682" actId="167"/>
        <pc:sldMkLst>
          <pc:docMk/>
          <pc:sldMk cId="3462701117" sldId="327"/>
        </pc:sldMkLst>
        <pc:spChg chg="add mod ord">
          <ac:chgData name="Paulson, Benjamin" userId="99163260-8570-4272-b6a0-76c2cc661959" providerId="ADAL" clId="{CD51D8F5-87DA-4C61-8BD8-768A3A7FDBC2}" dt="2023-05-17T05:17:36.830" v="4682" actId="167"/>
          <ac:spMkLst>
            <pc:docMk/>
            <pc:sldMk cId="3462701117" sldId="327"/>
            <ac:spMk id="3" creationId="{AB182F30-8F03-13DD-E418-47A8375886E5}"/>
          </ac:spMkLst>
        </pc:spChg>
        <pc:grpChg chg="mod">
          <ac:chgData name="Paulson, Benjamin" userId="99163260-8570-4272-b6a0-76c2cc661959" providerId="ADAL" clId="{CD51D8F5-87DA-4C61-8BD8-768A3A7FDBC2}" dt="2023-05-17T05:12:22.567" v="4542" actId="1076"/>
          <ac:grpSpMkLst>
            <pc:docMk/>
            <pc:sldMk cId="3462701117" sldId="327"/>
            <ac:grpSpMk id="7" creationId="{19B20C9C-5777-94AE-4D48-46E90BB0FA3B}"/>
          </ac:grpSpMkLst>
        </pc:grpChg>
        <pc:grpChg chg="mod">
          <ac:chgData name="Paulson, Benjamin" userId="99163260-8570-4272-b6a0-76c2cc661959" providerId="ADAL" clId="{CD51D8F5-87DA-4C61-8BD8-768A3A7FDBC2}" dt="2023-05-17T05:12:26.049" v="4543" actId="1076"/>
          <ac:grpSpMkLst>
            <pc:docMk/>
            <pc:sldMk cId="3462701117" sldId="327"/>
            <ac:grpSpMk id="42" creationId="{F3D67B09-F61A-BF63-147C-F599CF7435E0}"/>
          </ac:grpSpMkLst>
        </pc:grpChg>
      </pc:sldChg>
      <pc:sldChg chg="addSp delSp modSp add mod delAnim modAnim">
        <pc:chgData name="Paulson, Benjamin" userId="99163260-8570-4272-b6a0-76c2cc661959" providerId="ADAL" clId="{CD51D8F5-87DA-4C61-8BD8-768A3A7FDBC2}" dt="2023-05-17T05:17:38.282" v="4683" actId="167"/>
        <pc:sldMkLst>
          <pc:docMk/>
          <pc:sldMk cId="1174342412" sldId="328"/>
        </pc:sldMkLst>
        <pc:spChg chg="add del mod">
          <ac:chgData name="Paulson, Benjamin" userId="99163260-8570-4272-b6a0-76c2cc661959" providerId="ADAL" clId="{CD51D8F5-87DA-4C61-8BD8-768A3A7FDBC2}" dt="2023-05-17T05:14:47.242" v="4619" actId="478"/>
          <ac:spMkLst>
            <pc:docMk/>
            <pc:sldMk cId="1174342412" sldId="328"/>
            <ac:spMk id="3" creationId="{B7B19EF0-06B7-0784-85AC-4E199D944676}"/>
          </ac:spMkLst>
        </pc:spChg>
        <pc:spChg chg="add mod ord">
          <ac:chgData name="Paulson, Benjamin" userId="99163260-8570-4272-b6a0-76c2cc661959" providerId="ADAL" clId="{CD51D8F5-87DA-4C61-8BD8-768A3A7FDBC2}" dt="2023-05-17T05:17:38.282" v="4683" actId="167"/>
          <ac:spMkLst>
            <pc:docMk/>
            <pc:sldMk cId="1174342412" sldId="328"/>
            <ac:spMk id="15" creationId="{93EF6E01-3336-2482-B915-D0F0594C5E91}"/>
          </ac:spMkLst>
        </pc:spChg>
        <pc:spChg chg="mod">
          <ac:chgData name="Paulson, Benjamin" userId="99163260-8570-4272-b6a0-76c2cc661959" providerId="ADAL" clId="{CD51D8F5-87DA-4C61-8BD8-768A3A7FDBC2}" dt="2023-05-17T05:13:00.127" v="4550" actId="208"/>
          <ac:spMkLst>
            <pc:docMk/>
            <pc:sldMk cId="1174342412" sldId="328"/>
            <ac:spMk id="43" creationId="{A4ABCCE0-041C-528D-43A7-77593A24E9D2}"/>
          </ac:spMkLst>
        </pc:spChg>
        <pc:spChg chg="mod">
          <ac:chgData name="Paulson, Benjamin" userId="99163260-8570-4272-b6a0-76c2cc661959" providerId="ADAL" clId="{CD51D8F5-87DA-4C61-8BD8-768A3A7FDBC2}" dt="2023-05-17T05:13:00.127" v="4550" actId="208"/>
          <ac:spMkLst>
            <pc:docMk/>
            <pc:sldMk cId="1174342412" sldId="328"/>
            <ac:spMk id="44" creationId="{C38DD581-C31F-39BE-42D5-05DA32803D0B}"/>
          </ac:spMkLst>
        </pc:spChg>
        <pc:grpChg chg="del">
          <ac:chgData name="Paulson, Benjamin" userId="99163260-8570-4272-b6a0-76c2cc661959" providerId="ADAL" clId="{CD51D8F5-87DA-4C61-8BD8-768A3A7FDBC2}" dt="2023-05-17T05:12:43.096" v="4547" actId="478"/>
          <ac:grpSpMkLst>
            <pc:docMk/>
            <pc:sldMk cId="1174342412" sldId="328"/>
            <ac:grpSpMk id="7" creationId="{19B20C9C-5777-94AE-4D48-46E90BB0FA3B}"/>
          </ac:grpSpMkLst>
        </pc:grpChg>
        <pc:grpChg chg="mod">
          <ac:chgData name="Paulson, Benjamin" userId="99163260-8570-4272-b6a0-76c2cc661959" providerId="ADAL" clId="{CD51D8F5-87DA-4C61-8BD8-768A3A7FDBC2}" dt="2023-05-17T05:13:11.303" v="4553" actId="1076"/>
          <ac:grpSpMkLst>
            <pc:docMk/>
            <pc:sldMk cId="1174342412" sldId="328"/>
            <ac:grpSpMk id="42" creationId="{F3D67B09-F61A-BF63-147C-F599CF7435E0}"/>
          </ac:grpSpMkLst>
        </pc:grpChg>
        <pc:cxnChg chg="add del mod">
          <ac:chgData name="Paulson, Benjamin" userId="99163260-8570-4272-b6a0-76c2cc661959" providerId="ADAL" clId="{CD51D8F5-87DA-4C61-8BD8-768A3A7FDBC2}" dt="2023-05-17T05:14:48.220" v="4620" actId="478"/>
          <ac:cxnSpMkLst>
            <pc:docMk/>
            <pc:sldMk cId="1174342412" sldId="328"/>
            <ac:cxnSpMk id="14" creationId="{C6A10F92-9881-2FD7-832C-62F74D777A5F}"/>
          </ac:cxnSpMkLst>
        </pc:cxnChg>
      </pc:sldChg>
      <pc:sldChg chg="addSp modSp add mod modTransition modAnim">
        <pc:chgData name="Paulson, Benjamin" userId="99163260-8570-4272-b6a0-76c2cc661959" providerId="ADAL" clId="{CD51D8F5-87DA-4C61-8BD8-768A3A7FDBC2}" dt="2023-05-17T05:17:41.411" v="4685" actId="167"/>
        <pc:sldMkLst>
          <pc:docMk/>
          <pc:sldMk cId="2574002156" sldId="329"/>
        </pc:sldMkLst>
        <pc:spChg chg="mod">
          <ac:chgData name="Paulson, Benjamin" userId="99163260-8570-4272-b6a0-76c2cc661959" providerId="ADAL" clId="{CD51D8F5-87DA-4C61-8BD8-768A3A7FDBC2}" dt="2023-05-17T05:16:01.397" v="4670" actId="1076"/>
          <ac:spMkLst>
            <pc:docMk/>
            <pc:sldMk cId="2574002156" sldId="329"/>
            <ac:spMk id="3" creationId="{B7B19EF0-06B7-0784-85AC-4E199D944676}"/>
          </ac:spMkLst>
        </pc:spChg>
        <pc:spChg chg="add mod ord">
          <ac:chgData name="Paulson, Benjamin" userId="99163260-8570-4272-b6a0-76c2cc661959" providerId="ADAL" clId="{CD51D8F5-87DA-4C61-8BD8-768A3A7FDBC2}" dt="2023-05-17T05:17:41.411" v="4685" actId="167"/>
          <ac:spMkLst>
            <pc:docMk/>
            <pc:sldMk cId="2574002156" sldId="329"/>
            <ac:spMk id="7" creationId="{DD7AFE3C-6BBF-2AD7-9AF0-04FB83473F51}"/>
          </ac:spMkLst>
        </pc:spChg>
      </pc:sldChg>
      <pc:sldChg chg="addSp modSp add mod modTransition modAnim">
        <pc:chgData name="Paulson, Benjamin" userId="99163260-8570-4272-b6a0-76c2cc661959" providerId="ADAL" clId="{CD51D8F5-87DA-4C61-8BD8-768A3A7FDBC2}" dt="2023-05-17T05:28:13.218" v="4835" actId="1076"/>
        <pc:sldMkLst>
          <pc:docMk/>
          <pc:sldMk cId="730315367" sldId="330"/>
        </pc:sldMkLst>
        <pc:spChg chg="mod">
          <ac:chgData name="Paulson, Benjamin" userId="99163260-8570-4272-b6a0-76c2cc661959" providerId="ADAL" clId="{CD51D8F5-87DA-4C61-8BD8-768A3A7FDBC2}" dt="2023-05-17T05:15:46.535" v="4664" actId="1076"/>
          <ac:spMkLst>
            <pc:docMk/>
            <pc:sldMk cId="730315367" sldId="330"/>
            <ac:spMk id="3" creationId="{B7B19EF0-06B7-0784-85AC-4E199D944676}"/>
          </ac:spMkLst>
        </pc:spChg>
        <pc:spChg chg="add mod">
          <ac:chgData name="Paulson, Benjamin" userId="99163260-8570-4272-b6a0-76c2cc661959" providerId="ADAL" clId="{CD51D8F5-87DA-4C61-8BD8-768A3A7FDBC2}" dt="2023-05-17T05:15:36.228" v="4659" actId="208"/>
          <ac:spMkLst>
            <pc:docMk/>
            <pc:sldMk cId="730315367" sldId="330"/>
            <ac:spMk id="15" creationId="{500852F1-FE47-F30C-77BC-3B48F53EFDBF}"/>
          </ac:spMkLst>
        </pc:spChg>
        <pc:spChg chg="add mod ord">
          <ac:chgData name="Paulson, Benjamin" userId="99163260-8570-4272-b6a0-76c2cc661959" providerId="ADAL" clId="{CD51D8F5-87DA-4C61-8BD8-768A3A7FDBC2}" dt="2023-05-17T05:17:43.861" v="4687" actId="167"/>
          <ac:spMkLst>
            <pc:docMk/>
            <pc:sldMk cId="730315367" sldId="330"/>
            <ac:spMk id="17" creationId="{84133CA8-7566-49F8-7300-0C52FB11AD71}"/>
          </ac:spMkLst>
        </pc:spChg>
        <pc:spChg chg="add mod">
          <ac:chgData name="Paulson, Benjamin" userId="99163260-8570-4272-b6a0-76c2cc661959" providerId="ADAL" clId="{CD51D8F5-87DA-4C61-8BD8-768A3A7FDBC2}" dt="2023-05-17T05:28:13.218" v="4835" actId="1076"/>
          <ac:spMkLst>
            <pc:docMk/>
            <pc:sldMk cId="730315367" sldId="330"/>
            <ac:spMk id="18" creationId="{D61B7628-1E1D-7D6F-7901-5263C0C6BC30}"/>
          </ac:spMkLst>
        </pc:spChg>
        <pc:cxnChg chg="mod">
          <ac:chgData name="Paulson, Benjamin" userId="99163260-8570-4272-b6a0-76c2cc661959" providerId="ADAL" clId="{CD51D8F5-87DA-4C61-8BD8-768A3A7FDBC2}" dt="2023-05-17T05:15:40.644" v="4660" actId="14100"/>
          <ac:cxnSpMkLst>
            <pc:docMk/>
            <pc:sldMk cId="730315367" sldId="330"/>
            <ac:cxnSpMk id="14" creationId="{C6A10F92-9881-2FD7-832C-62F74D777A5F}"/>
          </ac:cxnSpMkLst>
        </pc:cxnChg>
      </pc:sldChg>
      <pc:sldChg chg="addSp delSp modSp add mod modTransition">
        <pc:chgData name="Paulson, Benjamin" userId="99163260-8570-4272-b6a0-76c2cc661959" providerId="ADAL" clId="{CD51D8F5-87DA-4C61-8BD8-768A3A7FDBC2}" dt="2023-05-17T05:18:56.884" v="4721" actId="207"/>
        <pc:sldMkLst>
          <pc:docMk/>
          <pc:sldMk cId="2364148417" sldId="331"/>
        </pc:sldMkLst>
        <pc:spChg chg="del">
          <ac:chgData name="Paulson, Benjamin" userId="99163260-8570-4272-b6a0-76c2cc661959" providerId="ADAL" clId="{CD51D8F5-87DA-4C61-8BD8-768A3A7FDBC2}" dt="2023-05-17T05:16:35.537" v="4675" actId="478"/>
          <ac:spMkLst>
            <pc:docMk/>
            <pc:sldMk cId="2364148417" sldId="331"/>
            <ac:spMk id="3" creationId="{B7B19EF0-06B7-0784-85AC-4E199D944676}"/>
          </ac:spMkLst>
        </pc:spChg>
        <pc:spChg chg="mod">
          <ac:chgData name="Paulson, Benjamin" userId="99163260-8570-4272-b6a0-76c2cc661959" providerId="ADAL" clId="{CD51D8F5-87DA-4C61-8BD8-768A3A7FDBC2}" dt="2023-05-17T05:16:53.849" v="4678" actId="1076"/>
          <ac:spMkLst>
            <pc:docMk/>
            <pc:sldMk cId="2364148417" sldId="331"/>
            <ac:spMk id="5" creationId="{9C7D1369-8151-7CF8-341B-B59501550AC1}"/>
          </ac:spMkLst>
        </pc:spChg>
        <pc:spChg chg="mod">
          <ac:chgData name="Paulson, Benjamin" userId="99163260-8570-4272-b6a0-76c2cc661959" providerId="ADAL" clId="{CD51D8F5-87DA-4C61-8BD8-768A3A7FDBC2}" dt="2023-05-17T05:16:53.849" v="4678" actId="1076"/>
          <ac:spMkLst>
            <pc:docMk/>
            <pc:sldMk cId="2364148417" sldId="331"/>
            <ac:spMk id="6" creationId="{039BA90F-AD75-1054-6965-DDB01563EF94}"/>
          </ac:spMkLst>
        </pc:spChg>
        <pc:spChg chg="add mod ord">
          <ac:chgData name="Paulson, Benjamin" userId="99163260-8570-4272-b6a0-76c2cc661959" providerId="ADAL" clId="{CD51D8F5-87DA-4C61-8BD8-768A3A7FDBC2}" dt="2023-05-17T05:17:47.210" v="4689" actId="167"/>
          <ac:spMkLst>
            <pc:docMk/>
            <pc:sldMk cId="2364148417" sldId="331"/>
            <ac:spMk id="7" creationId="{398BBADB-1F6B-EEC2-0926-5BA73BCAF0F3}"/>
          </ac:spMkLst>
        </pc:spChg>
        <pc:spChg chg="add mod">
          <ac:chgData name="Paulson, Benjamin" userId="99163260-8570-4272-b6a0-76c2cc661959" providerId="ADAL" clId="{CD51D8F5-87DA-4C61-8BD8-768A3A7FDBC2}" dt="2023-05-17T05:18:56.884" v="4721" actId="207"/>
          <ac:spMkLst>
            <pc:docMk/>
            <pc:sldMk cId="2364148417" sldId="331"/>
            <ac:spMk id="8" creationId="{8831FF96-2014-8A5A-113F-6864E10C17BB}"/>
          </ac:spMkLst>
        </pc:spChg>
        <pc:spChg chg="mod">
          <ac:chgData name="Paulson, Benjamin" userId="99163260-8570-4272-b6a0-76c2cc661959" providerId="ADAL" clId="{CD51D8F5-87DA-4C61-8BD8-768A3A7FDBC2}" dt="2023-05-17T05:16:53.849" v="4678" actId="1076"/>
          <ac:spMkLst>
            <pc:docMk/>
            <pc:sldMk cId="2364148417" sldId="331"/>
            <ac:spMk id="11" creationId="{635EF1C0-C518-D7D3-B6E8-48F25A39F18C}"/>
          </ac:spMkLst>
        </pc:spChg>
        <pc:spChg chg="mod">
          <ac:chgData name="Paulson, Benjamin" userId="99163260-8570-4272-b6a0-76c2cc661959" providerId="ADAL" clId="{CD51D8F5-87DA-4C61-8BD8-768A3A7FDBC2}" dt="2023-05-17T05:16:53.849" v="4678" actId="1076"/>
          <ac:spMkLst>
            <pc:docMk/>
            <pc:sldMk cId="2364148417" sldId="331"/>
            <ac:spMk id="12" creationId="{D5BDBCA8-AA69-4654-0FC6-26A21A1D3461}"/>
          </ac:spMkLst>
        </pc:spChg>
        <pc:spChg chg="mod">
          <ac:chgData name="Paulson, Benjamin" userId="99163260-8570-4272-b6a0-76c2cc661959" providerId="ADAL" clId="{CD51D8F5-87DA-4C61-8BD8-768A3A7FDBC2}" dt="2023-05-17T05:16:53.849" v="4678" actId="1076"/>
          <ac:spMkLst>
            <pc:docMk/>
            <pc:sldMk cId="2364148417" sldId="331"/>
            <ac:spMk id="13" creationId="{597B0FBB-DAB7-2D26-FE44-E9A96EDABDEA}"/>
          </ac:spMkLst>
        </pc:spChg>
        <pc:spChg chg="del">
          <ac:chgData name="Paulson, Benjamin" userId="99163260-8570-4272-b6a0-76c2cc661959" providerId="ADAL" clId="{CD51D8F5-87DA-4C61-8BD8-768A3A7FDBC2}" dt="2023-05-17T05:16:36.769" v="4677" actId="478"/>
          <ac:spMkLst>
            <pc:docMk/>
            <pc:sldMk cId="2364148417" sldId="331"/>
            <ac:spMk id="15" creationId="{500852F1-FE47-F30C-77BC-3B48F53EFDBF}"/>
          </ac:spMkLst>
        </pc:spChg>
        <pc:spChg chg="mod">
          <ac:chgData name="Paulson, Benjamin" userId="99163260-8570-4272-b6a0-76c2cc661959" providerId="ADAL" clId="{CD51D8F5-87DA-4C61-8BD8-768A3A7FDBC2}" dt="2023-05-17T05:16:53.849" v="4678" actId="1076"/>
          <ac:spMkLst>
            <pc:docMk/>
            <pc:sldMk cId="2364148417" sldId="331"/>
            <ac:spMk id="22" creationId="{7732C1B4-D46D-B22A-9092-D9179DFF9BC9}"/>
          </ac:spMkLst>
        </pc:spChg>
        <pc:spChg chg="mod">
          <ac:chgData name="Paulson, Benjamin" userId="99163260-8570-4272-b6a0-76c2cc661959" providerId="ADAL" clId="{CD51D8F5-87DA-4C61-8BD8-768A3A7FDBC2}" dt="2023-05-17T05:16:53.849" v="4678" actId="1076"/>
          <ac:spMkLst>
            <pc:docMk/>
            <pc:sldMk cId="2364148417" sldId="331"/>
            <ac:spMk id="43" creationId="{A4ABCCE0-041C-528D-43A7-77593A24E9D2}"/>
          </ac:spMkLst>
        </pc:spChg>
        <pc:spChg chg="mod">
          <ac:chgData name="Paulson, Benjamin" userId="99163260-8570-4272-b6a0-76c2cc661959" providerId="ADAL" clId="{CD51D8F5-87DA-4C61-8BD8-768A3A7FDBC2}" dt="2023-05-17T05:16:53.849" v="4678" actId="1076"/>
          <ac:spMkLst>
            <pc:docMk/>
            <pc:sldMk cId="2364148417" sldId="331"/>
            <ac:spMk id="44" creationId="{C38DD581-C31F-39BE-42D5-05DA32803D0B}"/>
          </ac:spMkLst>
        </pc:spChg>
        <pc:grpChg chg="mod">
          <ac:chgData name="Paulson, Benjamin" userId="99163260-8570-4272-b6a0-76c2cc661959" providerId="ADAL" clId="{CD51D8F5-87DA-4C61-8BD8-768A3A7FDBC2}" dt="2023-05-17T05:16:53.849" v="4678" actId="1076"/>
          <ac:grpSpMkLst>
            <pc:docMk/>
            <pc:sldMk cId="2364148417" sldId="331"/>
            <ac:grpSpMk id="42" creationId="{F3D67B09-F61A-BF63-147C-F599CF7435E0}"/>
          </ac:grpSpMkLst>
        </pc:grpChg>
        <pc:picChg chg="mod">
          <ac:chgData name="Paulson, Benjamin" userId="99163260-8570-4272-b6a0-76c2cc661959" providerId="ADAL" clId="{CD51D8F5-87DA-4C61-8BD8-768A3A7FDBC2}" dt="2023-05-17T05:16:53.849" v="4678" actId="1076"/>
          <ac:picMkLst>
            <pc:docMk/>
            <pc:sldMk cId="2364148417" sldId="331"/>
            <ac:picMk id="4" creationId="{5C8D81F9-0737-9809-D05C-19FD60662885}"/>
          </ac:picMkLst>
        </pc:picChg>
        <pc:picChg chg="add mod">
          <ac:chgData name="Paulson, Benjamin" userId="99163260-8570-4272-b6a0-76c2cc661959" providerId="ADAL" clId="{CD51D8F5-87DA-4C61-8BD8-768A3A7FDBC2}" dt="2023-05-17T05:18:51.954" v="4719" actId="1076"/>
          <ac:picMkLst>
            <pc:docMk/>
            <pc:sldMk cId="2364148417" sldId="331"/>
            <ac:picMk id="7170" creationId="{070782A0-E006-3AE0-3DEC-2BB6C5D98D19}"/>
          </ac:picMkLst>
        </pc:picChg>
        <pc:cxnChg chg="del">
          <ac:chgData name="Paulson, Benjamin" userId="99163260-8570-4272-b6a0-76c2cc661959" providerId="ADAL" clId="{CD51D8F5-87DA-4C61-8BD8-768A3A7FDBC2}" dt="2023-05-17T05:16:36.129" v="4676" actId="478"/>
          <ac:cxnSpMkLst>
            <pc:docMk/>
            <pc:sldMk cId="2364148417" sldId="331"/>
            <ac:cxnSpMk id="14" creationId="{C6A10F92-9881-2FD7-832C-62F74D777A5F}"/>
          </ac:cxnSpMkLst>
        </pc:cxnChg>
      </pc:sldChg>
      <pc:sldChg chg="addSp delSp modSp add mod">
        <pc:chgData name="Paulson, Benjamin" userId="99163260-8570-4272-b6a0-76c2cc661959" providerId="ADAL" clId="{CD51D8F5-87DA-4C61-8BD8-768A3A7FDBC2}" dt="2023-05-17T06:15:09.785" v="5331" actId="167"/>
        <pc:sldMkLst>
          <pc:docMk/>
          <pc:sldMk cId="549980911" sldId="332"/>
        </pc:sldMkLst>
        <pc:spChg chg="add del mod">
          <ac:chgData name="Paulson, Benjamin" userId="99163260-8570-4272-b6a0-76c2cc661959" providerId="ADAL" clId="{CD51D8F5-87DA-4C61-8BD8-768A3A7FDBC2}" dt="2023-05-17T05:29:49.924" v="4840" actId="478"/>
          <ac:spMkLst>
            <pc:docMk/>
            <pc:sldMk cId="549980911" sldId="332"/>
            <ac:spMk id="3" creationId="{7DD70BE8-C11A-7B12-3773-DBA4E20BEF53}"/>
          </ac:spMkLst>
        </pc:spChg>
        <pc:spChg chg="mod">
          <ac:chgData name="Paulson, Benjamin" userId="99163260-8570-4272-b6a0-76c2cc661959" providerId="ADAL" clId="{CD51D8F5-87DA-4C61-8BD8-768A3A7FDBC2}" dt="2023-05-17T05:19:32.440" v="4732" actId="1038"/>
          <ac:spMkLst>
            <pc:docMk/>
            <pc:sldMk cId="549980911" sldId="332"/>
            <ac:spMk id="5" creationId="{9C7D1369-8151-7CF8-341B-B59501550AC1}"/>
          </ac:spMkLst>
        </pc:spChg>
        <pc:spChg chg="mod">
          <ac:chgData name="Paulson, Benjamin" userId="99163260-8570-4272-b6a0-76c2cc661959" providerId="ADAL" clId="{CD51D8F5-87DA-4C61-8BD8-768A3A7FDBC2}" dt="2023-05-17T05:19:32.440" v="4732" actId="1038"/>
          <ac:spMkLst>
            <pc:docMk/>
            <pc:sldMk cId="549980911" sldId="332"/>
            <ac:spMk id="6" creationId="{039BA90F-AD75-1054-6965-DDB01563EF94}"/>
          </ac:spMkLst>
        </pc:spChg>
        <pc:spChg chg="del">
          <ac:chgData name="Paulson, Benjamin" userId="99163260-8570-4272-b6a0-76c2cc661959" providerId="ADAL" clId="{CD51D8F5-87DA-4C61-8BD8-768A3A7FDBC2}" dt="2023-05-17T05:19:03.862" v="4724" actId="478"/>
          <ac:spMkLst>
            <pc:docMk/>
            <pc:sldMk cId="549980911" sldId="332"/>
            <ac:spMk id="7" creationId="{398BBADB-1F6B-EEC2-0926-5BA73BCAF0F3}"/>
          </ac:spMkLst>
        </pc:spChg>
        <pc:spChg chg="del">
          <ac:chgData name="Paulson, Benjamin" userId="99163260-8570-4272-b6a0-76c2cc661959" providerId="ADAL" clId="{CD51D8F5-87DA-4C61-8BD8-768A3A7FDBC2}" dt="2023-05-17T05:19:02.820" v="4723" actId="478"/>
          <ac:spMkLst>
            <pc:docMk/>
            <pc:sldMk cId="549980911" sldId="332"/>
            <ac:spMk id="8" creationId="{8831FF96-2014-8A5A-113F-6864E10C17BB}"/>
          </ac:spMkLst>
        </pc:spChg>
        <pc:spChg chg="add del mod">
          <ac:chgData name="Paulson, Benjamin" userId="99163260-8570-4272-b6a0-76c2cc661959" providerId="ADAL" clId="{CD51D8F5-87DA-4C61-8BD8-768A3A7FDBC2}" dt="2023-05-17T05:29:48.189" v="4837" actId="478"/>
          <ac:spMkLst>
            <pc:docMk/>
            <pc:sldMk cId="549980911" sldId="332"/>
            <ac:spMk id="9" creationId="{963E7041-2310-2E4C-3C16-DF69C3377E7F}"/>
          </ac:spMkLst>
        </pc:spChg>
        <pc:spChg chg="add mod">
          <ac:chgData name="Paulson, Benjamin" userId="99163260-8570-4272-b6a0-76c2cc661959" providerId="ADAL" clId="{CD51D8F5-87DA-4C61-8BD8-768A3A7FDBC2}" dt="2023-05-17T05:25:00.193" v="4773" actId="1035"/>
          <ac:spMkLst>
            <pc:docMk/>
            <pc:sldMk cId="549980911" sldId="332"/>
            <ac:spMk id="10" creationId="{B5965EEC-3C04-1E80-D3F5-0ED4BE3C5586}"/>
          </ac:spMkLst>
        </pc:spChg>
        <pc:spChg chg="mod">
          <ac:chgData name="Paulson, Benjamin" userId="99163260-8570-4272-b6a0-76c2cc661959" providerId="ADAL" clId="{CD51D8F5-87DA-4C61-8BD8-768A3A7FDBC2}" dt="2023-05-17T05:19:32.440" v="4732" actId="1038"/>
          <ac:spMkLst>
            <pc:docMk/>
            <pc:sldMk cId="549980911" sldId="332"/>
            <ac:spMk id="11" creationId="{635EF1C0-C518-D7D3-B6E8-48F25A39F18C}"/>
          </ac:spMkLst>
        </pc:spChg>
        <pc:spChg chg="mod">
          <ac:chgData name="Paulson, Benjamin" userId="99163260-8570-4272-b6a0-76c2cc661959" providerId="ADAL" clId="{CD51D8F5-87DA-4C61-8BD8-768A3A7FDBC2}" dt="2023-05-17T05:19:32.440" v="4732" actId="1038"/>
          <ac:spMkLst>
            <pc:docMk/>
            <pc:sldMk cId="549980911" sldId="332"/>
            <ac:spMk id="12" creationId="{D5BDBCA8-AA69-4654-0FC6-26A21A1D3461}"/>
          </ac:spMkLst>
        </pc:spChg>
        <pc:spChg chg="mod">
          <ac:chgData name="Paulson, Benjamin" userId="99163260-8570-4272-b6a0-76c2cc661959" providerId="ADAL" clId="{CD51D8F5-87DA-4C61-8BD8-768A3A7FDBC2}" dt="2023-05-17T05:19:32.440" v="4732" actId="1038"/>
          <ac:spMkLst>
            <pc:docMk/>
            <pc:sldMk cId="549980911" sldId="332"/>
            <ac:spMk id="13" creationId="{597B0FBB-DAB7-2D26-FE44-E9A96EDABDEA}"/>
          </ac:spMkLst>
        </pc:spChg>
        <pc:spChg chg="add del mod">
          <ac:chgData name="Paulson, Benjamin" userId="99163260-8570-4272-b6a0-76c2cc661959" providerId="ADAL" clId="{CD51D8F5-87DA-4C61-8BD8-768A3A7FDBC2}" dt="2023-05-17T05:29:49.064" v="4838" actId="478"/>
          <ac:spMkLst>
            <pc:docMk/>
            <pc:sldMk cId="549980911" sldId="332"/>
            <ac:spMk id="14" creationId="{BA923187-63E8-BFDE-2DD7-E510CB64EAC9}"/>
          </ac:spMkLst>
        </pc:spChg>
        <pc:spChg chg="add del mod">
          <ac:chgData name="Paulson, Benjamin" userId="99163260-8570-4272-b6a0-76c2cc661959" providerId="ADAL" clId="{CD51D8F5-87DA-4C61-8BD8-768A3A7FDBC2}" dt="2023-05-17T05:29:49.360" v="4839" actId="478"/>
          <ac:spMkLst>
            <pc:docMk/>
            <pc:sldMk cId="549980911" sldId="332"/>
            <ac:spMk id="15" creationId="{14F8CAC3-7B6C-A079-1EDD-60B3763B9E09}"/>
          </ac:spMkLst>
        </pc:spChg>
        <pc:spChg chg="add mod ord">
          <ac:chgData name="Paulson, Benjamin" userId="99163260-8570-4272-b6a0-76c2cc661959" providerId="ADAL" clId="{CD51D8F5-87DA-4C61-8BD8-768A3A7FDBC2}" dt="2023-05-17T06:15:09.785" v="5331" actId="167"/>
          <ac:spMkLst>
            <pc:docMk/>
            <pc:sldMk cId="549980911" sldId="332"/>
            <ac:spMk id="16" creationId="{EE92BC42-37F5-7FA4-52A0-4089932465EC}"/>
          </ac:spMkLst>
        </pc:spChg>
        <pc:spChg chg="mod">
          <ac:chgData name="Paulson, Benjamin" userId="99163260-8570-4272-b6a0-76c2cc661959" providerId="ADAL" clId="{CD51D8F5-87DA-4C61-8BD8-768A3A7FDBC2}" dt="2023-05-17T05:19:32.440" v="4732" actId="1038"/>
          <ac:spMkLst>
            <pc:docMk/>
            <pc:sldMk cId="549980911" sldId="332"/>
            <ac:spMk id="22" creationId="{7732C1B4-D46D-B22A-9092-D9179DFF9BC9}"/>
          </ac:spMkLst>
        </pc:spChg>
        <pc:spChg chg="mod">
          <ac:chgData name="Paulson, Benjamin" userId="99163260-8570-4272-b6a0-76c2cc661959" providerId="ADAL" clId="{CD51D8F5-87DA-4C61-8BD8-768A3A7FDBC2}" dt="2023-05-17T05:19:32.440" v="4732" actId="1038"/>
          <ac:spMkLst>
            <pc:docMk/>
            <pc:sldMk cId="549980911" sldId="332"/>
            <ac:spMk id="43" creationId="{A4ABCCE0-041C-528D-43A7-77593A24E9D2}"/>
          </ac:spMkLst>
        </pc:spChg>
        <pc:spChg chg="mod">
          <ac:chgData name="Paulson, Benjamin" userId="99163260-8570-4272-b6a0-76c2cc661959" providerId="ADAL" clId="{CD51D8F5-87DA-4C61-8BD8-768A3A7FDBC2}" dt="2023-05-17T05:19:32.440" v="4732" actId="1038"/>
          <ac:spMkLst>
            <pc:docMk/>
            <pc:sldMk cId="549980911" sldId="332"/>
            <ac:spMk id="44" creationId="{C38DD581-C31F-39BE-42D5-05DA32803D0B}"/>
          </ac:spMkLst>
        </pc:spChg>
        <pc:grpChg chg="mod">
          <ac:chgData name="Paulson, Benjamin" userId="99163260-8570-4272-b6a0-76c2cc661959" providerId="ADAL" clId="{CD51D8F5-87DA-4C61-8BD8-768A3A7FDBC2}" dt="2023-05-17T05:19:32.440" v="4732" actId="1038"/>
          <ac:grpSpMkLst>
            <pc:docMk/>
            <pc:sldMk cId="549980911" sldId="332"/>
            <ac:grpSpMk id="42" creationId="{F3D67B09-F61A-BF63-147C-F599CF7435E0}"/>
          </ac:grpSpMkLst>
        </pc:grpChg>
        <pc:picChg chg="mod">
          <ac:chgData name="Paulson, Benjamin" userId="99163260-8570-4272-b6a0-76c2cc661959" providerId="ADAL" clId="{CD51D8F5-87DA-4C61-8BD8-768A3A7FDBC2}" dt="2023-05-17T05:19:32.440" v="4732" actId="1038"/>
          <ac:picMkLst>
            <pc:docMk/>
            <pc:sldMk cId="549980911" sldId="332"/>
            <ac:picMk id="4" creationId="{5C8D81F9-0737-9809-D05C-19FD60662885}"/>
          </ac:picMkLst>
        </pc:picChg>
        <pc:picChg chg="del">
          <ac:chgData name="Paulson, Benjamin" userId="99163260-8570-4272-b6a0-76c2cc661959" providerId="ADAL" clId="{CD51D8F5-87DA-4C61-8BD8-768A3A7FDBC2}" dt="2023-05-17T05:19:04.752" v="4725" actId="478"/>
          <ac:picMkLst>
            <pc:docMk/>
            <pc:sldMk cId="549980911" sldId="332"/>
            <ac:picMk id="7170" creationId="{070782A0-E006-3AE0-3DEC-2BB6C5D98D19}"/>
          </ac:picMkLst>
        </pc:picChg>
      </pc:sldChg>
      <pc:sldChg chg="addSp modSp add mod">
        <pc:chgData name="Paulson, Benjamin" userId="99163260-8570-4272-b6a0-76c2cc661959" providerId="ADAL" clId="{CD51D8F5-87DA-4C61-8BD8-768A3A7FDBC2}" dt="2023-05-17T06:15:18.707" v="5335" actId="167"/>
        <pc:sldMkLst>
          <pc:docMk/>
          <pc:sldMk cId="1237332560" sldId="333"/>
        </pc:sldMkLst>
        <pc:spChg chg="add mod">
          <ac:chgData name="Paulson, Benjamin" userId="99163260-8570-4272-b6a0-76c2cc661959" providerId="ADAL" clId="{CD51D8F5-87DA-4C61-8BD8-768A3A7FDBC2}" dt="2023-05-17T05:25:25.580" v="4799" actId="1076"/>
          <ac:spMkLst>
            <pc:docMk/>
            <pc:sldMk cId="1237332560" sldId="333"/>
            <ac:spMk id="7" creationId="{13F1B238-EAF2-0417-86BC-20B682E89BC7}"/>
          </ac:spMkLst>
        </pc:spChg>
        <pc:spChg chg="add mod">
          <ac:chgData name="Paulson, Benjamin" userId="99163260-8570-4272-b6a0-76c2cc661959" providerId="ADAL" clId="{CD51D8F5-87DA-4C61-8BD8-768A3A7FDBC2}" dt="2023-05-17T05:32:21.862" v="4927" actId="14100"/>
          <ac:spMkLst>
            <pc:docMk/>
            <pc:sldMk cId="1237332560" sldId="333"/>
            <ac:spMk id="8" creationId="{8713A9B2-8E0C-31B9-5202-8FA75B9B74D7}"/>
          </ac:spMkLst>
        </pc:spChg>
        <pc:spChg chg="add mod">
          <ac:chgData name="Paulson, Benjamin" userId="99163260-8570-4272-b6a0-76c2cc661959" providerId="ADAL" clId="{CD51D8F5-87DA-4C61-8BD8-768A3A7FDBC2}" dt="2023-05-17T05:33:42.970" v="4973" actId="20577"/>
          <ac:spMkLst>
            <pc:docMk/>
            <pc:sldMk cId="1237332560" sldId="333"/>
            <ac:spMk id="14" creationId="{BE408C82-C1F3-521D-090D-847F4BB60BF8}"/>
          </ac:spMkLst>
        </pc:spChg>
        <pc:spChg chg="add mod">
          <ac:chgData name="Paulson, Benjamin" userId="99163260-8570-4272-b6a0-76c2cc661959" providerId="ADAL" clId="{CD51D8F5-87DA-4C61-8BD8-768A3A7FDBC2}" dt="2023-05-17T05:33:52.456" v="4987" actId="20577"/>
          <ac:spMkLst>
            <pc:docMk/>
            <pc:sldMk cId="1237332560" sldId="333"/>
            <ac:spMk id="15" creationId="{85D064FE-2663-604B-211B-2C7917908884}"/>
          </ac:spMkLst>
        </pc:spChg>
        <pc:spChg chg="add mod ord">
          <ac:chgData name="Paulson, Benjamin" userId="99163260-8570-4272-b6a0-76c2cc661959" providerId="ADAL" clId="{CD51D8F5-87DA-4C61-8BD8-768A3A7FDBC2}" dt="2023-05-17T06:15:18.707" v="5335" actId="167"/>
          <ac:spMkLst>
            <pc:docMk/>
            <pc:sldMk cId="1237332560" sldId="333"/>
            <ac:spMk id="16" creationId="{3114DEFB-878C-2788-D5C3-6AB179D01AE7}"/>
          </ac:spMkLst>
        </pc:spChg>
      </pc:sldChg>
      <pc:sldChg chg="addSp modSp add mod modTransition">
        <pc:chgData name="Paulson, Benjamin" userId="99163260-8570-4272-b6a0-76c2cc661959" providerId="ADAL" clId="{CD51D8F5-87DA-4C61-8BD8-768A3A7FDBC2}" dt="2023-05-17T06:15:13.151" v="5333" actId="167"/>
        <pc:sldMkLst>
          <pc:docMk/>
          <pc:sldMk cId="2479261172" sldId="334"/>
        </pc:sldMkLst>
        <pc:spChg chg="mod">
          <ac:chgData name="Paulson, Benjamin" userId="99163260-8570-4272-b6a0-76c2cc661959" providerId="ADAL" clId="{CD51D8F5-87DA-4C61-8BD8-768A3A7FDBC2}" dt="2023-05-17T05:29:55.580" v="4842" actId="1038"/>
          <ac:spMkLst>
            <pc:docMk/>
            <pc:sldMk cId="2479261172" sldId="334"/>
            <ac:spMk id="15" creationId="{14F8CAC3-7B6C-A079-1EDD-60B3763B9E09}"/>
          </ac:spMkLst>
        </pc:spChg>
        <pc:spChg chg="add mod">
          <ac:chgData name="Paulson, Benjamin" userId="99163260-8570-4272-b6a0-76c2cc661959" providerId="ADAL" clId="{CD51D8F5-87DA-4C61-8BD8-768A3A7FDBC2}" dt="2023-05-17T05:31:14.830" v="4900" actId="1076"/>
          <ac:spMkLst>
            <pc:docMk/>
            <pc:sldMk cId="2479261172" sldId="334"/>
            <ac:spMk id="16" creationId="{274242B8-5A0D-B124-3048-83B6C146B70E}"/>
          </ac:spMkLst>
        </pc:spChg>
        <pc:spChg chg="add mod">
          <ac:chgData name="Paulson, Benjamin" userId="99163260-8570-4272-b6a0-76c2cc661959" providerId="ADAL" clId="{CD51D8F5-87DA-4C61-8BD8-768A3A7FDBC2}" dt="2023-05-17T05:31:50.415" v="4924" actId="207"/>
          <ac:spMkLst>
            <pc:docMk/>
            <pc:sldMk cId="2479261172" sldId="334"/>
            <ac:spMk id="19" creationId="{53EE0344-8FC3-A415-AC11-288FE3DABA73}"/>
          </ac:spMkLst>
        </pc:spChg>
        <pc:spChg chg="add mod ord">
          <ac:chgData name="Paulson, Benjamin" userId="99163260-8570-4272-b6a0-76c2cc661959" providerId="ADAL" clId="{CD51D8F5-87DA-4C61-8BD8-768A3A7FDBC2}" dt="2023-05-17T06:15:13.151" v="5333" actId="167"/>
          <ac:spMkLst>
            <pc:docMk/>
            <pc:sldMk cId="2479261172" sldId="334"/>
            <ac:spMk id="20" creationId="{FF780653-389B-27BC-B22D-1D5EB8585D6C}"/>
          </ac:spMkLst>
        </pc:spChg>
        <pc:cxnChg chg="add mod">
          <ac:chgData name="Paulson, Benjamin" userId="99163260-8570-4272-b6a0-76c2cc661959" providerId="ADAL" clId="{CD51D8F5-87DA-4C61-8BD8-768A3A7FDBC2}" dt="2023-05-17T05:30:42.315" v="4846" actId="1582"/>
          <ac:cxnSpMkLst>
            <pc:docMk/>
            <pc:sldMk cId="2479261172" sldId="334"/>
            <ac:cxnSpMk id="8" creationId="{AE27B993-1601-1BAB-F1E0-CAA446AF7F65}"/>
          </ac:cxnSpMkLst>
        </pc:cxnChg>
        <pc:cxnChg chg="add mod">
          <ac:chgData name="Paulson, Benjamin" userId="99163260-8570-4272-b6a0-76c2cc661959" providerId="ADAL" clId="{CD51D8F5-87DA-4C61-8BD8-768A3A7FDBC2}" dt="2023-05-17T05:31:30.508" v="4905" actId="208"/>
          <ac:cxnSpMkLst>
            <pc:docMk/>
            <pc:sldMk cId="2479261172" sldId="334"/>
            <ac:cxnSpMk id="17" creationId="{36356525-6151-9FC3-8A42-8DA51070E5B0}"/>
          </ac:cxnSpMkLst>
        </pc:cxnChg>
      </pc:sldChg>
      <pc:sldChg chg="addSp delSp modSp add mod">
        <pc:chgData name="Paulson, Benjamin" userId="99163260-8570-4272-b6a0-76c2cc661959" providerId="ADAL" clId="{CD51D8F5-87DA-4C61-8BD8-768A3A7FDBC2}" dt="2023-05-17T06:15:23.620" v="5337" actId="167"/>
        <pc:sldMkLst>
          <pc:docMk/>
          <pc:sldMk cId="1986695489" sldId="335"/>
        </pc:sldMkLst>
        <pc:spChg chg="del">
          <ac:chgData name="Paulson, Benjamin" userId="99163260-8570-4272-b6a0-76c2cc661959" providerId="ADAL" clId="{CD51D8F5-87DA-4C61-8BD8-768A3A7FDBC2}" dt="2023-05-17T05:34:11.347" v="4989" actId="478"/>
          <ac:spMkLst>
            <pc:docMk/>
            <pc:sldMk cId="1986695489" sldId="335"/>
            <ac:spMk id="3" creationId="{7DD70BE8-C11A-7B12-3773-DBA4E20BEF53}"/>
          </ac:spMkLst>
        </pc:spChg>
        <pc:spChg chg="del">
          <ac:chgData name="Paulson, Benjamin" userId="99163260-8570-4272-b6a0-76c2cc661959" providerId="ADAL" clId="{CD51D8F5-87DA-4C61-8BD8-768A3A7FDBC2}" dt="2023-05-17T05:40:15.767" v="5062" actId="478"/>
          <ac:spMkLst>
            <pc:docMk/>
            <pc:sldMk cId="1986695489" sldId="335"/>
            <ac:spMk id="7" creationId="{13F1B238-EAF2-0417-86BC-20B682E89BC7}"/>
          </ac:spMkLst>
        </pc:spChg>
        <pc:spChg chg="mod">
          <ac:chgData name="Paulson, Benjamin" userId="99163260-8570-4272-b6a0-76c2cc661959" providerId="ADAL" clId="{CD51D8F5-87DA-4C61-8BD8-768A3A7FDBC2}" dt="2023-05-17T05:39:26.879" v="5037" actId="1076"/>
          <ac:spMkLst>
            <pc:docMk/>
            <pc:sldMk cId="1986695489" sldId="335"/>
            <ac:spMk id="8" creationId="{8713A9B2-8E0C-31B9-5202-8FA75B9B74D7}"/>
          </ac:spMkLst>
        </pc:spChg>
        <pc:spChg chg="mod">
          <ac:chgData name="Paulson, Benjamin" userId="99163260-8570-4272-b6a0-76c2cc661959" providerId="ADAL" clId="{CD51D8F5-87DA-4C61-8BD8-768A3A7FDBC2}" dt="2023-05-17T05:34:29.843" v="4996" actId="1037"/>
          <ac:spMkLst>
            <pc:docMk/>
            <pc:sldMk cId="1986695489" sldId="335"/>
            <ac:spMk id="11" creationId="{635EF1C0-C518-D7D3-B6E8-48F25A39F18C}"/>
          </ac:spMkLst>
        </pc:spChg>
        <pc:spChg chg="mod">
          <ac:chgData name="Paulson, Benjamin" userId="99163260-8570-4272-b6a0-76c2cc661959" providerId="ADAL" clId="{CD51D8F5-87DA-4C61-8BD8-768A3A7FDBC2}" dt="2023-05-17T05:35:23.744" v="5001" actId="208"/>
          <ac:spMkLst>
            <pc:docMk/>
            <pc:sldMk cId="1986695489" sldId="335"/>
            <ac:spMk id="12" creationId="{D5BDBCA8-AA69-4654-0FC6-26A21A1D3461}"/>
          </ac:spMkLst>
        </pc:spChg>
        <pc:spChg chg="mod">
          <ac:chgData name="Paulson, Benjamin" userId="99163260-8570-4272-b6a0-76c2cc661959" providerId="ADAL" clId="{CD51D8F5-87DA-4C61-8BD8-768A3A7FDBC2}" dt="2023-05-17T05:35:29.436" v="5003" actId="208"/>
          <ac:spMkLst>
            <pc:docMk/>
            <pc:sldMk cId="1986695489" sldId="335"/>
            <ac:spMk id="13" creationId="{597B0FBB-DAB7-2D26-FE44-E9A96EDABDEA}"/>
          </ac:spMkLst>
        </pc:spChg>
        <pc:spChg chg="del">
          <ac:chgData name="Paulson, Benjamin" userId="99163260-8570-4272-b6a0-76c2cc661959" providerId="ADAL" clId="{CD51D8F5-87DA-4C61-8BD8-768A3A7FDBC2}" dt="2023-05-17T05:39:11.113" v="5030" actId="478"/>
          <ac:spMkLst>
            <pc:docMk/>
            <pc:sldMk cId="1986695489" sldId="335"/>
            <ac:spMk id="14" creationId="{BE408C82-C1F3-521D-090D-847F4BB60BF8}"/>
          </ac:spMkLst>
        </pc:spChg>
        <pc:spChg chg="del">
          <ac:chgData name="Paulson, Benjamin" userId="99163260-8570-4272-b6a0-76c2cc661959" providerId="ADAL" clId="{CD51D8F5-87DA-4C61-8BD8-768A3A7FDBC2}" dt="2023-05-17T05:39:12.098" v="5031" actId="478"/>
          <ac:spMkLst>
            <pc:docMk/>
            <pc:sldMk cId="1986695489" sldId="335"/>
            <ac:spMk id="15" creationId="{85D064FE-2663-604B-211B-2C7917908884}"/>
          </ac:spMkLst>
        </pc:spChg>
        <pc:spChg chg="add del mod">
          <ac:chgData name="Paulson, Benjamin" userId="99163260-8570-4272-b6a0-76c2cc661959" providerId="ADAL" clId="{CD51D8F5-87DA-4C61-8BD8-768A3A7FDBC2}" dt="2023-05-17T05:36:47.798" v="5007" actId="478"/>
          <ac:spMkLst>
            <pc:docMk/>
            <pc:sldMk cId="1986695489" sldId="335"/>
            <ac:spMk id="16" creationId="{559B8C7D-C1C0-1105-66A0-6B2E05D62B42}"/>
          </ac:spMkLst>
        </pc:spChg>
        <pc:spChg chg="add del mod">
          <ac:chgData name="Paulson, Benjamin" userId="99163260-8570-4272-b6a0-76c2cc661959" providerId="ADAL" clId="{CD51D8F5-87DA-4C61-8BD8-768A3A7FDBC2}" dt="2023-05-17T05:36:48.365" v="5008" actId="478"/>
          <ac:spMkLst>
            <pc:docMk/>
            <pc:sldMk cId="1986695489" sldId="335"/>
            <ac:spMk id="17" creationId="{0AF13C71-2879-3E6F-D2CD-1F37B1CA2261}"/>
          </ac:spMkLst>
        </pc:spChg>
        <pc:spChg chg="add del mod">
          <ac:chgData name="Paulson, Benjamin" userId="99163260-8570-4272-b6a0-76c2cc661959" providerId="ADAL" clId="{CD51D8F5-87DA-4C61-8BD8-768A3A7FDBC2}" dt="2023-05-17T05:36:48.615" v="5009" actId="478"/>
          <ac:spMkLst>
            <pc:docMk/>
            <pc:sldMk cId="1986695489" sldId="335"/>
            <ac:spMk id="18" creationId="{5F3C20B1-FA91-4AE8-FFE9-D948823B459A}"/>
          </ac:spMkLst>
        </pc:spChg>
        <pc:spChg chg="add mod">
          <ac:chgData name="Paulson, Benjamin" userId="99163260-8570-4272-b6a0-76c2cc661959" providerId="ADAL" clId="{CD51D8F5-87DA-4C61-8BD8-768A3A7FDBC2}" dt="2023-05-17T05:35:33.485" v="5004" actId="1076"/>
          <ac:spMkLst>
            <pc:docMk/>
            <pc:sldMk cId="1986695489" sldId="335"/>
            <ac:spMk id="19" creationId="{8FB7661F-A1FA-702E-650A-23DFDCDF23A5}"/>
          </ac:spMkLst>
        </pc:spChg>
        <pc:spChg chg="add mod">
          <ac:chgData name="Paulson, Benjamin" userId="99163260-8570-4272-b6a0-76c2cc661959" providerId="ADAL" clId="{CD51D8F5-87DA-4C61-8BD8-768A3A7FDBC2}" dt="2023-05-17T05:36:44.173" v="5005" actId="1076"/>
          <ac:spMkLst>
            <pc:docMk/>
            <pc:sldMk cId="1986695489" sldId="335"/>
            <ac:spMk id="20" creationId="{8117A63F-92D7-11B7-3CDC-05BE7A1ED184}"/>
          </ac:spMkLst>
        </pc:spChg>
        <pc:spChg chg="add mod">
          <ac:chgData name="Paulson, Benjamin" userId="99163260-8570-4272-b6a0-76c2cc661959" providerId="ADAL" clId="{CD51D8F5-87DA-4C61-8BD8-768A3A7FDBC2}" dt="2023-05-17T05:36:46.922" v="5006" actId="1076"/>
          <ac:spMkLst>
            <pc:docMk/>
            <pc:sldMk cId="1986695489" sldId="335"/>
            <ac:spMk id="21" creationId="{F9D4B4D2-DB09-BA54-C8CF-8C407C180FCB}"/>
          </ac:spMkLst>
        </pc:spChg>
        <pc:spChg chg="mod">
          <ac:chgData name="Paulson, Benjamin" userId="99163260-8570-4272-b6a0-76c2cc661959" providerId="ADAL" clId="{CD51D8F5-87DA-4C61-8BD8-768A3A7FDBC2}" dt="2023-05-17T05:39:17.137" v="5032"/>
          <ac:spMkLst>
            <pc:docMk/>
            <pc:sldMk cId="1986695489" sldId="335"/>
            <ac:spMk id="24" creationId="{2AA8B983-2A3D-C825-6DD5-F3CE4D4AC1D1}"/>
          </ac:spMkLst>
        </pc:spChg>
        <pc:spChg chg="mod">
          <ac:chgData name="Paulson, Benjamin" userId="99163260-8570-4272-b6a0-76c2cc661959" providerId="ADAL" clId="{CD51D8F5-87DA-4C61-8BD8-768A3A7FDBC2}" dt="2023-05-17T05:39:17.137" v="5032"/>
          <ac:spMkLst>
            <pc:docMk/>
            <pc:sldMk cId="1986695489" sldId="335"/>
            <ac:spMk id="25" creationId="{580429B2-3A33-19EA-9B42-7120094CA5A5}"/>
          </ac:spMkLst>
        </pc:spChg>
        <pc:spChg chg="add mod ord">
          <ac:chgData name="Paulson, Benjamin" userId="99163260-8570-4272-b6a0-76c2cc661959" providerId="ADAL" clId="{CD51D8F5-87DA-4C61-8BD8-768A3A7FDBC2}" dt="2023-05-17T05:40:48.349" v="5071" actId="164"/>
          <ac:spMkLst>
            <pc:docMk/>
            <pc:sldMk cId="1986695489" sldId="335"/>
            <ac:spMk id="26" creationId="{2F78D617-9BA0-E29F-10F4-A02D27BE4DCD}"/>
          </ac:spMkLst>
        </pc:spChg>
        <pc:spChg chg="add del mod">
          <ac:chgData name="Paulson, Benjamin" userId="99163260-8570-4272-b6a0-76c2cc661959" providerId="ADAL" clId="{CD51D8F5-87DA-4C61-8BD8-768A3A7FDBC2}" dt="2023-05-17T05:39:43.126" v="5046" actId="478"/>
          <ac:spMkLst>
            <pc:docMk/>
            <pc:sldMk cId="1986695489" sldId="335"/>
            <ac:spMk id="27" creationId="{A840E68F-4AC4-7FE4-4032-3CB9D58C20BB}"/>
          </ac:spMkLst>
        </pc:spChg>
        <pc:spChg chg="add mod">
          <ac:chgData name="Paulson, Benjamin" userId="99163260-8570-4272-b6a0-76c2cc661959" providerId="ADAL" clId="{CD51D8F5-87DA-4C61-8BD8-768A3A7FDBC2}" dt="2023-05-17T05:40:06.416" v="5053" actId="13822"/>
          <ac:spMkLst>
            <pc:docMk/>
            <pc:sldMk cId="1986695489" sldId="335"/>
            <ac:spMk id="28" creationId="{70FE3B2B-BBCA-A63B-1665-4748AA540B0C}"/>
          </ac:spMkLst>
        </pc:spChg>
        <pc:spChg chg="add mod ord">
          <ac:chgData name="Paulson, Benjamin" userId="99163260-8570-4272-b6a0-76c2cc661959" providerId="ADAL" clId="{CD51D8F5-87DA-4C61-8BD8-768A3A7FDBC2}" dt="2023-05-17T06:15:23.620" v="5337" actId="167"/>
          <ac:spMkLst>
            <pc:docMk/>
            <pc:sldMk cId="1986695489" sldId="335"/>
            <ac:spMk id="30" creationId="{C322D94E-C651-8C83-9135-7C30977021E1}"/>
          </ac:spMkLst>
        </pc:spChg>
        <pc:grpChg chg="add mod">
          <ac:chgData name="Paulson, Benjamin" userId="99163260-8570-4272-b6a0-76c2cc661959" providerId="ADAL" clId="{CD51D8F5-87DA-4C61-8BD8-768A3A7FDBC2}" dt="2023-05-17T05:40:48.349" v="5071" actId="164"/>
          <ac:grpSpMkLst>
            <pc:docMk/>
            <pc:sldMk cId="1986695489" sldId="335"/>
            <ac:grpSpMk id="23" creationId="{686B0061-06B1-1405-349C-039816D93425}"/>
          </ac:grpSpMkLst>
        </pc:grpChg>
        <pc:grpChg chg="add mod">
          <ac:chgData name="Paulson, Benjamin" userId="99163260-8570-4272-b6a0-76c2cc661959" providerId="ADAL" clId="{CD51D8F5-87DA-4C61-8BD8-768A3A7FDBC2}" dt="2023-05-17T05:40:48.349" v="5071" actId="164"/>
          <ac:grpSpMkLst>
            <pc:docMk/>
            <pc:sldMk cId="1986695489" sldId="335"/>
            <ac:grpSpMk id="29" creationId="{9DF969A2-9034-589E-3424-1FEC1B4832C4}"/>
          </ac:grpSpMkLst>
        </pc:grpChg>
      </pc:sldChg>
      <pc:sldChg chg="addSp delSp modSp add del mod modAnim">
        <pc:chgData name="Paulson, Benjamin" userId="99163260-8570-4272-b6a0-76c2cc661959" providerId="ADAL" clId="{CD51D8F5-87DA-4C61-8BD8-768A3A7FDBC2}" dt="2023-05-17T05:40:32.069" v="5063" actId="47"/>
        <pc:sldMkLst>
          <pc:docMk/>
          <pc:sldMk cId="1144095201" sldId="336"/>
        </pc:sldMkLst>
        <pc:spChg chg="del">
          <ac:chgData name="Paulson, Benjamin" userId="99163260-8570-4272-b6a0-76c2cc661959" providerId="ADAL" clId="{CD51D8F5-87DA-4C61-8BD8-768A3A7FDBC2}" dt="2023-05-17T05:37:54.594" v="5012" actId="478"/>
          <ac:spMkLst>
            <pc:docMk/>
            <pc:sldMk cId="1144095201" sldId="336"/>
            <ac:spMk id="7" creationId="{13F1B238-EAF2-0417-86BC-20B682E89BC7}"/>
          </ac:spMkLst>
        </pc:spChg>
        <pc:spChg chg="del">
          <ac:chgData name="Paulson, Benjamin" userId="99163260-8570-4272-b6a0-76c2cc661959" providerId="ADAL" clId="{CD51D8F5-87DA-4C61-8BD8-768A3A7FDBC2}" dt="2023-05-17T05:37:55.112" v="5013" actId="478"/>
          <ac:spMkLst>
            <pc:docMk/>
            <pc:sldMk cId="1144095201" sldId="336"/>
            <ac:spMk id="8" creationId="{8713A9B2-8E0C-31B9-5202-8FA75B9B74D7}"/>
          </ac:spMkLst>
        </pc:spChg>
        <pc:spChg chg="del">
          <ac:chgData name="Paulson, Benjamin" userId="99163260-8570-4272-b6a0-76c2cc661959" providerId="ADAL" clId="{CD51D8F5-87DA-4C61-8BD8-768A3A7FDBC2}" dt="2023-05-17T05:37:53.407" v="5011" actId="478"/>
          <ac:spMkLst>
            <pc:docMk/>
            <pc:sldMk cId="1144095201" sldId="336"/>
            <ac:spMk id="9" creationId="{963E7041-2310-2E4C-3C16-DF69C3377E7F}"/>
          </ac:spMkLst>
        </pc:spChg>
        <pc:spChg chg="del">
          <ac:chgData name="Paulson, Benjamin" userId="99163260-8570-4272-b6a0-76c2cc661959" providerId="ADAL" clId="{CD51D8F5-87DA-4C61-8BD8-768A3A7FDBC2}" dt="2023-05-17T05:37:56.353" v="5014" actId="478"/>
          <ac:spMkLst>
            <pc:docMk/>
            <pc:sldMk cId="1144095201" sldId="336"/>
            <ac:spMk id="14" creationId="{BE408C82-C1F3-521D-090D-847F4BB60BF8}"/>
          </ac:spMkLst>
        </pc:spChg>
        <pc:spChg chg="del mod">
          <ac:chgData name="Paulson, Benjamin" userId="99163260-8570-4272-b6a0-76c2cc661959" providerId="ADAL" clId="{CD51D8F5-87DA-4C61-8BD8-768A3A7FDBC2}" dt="2023-05-17T05:37:57.503" v="5016" actId="478"/>
          <ac:spMkLst>
            <pc:docMk/>
            <pc:sldMk cId="1144095201" sldId="336"/>
            <ac:spMk id="15" creationId="{85D064FE-2663-604B-211B-2C7917908884}"/>
          </ac:spMkLst>
        </pc:spChg>
        <pc:spChg chg="mod">
          <ac:chgData name="Paulson, Benjamin" userId="99163260-8570-4272-b6a0-76c2cc661959" providerId="ADAL" clId="{CD51D8F5-87DA-4C61-8BD8-768A3A7FDBC2}" dt="2023-05-17T05:38:46.513" v="5024" actId="208"/>
          <ac:spMkLst>
            <pc:docMk/>
            <pc:sldMk cId="1144095201" sldId="336"/>
            <ac:spMk id="16" creationId="{E0028161-8B79-A646-8055-4E1C64ED4D7B}"/>
          </ac:spMkLst>
        </pc:spChg>
        <pc:spChg chg="mod">
          <ac:chgData name="Paulson, Benjamin" userId="99163260-8570-4272-b6a0-76c2cc661959" providerId="ADAL" clId="{CD51D8F5-87DA-4C61-8BD8-768A3A7FDBC2}" dt="2023-05-17T05:38:53.672" v="5026" actId="207"/>
          <ac:spMkLst>
            <pc:docMk/>
            <pc:sldMk cId="1144095201" sldId="336"/>
            <ac:spMk id="17" creationId="{1BFB97AB-DB39-2485-C055-1F4180D3D578}"/>
          </ac:spMkLst>
        </pc:spChg>
        <pc:grpChg chg="add mod">
          <ac:chgData name="Paulson, Benjamin" userId="99163260-8570-4272-b6a0-76c2cc661959" providerId="ADAL" clId="{CD51D8F5-87DA-4C61-8BD8-768A3A7FDBC2}" dt="2023-05-17T05:39:01.189" v="5029" actId="1076"/>
          <ac:grpSpMkLst>
            <pc:docMk/>
            <pc:sldMk cId="1144095201" sldId="336"/>
            <ac:grpSpMk id="3" creationId="{E21F4612-11B5-7FB6-2593-61DB8E49117B}"/>
          </ac:grpSpMkLst>
        </pc:grpChg>
      </pc:sldChg>
      <pc:sldChg chg="addSp delSp modSp add mod">
        <pc:chgData name="Paulson, Benjamin" userId="99163260-8570-4272-b6a0-76c2cc661959" providerId="ADAL" clId="{CD51D8F5-87DA-4C61-8BD8-768A3A7FDBC2}" dt="2023-05-17T06:15:27.052" v="5339" actId="167"/>
        <pc:sldMkLst>
          <pc:docMk/>
          <pc:sldMk cId="3477439548" sldId="336"/>
        </pc:sldMkLst>
        <pc:spChg chg="add mod ord">
          <ac:chgData name="Paulson, Benjamin" userId="99163260-8570-4272-b6a0-76c2cc661959" providerId="ADAL" clId="{CD51D8F5-87DA-4C61-8BD8-768A3A7FDBC2}" dt="2023-05-17T06:15:27.052" v="5339" actId="167"/>
          <ac:spMkLst>
            <pc:docMk/>
            <pc:sldMk cId="3477439548" sldId="336"/>
            <ac:spMk id="7" creationId="{202F8BBA-1623-345E-7D94-92697668A40F}"/>
          </ac:spMkLst>
        </pc:spChg>
        <pc:spChg chg="del">
          <ac:chgData name="Paulson, Benjamin" userId="99163260-8570-4272-b6a0-76c2cc661959" providerId="ADAL" clId="{CD51D8F5-87DA-4C61-8BD8-768A3A7FDBC2}" dt="2023-05-17T05:40:37.782" v="5068" actId="478"/>
          <ac:spMkLst>
            <pc:docMk/>
            <pc:sldMk cId="3477439548" sldId="336"/>
            <ac:spMk id="8" creationId="{8713A9B2-8E0C-31B9-5202-8FA75B9B74D7}"/>
          </ac:spMkLst>
        </pc:spChg>
        <pc:spChg chg="del">
          <ac:chgData name="Paulson, Benjamin" userId="99163260-8570-4272-b6a0-76c2cc661959" providerId="ADAL" clId="{CD51D8F5-87DA-4C61-8BD8-768A3A7FDBC2}" dt="2023-05-17T05:40:36.988" v="5067" actId="478"/>
          <ac:spMkLst>
            <pc:docMk/>
            <pc:sldMk cId="3477439548" sldId="336"/>
            <ac:spMk id="9" creationId="{963E7041-2310-2E4C-3C16-DF69C3377E7F}"/>
          </ac:spMkLst>
        </pc:spChg>
        <pc:spChg chg="del mod">
          <ac:chgData name="Paulson, Benjamin" userId="99163260-8570-4272-b6a0-76c2cc661959" providerId="ADAL" clId="{CD51D8F5-87DA-4C61-8BD8-768A3A7FDBC2}" dt="2023-05-17T05:40:38.908" v="5069" actId="478"/>
          <ac:spMkLst>
            <pc:docMk/>
            <pc:sldMk cId="3477439548" sldId="336"/>
            <ac:spMk id="10" creationId="{B5965EEC-3C04-1E80-D3F5-0ED4BE3C5586}"/>
          </ac:spMkLst>
        </pc:spChg>
        <pc:spChg chg="del">
          <ac:chgData name="Paulson, Benjamin" userId="99163260-8570-4272-b6a0-76c2cc661959" providerId="ADAL" clId="{CD51D8F5-87DA-4C61-8BD8-768A3A7FDBC2}" dt="2023-05-17T05:41:02.843" v="5080" actId="478"/>
          <ac:spMkLst>
            <pc:docMk/>
            <pc:sldMk cId="3477439548" sldId="336"/>
            <ac:spMk id="11" creationId="{635EF1C0-C518-D7D3-B6E8-48F25A39F18C}"/>
          </ac:spMkLst>
        </pc:spChg>
        <pc:spChg chg="del">
          <ac:chgData name="Paulson, Benjamin" userId="99163260-8570-4272-b6a0-76c2cc661959" providerId="ADAL" clId="{CD51D8F5-87DA-4C61-8BD8-768A3A7FDBC2}" dt="2023-05-17T05:41:00.297" v="5077" actId="478"/>
          <ac:spMkLst>
            <pc:docMk/>
            <pc:sldMk cId="3477439548" sldId="336"/>
            <ac:spMk id="12" creationId="{D5BDBCA8-AA69-4654-0FC6-26A21A1D3461}"/>
          </ac:spMkLst>
        </pc:spChg>
        <pc:spChg chg="del">
          <ac:chgData name="Paulson, Benjamin" userId="99163260-8570-4272-b6a0-76c2cc661959" providerId="ADAL" clId="{CD51D8F5-87DA-4C61-8BD8-768A3A7FDBC2}" dt="2023-05-17T05:40:57.924" v="5075" actId="478"/>
          <ac:spMkLst>
            <pc:docMk/>
            <pc:sldMk cId="3477439548" sldId="336"/>
            <ac:spMk id="13" creationId="{597B0FBB-DAB7-2D26-FE44-E9A96EDABDEA}"/>
          </ac:spMkLst>
        </pc:spChg>
        <pc:spChg chg="del">
          <ac:chgData name="Paulson, Benjamin" userId="99163260-8570-4272-b6a0-76c2cc661959" providerId="ADAL" clId="{CD51D8F5-87DA-4C61-8BD8-768A3A7FDBC2}" dt="2023-05-17T05:41:02.376" v="5079" actId="478"/>
          <ac:spMkLst>
            <pc:docMk/>
            <pc:sldMk cId="3477439548" sldId="336"/>
            <ac:spMk id="19" creationId="{8FB7661F-A1FA-702E-650A-23DFDCDF23A5}"/>
          </ac:spMkLst>
        </pc:spChg>
        <pc:spChg chg="del">
          <ac:chgData name="Paulson, Benjamin" userId="99163260-8570-4272-b6a0-76c2cc661959" providerId="ADAL" clId="{CD51D8F5-87DA-4C61-8BD8-768A3A7FDBC2}" dt="2023-05-17T05:41:01.407" v="5078" actId="478"/>
          <ac:spMkLst>
            <pc:docMk/>
            <pc:sldMk cId="3477439548" sldId="336"/>
            <ac:spMk id="20" creationId="{8117A63F-92D7-11B7-3CDC-05BE7A1ED184}"/>
          </ac:spMkLst>
        </pc:spChg>
        <pc:spChg chg="del">
          <ac:chgData name="Paulson, Benjamin" userId="99163260-8570-4272-b6a0-76c2cc661959" providerId="ADAL" clId="{CD51D8F5-87DA-4C61-8BD8-768A3A7FDBC2}" dt="2023-05-17T05:40:59.731" v="5076" actId="478"/>
          <ac:spMkLst>
            <pc:docMk/>
            <pc:sldMk cId="3477439548" sldId="336"/>
            <ac:spMk id="21" creationId="{F9D4B4D2-DB09-BA54-C8CF-8C407C180FCB}"/>
          </ac:spMkLst>
        </pc:spChg>
        <pc:spChg chg="mod">
          <ac:chgData name="Paulson, Benjamin" userId="99163260-8570-4272-b6a0-76c2cc661959" providerId="ADAL" clId="{CD51D8F5-87DA-4C61-8BD8-768A3A7FDBC2}" dt="2023-05-17T05:40:44.484" v="5070" actId="164"/>
          <ac:spMkLst>
            <pc:docMk/>
            <pc:sldMk cId="3477439548" sldId="336"/>
            <ac:spMk id="26" creationId="{2F78D617-9BA0-E29F-10F4-A02D27BE4DCD}"/>
          </ac:spMkLst>
        </pc:spChg>
        <pc:spChg chg="del">
          <ac:chgData name="Paulson, Benjamin" userId="99163260-8570-4272-b6a0-76c2cc661959" providerId="ADAL" clId="{CD51D8F5-87DA-4C61-8BD8-768A3A7FDBC2}" dt="2023-05-17T05:40:35.531" v="5065" actId="478"/>
          <ac:spMkLst>
            <pc:docMk/>
            <pc:sldMk cId="3477439548" sldId="336"/>
            <ac:spMk id="28" creationId="{70FE3B2B-BBCA-A63B-1665-4748AA540B0C}"/>
          </ac:spMkLst>
        </pc:spChg>
        <pc:grpChg chg="add mod">
          <ac:chgData name="Paulson, Benjamin" userId="99163260-8570-4272-b6a0-76c2cc661959" providerId="ADAL" clId="{CD51D8F5-87DA-4C61-8BD8-768A3A7FDBC2}" dt="2023-05-17T05:40:55.406" v="5074" actId="1076"/>
          <ac:grpSpMkLst>
            <pc:docMk/>
            <pc:sldMk cId="3477439548" sldId="336"/>
            <ac:grpSpMk id="3" creationId="{5ED134E3-2E62-67BB-26B0-586816C5949D}"/>
          </ac:grpSpMkLst>
        </pc:grpChg>
        <pc:grpChg chg="mod">
          <ac:chgData name="Paulson, Benjamin" userId="99163260-8570-4272-b6a0-76c2cc661959" providerId="ADAL" clId="{CD51D8F5-87DA-4C61-8BD8-768A3A7FDBC2}" dt="2023-05-17T05:40:44.484" v="5070" actId="164"/>
          <ac:grpSpMkLst>
            <pc:docMk/>
            <pc:sldMk cId="3477439548" sldId="336"/>
            <ac:grpSpMk id="23" creationId="{686B0061-06B1-1405-349C-039816D93425}"/>
          </ac:grpSpMkLst>
        </pc:grpChg>
      </pc:sldChg>
      <pc:sldChg chg="addSp modSp add mod">
        <pc:chgData name="Paulson, Benjamin" userId="99163260-8570-4272-b6a0-76c2cc661959" providerId="ADAL" clId="{CD51D8F5-87DA-4C61-8BD8-768A3A7FDBC2}" dt="2023-05-17T06:15:30.733" v="5341" actId="167"/>
        <pc:sldMkLst>
          <pc:docMk/>
          <pc:sldMk cId="2697706271" sldId="337"/>
        </pc:sldMkLst>
        <pc:spChg chg="add mod">
          <ac:chgData name="Paulson, Benjamin" userId="99163260-8570-4272-b6a0-76c2cc661959" providerId="ADAL" clId="{CD51D8F5-87DA-4C61-8BD8-768A3A7FDBC2}" dt="2023-05-17T05:42:24.915" v="5120" actId="207"/>
          <ac:spMkLst>
            <pc:docMk/>
            <pc:sldMk cId="2697706271" sldId="337"/>
            <ac:spMk id="7" creationId="{0582F19A-FD39-1B12-562F-3070782EDD54}"/>
          </ac:spMkLst>
        </pc:spChg>
        <pc:spChg chg="add mod ord">
          <ac:chgData name="Paulson, Benjamin" userId="99163260-8570-4272-b6a0-76c2cc661959" providerId="ADAL" clId="{CD51D8F5-87DA-4C61-8BD8-768A3A7FDBC2}" dt="2023-05-17T06:15:30.733" v="5341" actId="167"/>
          <ac:spMkLst>
            <pc:docMk/>
            <pc:sldMk cId="2697706271" sldId="337"/>
            <ac:spMk id="10" creationId="{3E49E6A6-C921-1284-0379-632C22D972C6}"/>
          </ac:spMkLst>
        </pc:spChg>
        <pc:spChg chg="mod">
          <ac:chgData name="Paulson, Benjamin" userId="99163260-8570-4272-b6a0-76c2cc661959" providerId="ADAL" clId="{CD51D8F5-87DA-4C61-8BD8-768A3A7FDBC2}" dt="2023-05-17T05:41:23.173" v="5082" actId="1076"/>
          <ac:spMkLst>
            <pc:docMk/>
            <pc:sldMk cId="2697706271" sldId="337"/>
            <ac:spMk id="22" creationId="{7732C1B4-D46D-B22A-9092-D9179DFF9BC9}"/>
          </ac:spMkLst>
        </pc:spChg>
        <pc:grpChg chg="mod">
          <ac:chgData name="Paulson, Benjamin" userId="99163260-8570-4272-b6a0-76c2cc661959" providerId="ADAL" clId="{CD51D8F5-87DA-4C61-8BD8-768A3A7FDBC2}" dt="2023-05-17T05:41:39.189" v="5091" actId="1038"/>
          <ac:grpSpMkLst>
            <pc:docMk/>
            <pc:sldMk cId="2697706271" sldId="337"/>
            <ac:grpSpMk id="3" creationId="{5ED134E3-2E62-67BB-26B0-586816C5949D}"/>
          </ac:grpSpMkLst>
        </pc:grpChg>
        <pc:cxnChg chg="add mod">
          <ac:chgData name="Paulson, Benjamin" userId="99163260-8570-4272-b6a0-76c2cc661959" providerId="ADAL" clId="{CD51D8F5-87DA-4C61-8BD8-768A3A7FDBC2}" dt="2023-05-17T05:42:37.001" v="5123" actId="1582"/>
          <ac:cxnSpMkLst>
            <pc:docMk/>
            <pc:sldMk cId="2697706271" sldId="337"/>
            <ac:cxnSpMk id="9" creationId="{BF2DE05B-8DBD-E47E-FEDB-4FE7FE61F432}"/>
          </ac:cxnSpMkLst>
        </pc:cxnChg>
      </pc:sldChg>
      <pc:sldChg chg="addSp delSp modSp add mod">
        <pc:chgData name="Paulson, Benjamin" userId="99163260-8570-4272-b6a0-76c2cc661959" providerId="ADAL" clId="{CD51D8F5-87DA-4C61-8BD8-768A3A7FDBC2}" dt="2023-05-17T06:15:34.554" v="5343" actId="167"/>
        <pc:sldMkLst>
          <pc:docMk/>
          <pc:sldMk cId="4203093740" sldId="338"/>
        </pc:sldMkLst>
        <pc:spChg chg="mod">
          <ac:chgData name="Paulson, Benjamin" userId="99163260-8570-4272-b6a0-76c2cc661959" providerId="ADAL" clId="{CD51D8F5-87DA-4C61-8BD8-768A3A7FDBC2}" dt="2023-05-17T05:43:20.503" v="5129" actId="1076"/>
          <ac:spMkLst>
            <pc:docMk/>
            <pc:sldMk cId="4203093740" sldId="338"/>
            <ac:spMk id="5" creationId="{9C7D1369-8151-7CF8-341B-B59501550AC1}"/>
          </ac:spMkLst>
        </pc:spChg>
        <pc:spChg chg="mod">
          <ac:chgData name="Paulson, Benjamin" userId="99163260-8570-4272-b6a0-76c2cc661959" providerId="ADAL" clId="{CD51D8F5-87DA-4C61-8BD8-768A3A7FDBC2}" dt="2023-05-17T05:43:20.503" v="5129" actId="1076"/>
          <ac:spMkLst>
            <pc:docMk/>
            <pc:sldMk cId="4203093740" sldId="338"/>
            <ac:spMk id="6" creationId="{039BA90F-AD75-1054-6965-DDB01563EF94}"/>
          </ac:spMkLst>
        </pc:spChg>
        <pc:spChg chg="del">
          <ac:chgData name="Paulson, Benjamin" userId="99163260-8570-4272-b6a0-76c2cc661959" providerId="ADAL" clId="{CD51D8F5-87DA-4C61-8BD8-768A3A7FDBC2}" dt="2023-05-17T05:43:01.096" v="5125" actId="478"/>
          <ac:spMkLst>
            <pc:docMk/>
            <pc:sldMk cId="4203093740" sldId="338"/>
            <ac:spMk id="7" creationId="{0582F19A-FD39-1B12-562F-3070782EDD54}"/>
          </ac:spMkLst>
        </pc:spChg>
        <pc:spChg chg="add mod">
          <ac:chgData name="Paulson, Benjamin" userId="99163260-8570-4272-b6a0-76c2cc661959" providerId="ADAL" clId="{CD51D8F5-87DA-4C61-8BD8-768A3A7FDBC2}" dt="2023-05-17T05:43:08.558" v="5128" actId="571"/>
          <ac:spMkLst>
            <pc:docMk/>
            <pc:sldMk cId="4203093740" sldId="338"/>
            <ac:spMk id="10" creationId="{27E72C67-6337-180F-FBCD-BB288E9B7969}"/>
          </ac:spMkLst>
        </pc:spChg>
        <pc:spChg chg="add mod">
          <ac:chgData name="Paulson, Benjamin" userId="99163260-8570-4272-b6a0-76c2cc661959" providerId="ADAL" clId="{CD51D8F5-87DA-4C61-8BD8-768A3A7FDBC2}" dt="2023-05-17T05:43:08.558" v="5128" actId="571"/>
          <ac:spMkLst>
            <pc:docMk/>
            <pc:sldMk cId="4203093740" sldId="338"/>
            <ac:spMk id="11" creationId="{D28087E8-B6D1-B137-510B-0F21522F5E2E}"/>
          </ac:spMkLst>
        </pc:spChg>
        <pc:spChg chg="mod">
          <ac:chgData name="Paulson, Benjamin" userId="99163260-8570-4272-b6a0-76c2cc661959" providerId="ADAL" clId="{CD51D8F5-87DA-4C61-8BD8-768A3A7FDBC2}" dt="2023-05-17T05:43:08.558" v="5128" actId="571"/>
          <ac:spMkLst>
            <pc:docMk/>
            <pc:sldMk cId="4203093740" sldId="338"/>
            <ac:spMk id="13" creationId="{8BA7DA98-3AFC-6A65-AC68-DF7E61402F04}"/>
          </ac:spMkLst>
        </pc:spChg>
        <pc:spChg chg="mod">
          <ac:chgData name="Paulson, Benjamin" userId="99163260-8570-4272-b6a0-76c2cc661959" providerId="ADAL" clId="{CD51D8F5-87DA-4C61-8BD8-768A3A7FDBC2}" dt="2023-05-17T05:43:08.558" v="5128" actId="571"/>
          <ac:spMkLst>
            <pc:docMk/>
            <pc:sldMk cId="4203093740" sldId="338"/>
            <ac:spMk id="14" creationId="{73BF08EC-412A-0945-AC77-0554B7CC4B34}"/>
          </ac:spMkLst>
        </pc:spChg>
        <pc:spChg chg="mod">
          <ac:chgData name="Paulson, Benjamin" userId="99163260-8570-4272-b6a0-76c2cc661959" providerId="ADAL" clId="{CD51D8F5-87DA-4C61-8BD8-768A3A7FDBC2}" dt="2023-05-17T05:43:08.558" v="5128" actId="571"/>
          <ac:spMkLst>
            <pc:docMk/>
            <pc:sldMk cId="4203093740" sldId="338"/>
            <ac:spMk id="17" creationId="{5F5C036E-C3C3-2E50-8CEE-C910559F2874}"/>
          </ac:spMkLst>
        </pc:spChg>
        <pc:spChg chg="mod">
          <ac:chgData name="Paulson, Benjamin" userId="99163260-8570-4272-b6a0-76c2cc661959" providerId="ADAL" clId="{CD51D8F5-87DA-4C61-8BD8-768A3A7FDBC2}" dt="2023-05-17T05:43:08.558" v="5128" actId="571"/>
          <ac:spMkLst>
            <pc:docMk/>
            <pc:sldMk cId="4203093740" sldId="338"/>
            <ac:spMk id="18" creationId="{8DD7C3F8-D001-7016-0219-7DB615DF9A4D}"/>
          </ac:spMkLst>
        </pc:spChg>
        <pc:spChg chg="mod">
          <ac:chgData name="Paulson, Benjamin" userId="99163260-8570-4272-b6a0-76c2cc661959" providerId="ADAL" clId="{CD51D8F5-87DA-4C61-8BD8-768A3A7FDBC2}" dt="2023-05-17T05:43:08.558" v="5128" actId="571"/>
          <ac:spMkLst>
            <pc:docMk/>
            <pc:sldMk cId="4203093740" sldId="338"/>
            <ac:spMk id="19" creationId="{0757A202-23BA-6F4C-01B8-B3C9F79E46E6}"/>
          </ac:spMkLst>
        </pc:spChg>
        <pc:spChg chg="add mod ord">
          <ac:chgData name="Paulson, Benjamin" userId="99163260-8570-4272-b6a0-76c2cc661959" providerId="ADAL" clId="{CD51D8F5-87DA-4C61-8BD8-768A3A7FDBC2}" dt="2023-05-17T06:15:34.554" v="5343" actId="167"/>
          <ac:spMkLst>
            <pc:docMk/>
            <pc:sldMk cId="4203093740" sldId="338"/>
            <ac:spMk id="20" creationId="{AFAE15F3-0E25-E2FC-0FE3-958D4DF53ED4}"/>
          </ac:spMkLst>
        </pc:spChg>
        <pc:spChg chg="del">
          <ac:chgData name="Paulson, Benjamin" userId="99163260-8570-4272-b6a0-76c2cc661959" providerId="ADAL" clId="{CD51D8F5-87DA-4C61-8BD8-768A3A7FDBC2}" dt="2023-05-17T05:43:23.109" v="5130" actId="478"/>
          <ac:spMkLst>
            <pc:docMk/>
            <pc:sldMk cId="4203093740" sldId="338"/>
            <ac:spMk id="22" creationId="{7732C1B4-D46D-B22A-9092-D9179DFF9BC9}"/>
          </ac:spMkLst>
        </pc:spChg>
        <pc:spChg chg="mod">
          <ac:chgData name="Paulson, Benjamin" userId="99163260-8570-4272-b6a0-76c2cc661959" providerId="ADAL" clId="{CD51D8F5-87DA-4C61-8BD8-768A3A7FDBC2}" dt="2023-05-17T05:43:20.503" v="5129" actId="1076"/>
          <ac:spMkLst>
            <pc:docMk/>
            <pc:sldMk cId="4203093740" sldId="338"/>
            <ac:spMk id="24" creationId="{2AA8B983-2A3D-C825-6DD5-F3CE4D4AC1D1}"/>
          </ac:spMkLst>
        </pc:spChg>
        <pc:spChg chg="mod">
          <ac:chgData name="Paulson, Benjamin" userId="99163260-8570-4272-b6a0-76c2cc661959" providerId="ADAL" clId="{CD51D8F5-87DA-4C61-8BD8-768A3A7FDBC2}" dt="2023-05-17T05:43:20.503" v="5129" actId="1076"/>
          <ac:spMkLst>
            <pc:docMk/>
            <pc:sldMk cId="4203093740" sldId="338"/>
            <ac:spMk id="25" creationId="{580429B2-3A33-19EA-9B42-7120094CA5A5}"/>
          </ac:spMkLst>
        </pc:spChg>
        <pc:spChg chg="mod">
          <ac:chgData name="Paulson, Benjamin" userId="99163260-8570-4272-b6a0-76c2cc661959" providerId="ADAL" clId="{CD51D8F5-87DA-4C61-8BD8-768A3A7FDBC2}" dt="2023-05-17T05:43:20.503" v="5129" actId="1076"/>
          <ac:spMkLst>
            <pc:docMk/>
            <pc:sldMk cId="4203093740" sldId="338"/>
            <ac:spMk id="26" creationId="{2F78D617-9BA0-E29F-10F4-A02D27BE4DCD}"/>
          </ac:spMkLst>
        </pc:spChg>
        <pc:spChg chg="mod">
          <ac:chgData name="Paulson, Benjamin" userId="99163260-8570-4272-b6a0-76c2cc661959" providerId="ADAL" clId="{CD51D8F5-87DA-4C61-8BD8-768A3A7FDBC2}" dt="2023-05-17T05:43:20.503" v="5129" actId="1076"/>
          <ac:spMkLst>
            <pc:docMk/>
            <pc:sldMk cId="4203093740" sldId="338"/>
            <ac:spMk id="43" creationId="{A4ABCCE0-041C-528D-43A7-77593A24E9D2}"/>
          </ac:spMkLst>
        </pc:spChg>
        <pc:spChg chg="mod">
          <ac:chgData name="Paulson, Benjamin" userId="99163260-8570-4272-b6a0-76c2cc661959" providerId="ADAL" clId="{CD51D8F5-87DA-4C61-8BD8-768A3A7FDBC2}" dt="2023-05-17T05:43:20.503" v="5129" actId="1076"/>
          <ac:spMkLst>
            <pc:docMk/>
            <pc:sldMk cId="4203093740" sldId="338"/>
            <ac:spMk id="44" creationId="{C38DD581-C31F-39BE-42D5-05DA32803D0B}"/>
          </ac:spMkLst>
        </pc:spChg>
        <pc:grpChg chg="mod">
          <ac:chgData name="Paulson, Benjamin" userId="99163260-8570-4272-b6a0-76c2cc661959" providerId="ADAL" clId="{CD51D8F5-87DA-4C61-8BD8-768A3A7FDBC2}" dt="2023-05-17T05:46:26.876" v="5140" actId="1076"/>
          <ac:grpSpMkLst>
            <pc:docMk/>
            <pc:sldMk cId="4203093740" sldId="338"/>
            <ac:grpSpMk id="3" creationId="{5ED134E3-2E62-67BB-26B0-586816C5949D}"/>
          </ac:grpSpMkLst>
        </pc:grpChg>
        <pc:grpChg chg="add mod">
          <ac:chgData name="Paulson, Benjamin" userId="99163260-8570-4272-b6a0-76c2cc661959" providerId="ADAL" clId="{CD51D8F5-87DA-4C61-8BD8-768A3A7FDBC2}" dt="2023-05-17T05:43:08.558" v="5128" actId="571"/>
          <ac:grpSpMkLst>
            <pc:docMk/>
            <pc:sldMk cId="4203093740" sldId="338"/>
            <ac:grpSpMk id="12" creationId="{E4193E79-DD1C-FE41-FDE3-5BE699CC7D3F}"/>
          </ac:grpSpMkLst>
        </pc:grpChg>
        <pc:grpChg chg="add mod">
          <ac:chgData name="Paulson, Benjamin" userId="99163260-8570-4272-b6a0-76c2cc661959" providerId="ADAL" clId="{CD51D8F5-87DA-4C61-8BD8-768A3A7FDBC2}" dt="2023-05-17T05:43:08.558" v="5128" actId="571"/>
          <ac:grpSpMkLst>
            <pc:docMk/>
            <pc:sldMk cId="4203093740" sldId="338"/>
            <ac:grpSpMk id="15" creationId="{4E30F605-5495-0B1C-B8A4-DAC395243750}"/>
          </ac:grpSpMkLst>
        </pc:grpChg>
        <pc:grpChg chg="mod">
          <ac:chgData name="Paulson, Benjamin" userId="99163260-8570-4272-b6a0-76c2cc661959" providerId="ADAL" clId="{CD51D8F5-87DA-4C61-8BD8-768A3A7FDBC2}" dt="2023-05-17T05:43:08.558" v="5128" actId="571"/>
          <ac:grpSpMkLst>
            <pc:docMk/>
            <pc:sldMk cId="4203093740" sldId="338"/>
            <ac:grpSpMk id="16" creationId="{9108093D-033B-9010-6AF3-DE907F274269}"/>
          </ac:grpSpMkLst>
        </pc:grpChg>
        <pc:grpChg chg="mod">
          <ac:chgData name="Paulson, Benjamin" userId="99163260-8570-4272-b6a0-76c2cc661959" providerId="ADAL" clId="{CD51D8F5-87DA-4C61-8BD8-768A3A7FDBC2}" dt="2023-05-17T05:43:20.503" v="5129" actId="1076"/>
          <ac:grpSpMkLst>
            <pc:docMk/>
            <pc:sldMk cId="4203093740" sldId="338"/>
            <ac:grpSpMk id="23" creationId="{686B0061-06B1-1405-349C-039816D93425}"/>
          </ac:grpSpMkLst>
        </pc:grpChg>
        <pc:grpChg chg="mod">
          <ac:chgData name="Paulson, Benjamin" userId="99163260-8570-4272-b6a0-76c2cc661959" providerId="ADAL" clId="{CD51D8F5-87DA-4C61-8BD8-768A3A7FDBC2}" dt="2023-05-17T05:43:20.503" v="5129" actId="1076"/>
          <ac:grpSpMkLst>
            <pc:docMk/>
            <pc:sldMk cId="4203093740" sldId="338"/>
            <ac:grpSpMk id="42" creationId="{F3D67B09-F61A-BF63-147C-F599CF7435E0}"/>
          </ac:grpSpMkLst>
        </pc:grpChg>
        <pc:picChg chg="mod">
          <ac:chgData name="Paulson, Benjamin" userId="99163260-8570-4272-b6a0-76c2cc661959" providerId="ADAL" clId="{CD51D8F5-87DA-4C61-8BD8-768A3A7FDBC2}" dt="2023-05-17T05:43:20.503" v="5129" actId="1076"/>
          <ac:picMkLst>
            <pc:docMk/>
            <pc:sldMk cId="4203093740" sldId="338"/>
            <ac:picMk id="4" creationId="{5C8D81F9-0737-9809-D05C-19FD60662885}"/>
          </ac:picMkLst>
        </pc:picChg>
        <pc:picChg chg="add mod">
          <ac:chgData name="Paulson, Benjamin" userId="99163260-8570-4272-b6a0-76c2cc661959" providerId="ADAL" clId="{CD51D8F5-87DA-4C61-8BD8-768A3A7FDBC2}" dt="2023-05-17T05:43:08.558" v="5128" actId="571"/>
          <ac:picMkLst>
            <pc:docMk/>
            <pc:sldMk cId="4203093740" sldId="338"/>
            <ac:picMk id="8" creationId="{ED268685-FB03-5EFA-1211-96E7C8BE852F}"/>
          </ac:picMkLst>
        </pc:picChg>
        <pc:cxnChg chg="del mod">
          <ac:chgData name="Paulson, Benjamin" userId="99163260-8570-4272-b6a0-76c2cc661959" providerId="ADAL" clId="{CD51D8F5-87DA-4C61-8BD8-768A3A7FDBC2}" dt="2023-05-17T05:43:01.906" v="5126" actId="478"/>
          <ac:cxnSpMkLst>
            <pc:docMk/>
            <pc:sldMk cId="4203093740" sldId="338"/>
            <ac:cxnSpMk id="9" creationId="{BF2DE05B-8DBD-E47E-FEDB-4FE7FE61F432}"/>
          </ac:cxnSpMkLst>
        </pc:cxnChg>
      </pc:sldChg>
      <pc:sldChg chg="addSp delSp modSp add mod modTransition modAnim">
        <pc:chgData name="Paulson, Benjamin" userId="99163260-8570-4272-b6a0-76c2cc661959" providerId="ADAL" clId="{CD51D8F5-87DA-4C61-8BD8-768A3A7FDBC2}" dt="2023-05-17T06:15:38.454" v="5345" actId="167"/>
        <pc:sldMkLst>
          <pc:docMk/>
          <pc:sldMk cId="2268286074" sldId="339"/>
        </pc:sldMkLst>
        <pc:spChg chg="mod">
          <ac:chgData name="Paulson, Benjamin" userId="99163260-8570-4272-b6a0-76c2cc661959" providerId="ADAL" clId="{CD51D8F5-87DA-4C61-8BD8-768A3A7FDBC2}" dt="2023-05-17T05:45:48.855" v="5133"/>
          <ac:spMkLst>
            <pc:docMk/>
            <pc:sldMk cId="2268286074" sldId="339"/>
            <ac:spMk id="8" creationId="{A11194CE-2BB4-450E-37DE-BE5BE026794E}"/>
          </ac:spMkLst>
        </pc:spChg>
        <pc:spChg chg="mod">
          <ac:chgData name="Paulson, Benjamin" userId="99163260-8570-4272-b6a0-76c2cc661959" providerId="ADAL" clId="{CD51D8F5-87DA-4C61-8BD8-768A3A7FDBC2}" dt="2023-05-17T05:45:48.855" v="5133"/>
          <ac:spMkLst>
            <pc:docMk/>
            <pc:sldMk cId="2268286074" sldId="339"/>
            <ac:spMk id="9" creationId="{767B72B6-23CC-9ED7-1478-8C48EA89B486}"/>
          </ac:spMkLst>
        </pc:spChg>
        <pc:spChg chg="mod">
          <ac:chgData name="Paulson, Benjamin" userId="99163260-8570-4272-b6a0-76c2cc661959" providerId="ADAL" clId="{CD51D8F5-87DA-4C61-8BD8-768A3A7FDBC2}" dt="2023-05-17T05:47:09.488" v="5143"/>
          <ac:spMkLst>
            <pc:docMk/>
            <pc:sldMk cId="2268286074" sldId="339"/>
            <ac:spMk id="12" creationId="{DE18B5EA-2266-A6E2-96B8-93CB87B852A6}"/>
          </ac:spMkLst>
        </pc:spChg>
        <pc:spChg chg="mod">
          <ac:chgData name="Paulson, Benjamin" userId="99163260-8570-4272-b6a0-76c2cc661959" providerId="ADAL" clId="{CD51D8F5-87DA-4C61-8BD8-768A3A7FDBC2}" dt="2023-05-17T05:47:09.488" v="5143"/>
          <ac:spMkLst>
            <pc:docMk/>
            <pc:sldMk cId="2268286074" sldId="339"/>
            <ac:spMk id="13" creationId="{85979C6A-DF63-FE50-1283-10876F080E4B}"/>
          </ac:spMkLst>
        </pc:spChg>
        <pc:spChg chg="mod">
          <ac:chgData name="Paulson, Benjamin" userId="99163260-8570-4272-b6a0-76c2cc661959" providerId="ADAL" clId="{CD51D8F5-87DA-4C61-8BD8-768A3A7FDBC2}" dt="2023-05-17T05:48:11.880" v="5151" actId="1076"/>
          <ac:spMkLst>
            <pc:docMk/>
            <pc:sldMk cId="2268286074" sldId="339"/>
            <ac:spMk id="14" creationId="{1B8DA1AE-1468-8626-D4BA-7F6785C2F5FC}"/>
          </ac:spMkLst>
        </pc:spChg>
        <pc:spChg chg="mod">
          <ac:chgData name="Paulson, Benjamin" userId="99163260-8570-4272-b6a0-76c2cc661959" providerId="ADAL" clId="{CD51D8F5-87DA-4C61-8BD8-768A3A7FDBC2}" dt="2023-05-17T05:48:17.412" v="5154"/>
          <ac:spMkLst>
            <pc:docMk/>
            <pc:sldMk cId="2268286074" sldId="339"/>
            <ac:spMk id="17" creationId="{C08E5564-F3AD-561B-5E20-D82153040FAC}"/>
          </ac:spMkLst>
        </pc:spChg>
        <pc:spChg chg="mod">
          <ac:chgData name="Paulson, Benjamin" userId="99163260-8570-4272-b6a0-76c2cc661959" providerId="ADAL" clId="{CD51D8F5-87DA-4C61-8BD8-768A3A7FDBC2}" dt="2023-05-17T05:48:17.412" v="5154"/>
          <ac:spMkLst>
            <pc:docMk/>
            <pc:sldMk cId="2268286074" sldId="339"/>
            <ac:spMk id="18" creationId="{68A58451-05EC-92D1-6854-35AB229396C2}"/>
          </ac:spMkLst>
        </pc:spChg>
        <pc:spChg chg="mod">
          <ac:chgData name="Paulson, Benjamin" userId="99163260-8570-4272-b6a0-76c2cc661959" providerId="ADAL" clId="{CD51D8F5-87DA-4C61-8BD8-768A3A7FDBC2}" dt="2023-05-17T05:48:17.412" v="5154"/>
          <ac:spMkLst>
            <pc:docMk/>
            <pc:sldMk cId="2268286074" sldId="339"/>
            <ac:spMk id="19" creationId="{D47DD985-B904-A526-A67A-820266D0CD7E}"/>
          </ac:spMkLst>
        </pc:spChg>
        <pc:spChg chg="add mod ord">
          <ac:chgData name="Paulson, Benjamin" userId="99163260-8570-4272-b6a0-76c2cc661959" providerId="ADAL" clId="{CD51D8F5-87DA-4C61-8BD8-768A3A7FDBC2}" dt="2023-05-17T06:15:38.454" v="5345" actId="167"/>
          <ac:spMkLst>
            <pc:docMk/>
            <pc:sldMk cId="2268286074" sldId="339"/>
            <ac:spMk id="20" creationId="{2DD39AF5-8F10-E9EB-6961-ED3CC8AC5E36}"/>
          </ac:spMkLst>
        </pc:spChg>
        <pc:grpChg chg="mod">
          <ac:chgData name="Paulson, Benjamin" userId="99163260-8570-4272-b6a0-76c2cc661959" providerId="ADAL" clId="{CD51D8F5-87DA-4C61-8BD8-768A3A7FDBC2}" dt="2023-05-17T05:46:21.350" v="5138" actId="1076"/>
          <ac:grpSpMkLst>
            <pc:docMk/>
            <pc:sldMk cId="2268286074" sldId="339"/>
            <ac:grpSpMk id="3" creationId="{5ED134E3-2E62-67BB-26B0-586816C5949D}"/>
          </ac:grpSpMkLst>
        </pc:grpChg>
        <pc:grpChg chg="add mod">
          <ac:chgData name="Paulson, Benjamin" userId="99163260-8570-4272-b6a0-76c2cc661959" providerId="ADAL" clId="{CD51D8F5-87DA-4C61-8BD8-768A3A7FDBC2}" dt="2023-05-17T05:45:55.533" v="5135" actId="1076"/>
          <ac:grpSpMkLst>
            <pc:docMk/>
            <pc:sldMk cId="2268286074" sldId="339"/>
            <ac:grpSpMk id="7" creationId="{E5BAF933-BD68-8C18-A7E5-262CD679BC82}"/>
          </ac:grpSpMkLst>
        </pc:grpChg>
        <pc:grpChg chg="add del mod">
          <ac:chgData name="Paulson, Benjamin" userId="99163260-8570-4272-b6a0-76c2cc661959" providerId="ADAL" clId="{CD51D8F5-87DA-4C61-8BD8-768A3A7FDBC2}" dt="2023-05-17T05:48:57.393" v="5166" actId="478"/>
          <ac:grpSpMkLst>
            <pc:docMk/>
            <pc:sldMk cId="2268286074" sldId="339"/>
            <ac:grpSpMk id="10" creationId="{7215A366-D252-1242-E101-D2D9343359F5}"/>
          </ac:grpSpMkLst>
        </pc:grpChg>
        <pc:grpChg chg="mod">
          <ac:chgData name="Paulson, Benjamin" userId="99163260-8570-4272-b6a0-76c2cc661959" providerId="ADAL" clId="{CD51D8F5-87DA-4C61-8BD8-768A3A7FDBC2}" dt="2023-05-17T05:47:09.488" v="5143"/>
          <ac:grpSpMkLst>
            <pc:docMk/>
            <pc:sldMk cId="2268286074" sldId="339"/>
            <ac:grpSpMk id="11" creationId="{175D897B-5F88-FD81-0015-09314898C91B}"/>
          </ac:grpSpMkLst>
        </pc:grpChg>
        <pc:grpChg chg="add mod">
          <ac:chgData name="Paulson, Benjamin" userId="99163260-8570-4272-b6a0-76c2cc661959" providerId="ADAL" clId="{CD51D8F5-87DA-4C61-8BD8-768A3A7FDBC2}" dt="2023-05-17T05:49:00.144" v="5169" actId="1036"/>
          <ac:grpSpMkLst>
            <pc:docMk/>
            <pc:sldMk cId="2268286074" sldId="339"/>
            <ac:grpSpMk id="15" creationId="{7327506A-A5F2-FB90-A50D-568C622421B5}"/>
          </ac:grpSpMkLst>
        </pc:grpChg>
        <pc:grpChg chg="mod">
          <ac:chgData name="Paulson, Benjamin" userId="99163260-8570-4272-b6a0-76c2cc661959" providerId="ADAL" clId="{CD51D8F5-87DA-4C61-8BD8-768A3A7FDBC2}" dt="2023-05-17T05:48:17.412" v="5154"/>
          <ac:grpSpMkLst>
            <pc:docMk/>
            <pc:sldMk cId="2268286074" sldId="339"/>
            <ac:grpSpMk id="16" creationId="{99075B8F-4083-9CBD-F3E2-9FB29F051C5F}"/>
          </ac:grpSpMkLst>
        </pc:grpChg>
        <pc:picChg chg="mod">
          <ac:chgData name="Paulson, Benjamin" userId="99163260-8570-4272-b6a0-76c2cc661959" providerId="ADAL" clId="{CD51D8F5-87DA-4C61-8BD8-768A3A7FDBC2}" dt="2023-05-17T05:48:14.016" v="5152" actId="1076"/>
          <ac:picMkLst>
            <pc:docMk/>
            <pc:sldMk cId="2268286074" sldId="339"/>
            <ac:picMk id="4" creationId="{5C8D81F9-0737-9809-D05C-19FD60662885}"/>
          </ac:picMkLst>
        </pc:picChg>
      </pc:sldChg>
      <pc:sldChg chg="addSp delSp modSp add mod modTransition modAnim">
        <pc:chgData name="Paulson, Benjamin" userId="99163260-8570-4272-b6a0-76c2cc661959" providerId="ADAL" clId="{CD51D8F5-87DA-4C61-8BD8-768A3A7FDBC2}" dt="2023-05-17T06:15:41.874" v="5347" actId="167"/>
        <pc:sldMkLst>
          <pc:docMk/>
          <pc:sldMk cId="3551337522" sldId="340"/>
        </pc:sldMkLst>
        <pc:spChg chg="mod topLvl">
          <ac:chgData name="Paulson, Benjamin" userId="99163260-8570-4272-b6a0-76c2cc661959" providerId="ADAL" clId="{CD51D8F5-87DA-4C61-8BD8-768A3A7FDBC2}" dt="2023-05-17T05:50:37.549" v="5202" actId="14100"/>
          <ac:spMkLst>
            <pc:docMk/>
            <pc:sldMk cId="3551337522" sldId="340"/>
            <ac:spMk id="8" creationId="{A11194CE-2BB4-450E-37DE-BE5BE026794E}"/>
          </ac:spMkLst>
        </pc:spChg>
        <pc:spChg chg="del topLvl">
          <ac:chgData name="Paulson, Benjamin" userId="99163260-8570-4272-b6a0-76c2cc661959" providerId="ADAL" clId="{CD51D8F5-87DA-4C61-8BD8-768A3A7FDBC2}" dt="2023-05-17T05:50:09.114" v="5189" actId="478"/>
          <ac:spMkLst>
            <pc:docMk/>
            <pc:sldMk cId="3551337522" sldId="340"/>
            <ac:spMk id="9" creationId="{767B72B6-23CC-9ED7-1478-8C48EA89B486}"/>
          </ac:spMkLst>
        </pc:spChg>
        <pc:spChg chg="add del mod">
          <ac:chgData name="Paulson, Benjamin" userId="99163260-8570-4272-b6a0-76c2cc661959" providerId="ADAL" clId="{CD51D8F5-87DA-4C61-8BD8-768A3A7FDBC2}" dt="2023-05-17T05:51:42.488" v="5214" actId="478"/>
          <ac:spMkLst>
            <pc:docMk/>
            <pc:sldMk cId="3551337522" sldId="340"/>
            <ac:spMk id="10" creationId="{B8DA4DBC-6715-6CD7-5794-79DC59574112}"/>
          </ac:spMkLst>
        </pc:spChg>
        <pc:spChg chg="add del mod">
          <ac:chgData name="Paulson, Benjamin" userId="99163260-8570-4272-b6a0-76c2cc661959" providerId="ADAL" clId="{CD51D8F5-87DA-4C61-8BD8-768A3A7FDBC2}" dt="2023-05-17T05:51:42.849" v="5215" actId="478"/>
          <ac:spMkLst>
            <pc:docMk/>
            <pc:sldMk cId="3551337522" sldId="340"/>
            <ac:spMk id="11" creationId="{523295C7-6986-8BE2-4DC7-EE9E97AEB416}"/>
          </ac:spMkLst>
        </pc:spChg>
        <pc:spChg chg="add del mod">
          <ac:chgData name="Paulson, Benjamin" userId="99163260-8570-4272-b6a0-76c2cc661959" providerId="ADAL" clId="{CD51D8F5-87DA-4C61-8BD8-768A3A7FDBC2}" dt="2023-05-17T05:51:43.174" v="5216" actId="478"/>
          <ac:spMkLst>
            <pc:docMk/>
            <pc:sldMk cId="3551337522" sldId="340"/>
            <ac:spMk id="12" creationId="{5DF12CB5-CD8F-0BE3-070E-DE4710A43EB2}"/>
          </ac:spMkLst>
        </pc:spChg>
        <pc:spChg chg="add mod">
          <ac:chgData name="Paulson, Benjamin" userId="99163260-8570-4272-b6a0-76c2cc661959" providerId="ADAL" clId="{CD51D8F5-87DA-4C61-8BD8-768A3A7FDBC2}" dt="2023-05-17T05:52:16.710" v="5228" actId="20577"/>
          <ac:spMkLst>
            <pc:docMk/>
            <pc:sldMk cId="3551337522" sldId="340"/>
            <ac:spMk id="13" creationId="{EE4A1EA6-4050-4E04-D879-F9BCC49BDC5B}"/>
          </ac:spMkLst>
        </pc:spChg>
        <pc:spChg chg="add mod">
          <ac:chgData name="Paulson, Benjamin" userId="99163260-8570-4272-b6a0-76c2cc661959" providerId="ADAL" clId="{CD51D8F5-87DA-4C61-8BD8-768A3A7FDBC2}" dt="2023-05-17T05:52:14.912" v="5226" actId="20577"/>
          <ac:spMkLst>
            <pc:docMk/>
            <pc:sldMk cId="3551337522" sldId="340"/>
            <ac:spMk id="14" creationId="{1F83FFBA-50F9-8BBC-EB73-C865FF680C24}"/>
          </ac:spMkLst>
        </pc:spChg>
        <pc:spChg chg="add mod">
          <ac:chgData name="Paulson, Benjamin" userId="99163260-8570-4272-b6a0-76c2cc661959" providerId="ADAL" clId="{CD51D8F5-87DA-4C61-8BD8-768A3A7FDBC2}" dt="2023-05-17T05:52:12.064" v="5224" actId="1037"/>
          <ac:spMkLst>
            <pc:docMk/>
            <pc:sldMk cId="3551337522" sldId="340"/>
            <ac:spMk id="20" creationId="{0EE92ABC-A4B4-5163-C751-75D1DD820A94}"/>
          </ac:spMkLst>
        </pc:spChg>
        <pc:spChg chg="add mod ord">
          <ac:chgData name="Paulson, Benjamin" userId="99163260-8570-4272-b6a0-76c2cc661959" providerId="ADAL" clId="{CD51D8F5-87DA-4C61-8BD8-768A3A7FDBC2}" dt="2023-05-17T06:15:41.874" v="5347" actId="167"/>
          <ac:spMkLst>
            <pc:docMk/>
            <pc:sldMk cId="3551337522" sldId="340"/>
            <ac:spMk id="21" creationId="{7D2A2816-576B-8408-770A-8FA003D3CDBF}"/>
          </ac:spMkLst>
        </pc:spChg>
        <pc:spChg chg="mod topLvl">
          <ac:chgData name="Paulson, Benjamin" userId="99163260-8570-4272-b6a0-76c2cc661959" providerId="ADAL" clId="{CD51D8F5-87DA-4C61-8BD8-768A3A7FDBC2}" dt="2023-05-17T05:51:38.736" v="5213" actId="207"/>
          <ac:spMkLst>
            <pc:docMk/>
            <pc:sldMk cId="3551337522" sldId="340"/>
            <ac:spMk id="24" creationId="{2AA8B983-2A3D-C825-6DD5-F3CE4D4AC1D1}"/>
          </ac:spMkLst>
        </pc:spChg>
        <pc:spChg chg="del topLvl">
          <ac:chgData name="Paulson, Benjamin" userId="99163260-8570-4272-b6a0-76c2cc661959" providerId="ADAL" clId="{CD51D8F5-87DA-4C61-8BD8-768A3A7FDBC2}" dt="2023-05-17T05:50:11.976" v="5191" actId="478"/>
          <ac:spMkLst>
            <pc:docMk/>
            <pc:sldMk cId="3551337522" sldId="340"/>
            <ac:spMk id="25" creationId="{580429B2-3A33-19EA-9B42-7120094CA5A5}"/>
          </ac:spMkLst>
        </pc:spChg>
        <pc:spChg chg="del topLvl">
          <ac:chgData name="Paulson, Benjamin" userId="99163260-8570-4272-b6a0-76c2cc661959" providerId="ADAL" clId="{CD51D8F5-87DA-4C61-8BD8-768A3A7FDBC2}" dt="2023-05-17T05:50:10.736" v="5190" actId="478"/>
          <ac:spMkLst>
            <pc:docMk/>
            <pc:sldMk cId="3551337522" sldId="340"/>
            <ac:spMk id="26" creationId="{2F78D617-9BA0-E29F-10F4-A02D27BE4DCD}"/>
          </ac:spMkLst>
        </pc:spChg>
        <pc:spChg chg="mod topLvl">
          <ac:chgData name="Paulson, Benjamin" userId="99163260-8570-4272-b6a0-76c2cc661959" providerId="ADAL" clId="{CD51D8F5-87DA-4C61-8BD8-768A3A7FDBC2}" dt="2023-05-17T05:51:16.078" v="5207" actId="208"/>
          <ac:spMkLst>
            <pc:docMk/>
            <pc:sldMk cId="3551337522" sldId="340"/>
            <ac:spMk id="43" creationId="{A4ABCCE0-041C-528D-43A7-77593A24E9D2}"/>
          </ac:spMkLst>
        </pc:spChg>
        <pc:spChg chg="del topLvl">
          <ac:chgData name="Paulson, Benjamin" userId="99163260-8570-4272-b6a0-76c2cc661959" providerId="ADAL" clId="{CD51D8F5-87DA-4C61-8BD8-768A3A7FDBC2}" dt="2023-05-17T05:50:07.724" v="5188" actId="478"/>
          <ac:spMkLst>
            <pc:docMk/>
            <pc:sldMk cId="3551337522" sldId="340"/>
            <ac:spMk id="44" creationId="{C38DD581-C31F-39BE-42D5-05DA32803D0B}"/>
          </ac:spMkLst>
        </pc:spChg>
        <pc:grpChg chg="del mod">
          <ac:chgData name="Paulson, Benjamin" userId="99163260-8570-4272-b6a0-76c2cc661959" providerId="ADAL" clId="{CD51D8F5-87DA-4C61-8BD8-768A3A7FDBC2}" dt="2023-05-17T05:50:10.736" v="5190" actId="478"/>
          <ac:grpSpMkLst>
            <pc:docMk/>
            <pc:sldMk cId="3551337522" sldId="340"/>
            <ac:grpSpMk id="3" creationId="{5ED134E3-2E62-67BB-26B0-586816C5949D}"/>
          </ac:grpSpMkLst>
        </pc:grpChg>
        <pc:grpChg chg="del mod">
          <ac:chgData name="Paulson, Benjamin" userId="99163260-8570-4272-b6a0-76c2cc661959" providerId="ADAL" clId="{CD51D8F5-87DA-4C61-8BD8-768A3A7FDBC2}" dt="2023-05-17T05:50:09.114" v="5189" actId="478"/>
          <ac:grpSpMkLst>
            <pc:docMk/>
            <pc:sldMk cId="3551337522" sldId="340"/>
            <ac:grpSpMk id="7" creationId="{E5BAF933-BD68-8C18-A7E5-262CD679BC82}"/>
          </ac:grpSpMkLst>
        </pc:grpChg>
        <pc:grpChg chg="mod">
          <ac:chgData name="Paulson, Benjamin" userId="99163260-8570-4272-b6a0-76c2cc661959" providerId="ADAL" clId="{CD51D8F5-87DA-4C61-8BD8-768A3A7FDBC2}" dt="2023-05-17T05:49:32.363" v="5173" actId="1076"/>
          <ac:grpSpMkLst>
            <pc:docMk/>
            <pc:sldMk cId="3551337522" sldId="340"/>
            <ac:grpSpMk id="15" creationId="{7327506A-A5F2-FB90-A50D-568C622421B5}"/>
          </ac:grpSpMkLst>
        </pc:grpChg>
        <pc:grpChg chg="del topLvl">
          <ac:chgData name="Paulson, Benjamin" userId="99163260-8570-4272-b6a0-76c2cc661959" providerId="ADAL" clId="{CD51D8F5-87DA-4C61-8BD8-768A3A7FDBC2}" dt="2023-05-17T05:50:11.976" v="5191" actId="478"/>
          <ac:grpSpMkLst>
            <pc:docMk/>
            <pc:sldMk cId="3551337522" sldId="340"/>
            <ac:grpSpMk id="23" creationId="{686B0061-06B1-1405-349C-039816D93425}"/>
          </ac:grpSpMkLst>
        </pc:grpChg>
        <pc:grpChg chg="del mod">
          <ac:chgData name="Paulson, Benjamin" userId="99163260-8570-4272-b6a0-76c2cc661959" providerId="ADAL" clId="{CD51D8F5-87DA-4C61-8BD8-768A3A7FDBC2}" dt="2023-05-17T05:50:07.724" v="5188" actId="478"/>
          <ac:grpSpMkLst>
            <pc:docMk/>
            <pc:sldMk cId="3551337522" sldId="340"/>
            <ac:grpSpMk id="42" creationId="{F3D67B09-F61A-BF63-147C-F599CF7435E0}"/>
          </ac:grpSpMkLst>
        </pc:grpChg>
      </pc:sldChg>
      <pc:sldChg chg="addSp delSp modSp add mod">
        <pc:chgData name="Paulson, Benjamin" userId="99163260-8570-4272-b6a0-76c2cc661959" providerId="ADAL" clId="{CD51D8F5-87DA-4C61-8BD8-768A3A7FDBC2}" dt="2023-05-17T06:15:45.438" v="5349" actId="167"/>
        <pc:sldMkLst>
          <pc:docMk/>
          <pc:sldMk cId="616820267" sldId="341"/>
        </pc:sldMkLst>
        <pc:spChg chg="del">
          <ac:chgData name="Paulson, Benjamin" userId="99163260-8570-4272-b6a0-76c2cc661959" providerId="ADAL" clId="{CD51D8F5-87DA-4C61-8BD8-768A3A7FDBC2}" dt="2023-05-17T05:53:30.035" v="5242" actId="478"/>
          <ac:spMkLst>
            <pc:docMk/>
            <pc:sldMk cId="616820267" sldId="341"/>
            <ac:spMk id="8" creationId="{A11194CE-2BB4-450E-37DE-BE5BE026794E}"/>
          </ac:spMkLst>
        </pc:spChg>
        <pc:spChg chg="del mod topLvl">
          <ac:chgData name="Paulson, Benjamin" userId="99163260-8570-4272-b6a0-76c2cc661959" providerId="ADAL" clId="{CD51D8F5-87DA-4C61-8BD8-768A3A7FDBC2}" dt="2023-05-17T05:53:05.626" v="5233" actId="478"/>
          <ac:spMkLst>
            <pc:docMk/>
            <pc:sldMk cId="616820267" sldId="341"/>
            <ac:spMk id="9" creationId="{D8F0C7DD-86AA-A0E1-E67D-18831265AEA9}"/>
          </ac:spMkLst>
        </pc:spChg>
        <pc:spChg chg="mod">
          <ac:chgData name="Paulson, Benjamin" userId="99163260-8570-4272-b6a0-76c2cc661959" providerId="ADAL" clId="{CD51D8F5-87DA-4C61-8BD8-768A3A7FDBC2}" dt="2023-05-17T05:53:22.749" v="5239" actId="208"/>
          <ac:spMkLst>
            <pc:docMk/>
            <pc:sldMk cId="616820267" sldId="341"/>
            <ac:spMk id="10" creationId="{4EB62241-72C5-CE2D-42BC-4C25BC6E71EF}"/>
          </ac:spMkLst>
        </pc:spChg>
        <pc:spChg chg="mod">
          <ac:chgData name="Paulson, Benjamin" userId="99163260-8570-4272-b6a0-76c2cc661959" providerId="ADAL" clId="{CD51D8F5-87DA-4C61-8BD8-768A3A7FDBC2}" dt="2023-05-17T05:53:26.253" v="5241" actId="208"/>
          <ac:spMkLst>
            <pc:docMk/>
            <pc:sldMk cId="616820267" sldId="341"/>
            <ac:spMk id="11" creationId="{47B9B4F2-FED9-7ED5-AE14-ED7345F2763A}"/>
          </ac:spMkLst>
        </pc:spChg>
        <pc:spChg chg="add mod ord">
          <ac:chgData name="Paulson, Benjamin" userId="99163260-8570-4272-b6a0-76c2cc661959" providerId="ADAL" clId="{CD51D8F5-87DA-4C61-8BD8-768A3A7FDBC2}" dt="2023-05-17T06:15:45.438" v="5349" actId="167"/>
          <ac:spMkLst>
            <pc:docMk/>
            <pc:sldMk cId="616820267" sldId="341"/>
            <ac:spMk id="12" creationId="{A9576030-CF1F-3727-2389-0B86EAE9C1EC}"/>
          </ac:spMkLst>
        </pc:spChg>
        <pc:spChg chg="del">
          <ac:chgData name="Paulson, Benjamin" userId="99163260-8570-4272-b6a0-76c2cc661959" providerId="ADAL" clId="{CD51D8F5-87DA-4C61-8BD8-768A3A7FDBC2}" dt="2023-05-17T05:53:31.489" v="5243" actId="478"/>
          <ac:spMkLst>
            <pc:docMk/>
            <pc:sldMk cId="616820267" sldId="341"/>
            <ac:spMk id="13" creationId="{EE4A1EA6-4050-4E04-D879-F9BCC49BDC5B}"/>
          </ac:spMkLst>
        </pc:spChg>
        <pc:spChg chg="del">
          <ac:chgData name="Paulson, Benjamin" userId="99163260-8570-4272-b6a0-76c2cc661959" providerId="ADAL" clId="{CD51D8F5-87DA-4C61-8BD8-768A3A7FDBC2}" dt="2023-05-17T05:53:32.186" v="5244" actId="478"/>
          <ac:spMkLst>
            <pc:docMk/>
            <pc:sldMk cId="616820267" sldId="341"/>
            <ac:spMk id="14" creationId="{1F83FFBA-50F9-8BBC-EB73-C865FF680C24}"/>
          </ac:spMkLst>
        </pc:spChg>
        <pc:spChg chg="del">
          <ac:chgData name="Paulson, Benjamin" userId="99163260-8570-4272-b6a0-76c2cc661959" providerId="ADAL" clId="{CD51D8F5-87DA-4C61-8BD8-768A3A7FDBC2}" dt="2023-05-17T05:53:34.315" v="5246" actId="478"/>
          <ac:spMkLst>
            <pc:docMk/>
            <pc:sldMk cId="616820267" sldId="341"/>
            <ac:spMk id="20" creationId="{0EE92ABC-A4B4-5163-C751-75D1DD820A94}"/>
          </ac:spMkLst>
        </pc:spChg>
        <pc:spChg chg="del">
          <ac:chgData name="Paulson, Benjamin" userId="99163260-8570-4272-b6a0-76c2cc661959" providerId="ADAL" clId="{CD51D8F5-87DA-4C61-8BD8-768A3A7FDBC2}" dt="2023-05-17T05:53:34.724" v="5247" actId="478"/>
          <ac:spMkLst>
            <pc:docMk/>
            <pc:sldMk cId="616820267" sldId="341"/>
            <ac:spMk id="24" creationId="{2AA8B983-2A3D-C825-6DD5-F3CE4D4AC1D1}"/>
          </ac:spMkLst>
        </pc:spChg>
        <pc:spChg chg="del">
          <ac:chgData name="Paulson, Benjamin" userId="99163260-8570-4272-b6a0-76c2cc661959" providerId="ADAL" clId="{CD51D8F5-87DA-4C61-8BD8-768A3A7FDBC2}" dt="2023-05-17T05:53:33.051" v="5245" actId="478"/>
          <ac:spMkLst>
            <pc:docMk/>
            <pc:sldMk cId="616820267" sldId="341"/>
            <ac:spMk id="43" creationId="{A4ABCCE0-041C-528D-43A7-77593A24E9D2}"/>
          </ac:spMkLst>
        </pc:spChg>
        <pc:grpChg chg="add del mod">
          <ac:chgData name="Paulson, Benjamin" userId="99163260-8570-4272-b6a0-76c2cc661959" providerId="ADAL" clId="{CD51D8F5-87DA-4C61-8BD8-768A3A7FDBC2}" dt="2023-05-17T05:53:05.626" v="5233" actId="478"/>
          <ac:grpSpMkLst>
            <pc:docMk/>
            <pc:sldMk cId="616820267" sldId="341"/>
            <ac:grpSpMk id="3" creationId="{D5D2EA4B-8EB5-B91D-31E1-49C9A63CCBE3}"/>
          </ac:grpSpMkLst>
        </pc:grpChg>
        <pc:grpChg chg="mod topLvl">
          <ac:chgData name="Paulson, Benjamin" userId="99163260-8570-4272-b6a0-76c2cc661959" providerId="ADAL" clId="{CD51D8F5-87DA-4C61-8BD8-768A3A7FDBC2}" dt="2023-05-17T05:53:43.220" v="5252" actId="1035"/>
          <ac:grpSpMkLst>
            <pc:docMk/>
            <pc:sldMk cId="616820267" sldId="341"/>
            <ac:grpSpMk id="7" creationId="{36DF6B02-A77E-6EA2-BFD4-DC4991EE3AFC}"/>
          </ac:grpSpMkLst>
        </pc:grpChg>
        <pc:grpChg chg="mod">
          <ac:chgData name="Paulson, Benjamin" userId="99163260-8570-4272-b6a0-76c2cc661959" providerId="ADAL" clId="{CD51D8F5-87DA-4C61-8BD8-768A3A7FDBC2}" dt="2023-05-17T05:53:47.553" v="5254" actId="1076"/>
          <ac:grpSpMkLst>
            <pc:docMk/>
            <pc:sldMk cId="616820267" sldId="341"/>
            <ac:grpSpMk id="15" creationId="{7327506A-A5F2-FB90-A50D-568C622421B5}"/>
          </ac:grpSpMkLst>
        </pc:grpChg>
      </pc:sldChg>
      <pc:sldChg chg="addSp modSp add mod">
        <pc:chgData name="Paulson, Benjamin" userId="99163260-8570-4272-b6a0-76c2cc661959" providerId="ADAL" clId="{CD51D8F5-87DA-4C61-8BD8-768A3A7FDBC2}" dt="2023-05-17T06:15:48.398" v="5351" actId="167"/>
        <pc:sldMkLst>
          <pc:docMk/>
          <pc:sldMk cId="3660260058" sldId="342"/>
        </pc:sldMkLst>
        <pc:spChg chg="add mod ord">
          <ac:chgData name="Paulson, Benjamin" userId="99163260-8570-4272-b6a0-76c2cc661959" providerId="ADAL" clId="{CD51D8F5-87DA-4C61-8BD8-768A3A7FDBC2}" dt="2023-05-17T06:15:48.398" v="5351" actId="167"/>
          <ac:spMkLst>
            <pc:docMk/>
            <pc:sldMk cId="3660260058" sldId="342"/>
            <ac:spMk id="3" creationId="{529AEB41-FEDE-6E94-5E3D-B954CF1F95B8}"/>
          </ac:spMkLst>
        </pc:spChg>
        <pc:grpChg chg="mod">
          <ac:chgData name="Paulson, Benjamin" userId="99163260-8570-4272-b6a0-76c2cc661959" providerId="ADAL" clId="{CD51D8F5-87DA-4C61-8BD8-768A3A7FDBC2}" dt="2023-05-17T05:53:59.017" v="5259" actId="1076"/>
          <ac:grpSpMkLst>
            <pc:docMk/>
            <pc:sldMk cId="3660260058" sldId="342"/>
            <ac:grpSpMk id="7" creationId="{36DF6B02-A77E-6EA2-BFD4-DC4991EE3AFC}"/>
          </ac:grpSpMkLst>
        </pc:grpChg>
        <pc:grpChg chg="mod">
          <ac:chgData name="Paulson, Benjamin" userId="99163260-8570-4272-b6a0-76c2cc661959" providerId="ADAL" clId="{CD51D8F5-87DA-4C61-8BD8-768A3A7FDBC2}" dt="2023-05-17T05:53:51.079" v="5256" actId="1076"/>
          <ac:grpSpMkLst>
            <pc:docMk/>
            <pc:sldMk cId="3660260058" sldId="342"/>
            <ac:grpSpMk id="15" creationId="{7327506A-A5F2-FB90-A50D-568C622421B5}"/>
          </ac:grpSpMkLst>
        </pc:grpChg>
      </pc:sldChg>
      <pc:sldChg chg="addSp delSp modSp add mod">
        <pc:chgData name="Paulson, Benjamin" userId="99163260-8570-4272-b6a0-76c2cc661959" providerId="ADAL" clId="{CD51D8F5-87DA-4C61-8BD8-768A3A7FDBC2}" dt="2023-05-17T06:15:52.275" v="5353" actId="167"/>
        <pc:sldMkLst>
          <pc:docMk/>
          <pc:sldMk cId="745019579" sldId="343"/>
        </pc:sldMkLst>
        <pc:spChg chg="add mod ord">
          <ac:chgData name="Paulson, Benjamin" userId="99163260-8570-4272-b6a0-76c2cc661959" providerId="ADAL" clId="{CD51D8F5-87DA-4C61-8BD8-768A3A7FDBC2}" dt="2023-05-17T06:15:52.275" v="5353" actId="167"/>
          <ac:spMkLst>
            <pc:docMk/>
            <pc:sldMk cId="745019579" sldId="343"/>
            <ac:spMk id="3" creationId="{60AEC80C-6471-EBAE-2446-3381E6DF0B48}"/>
          </ac:spMkLst>
        </pc:spChg>
        <pc:spChg chg="mod">
          <ac:chgData name="Paulson, Benjamin" userId="99163260-8570-4272-b6a0-76c2cc661959" providerId="ADAL" clId="{CD51D8F5-87DA-4C61-8BD8-768A3A7FDBC2}" dt="2023-05-17T05:55:37.346" v="5274" actId="1076"/>
          <ac:spMkLst>
            <pc:docMk/>
            <pc:sldMk cId="745019579" sldId="343"/>
            <ac:spMk id="5" creationId="{9C7D1369-8151-7CF8-341B-B59501550AC1}"/>
          </ac:spMkLst>
        </pc:spChg>
        <pc:spChg chg="mod">
          <ac:chgData name="Paulson, Benjamin" userId="99163260-8570-4272-b6a0-76c2cc661959" providerId="ADAL" clId="{CD51D8F5-87DA-4C61-8BD8-768A3A7FDBC2}" dt="2023-05-17T05:55:37.346" v="5274" actId="1076"/>
          <ac:spMkLst>
            <pc:docMk/>
            <pc:sldMk cId="745019579" sldId="343"/>
            <ac:spMk id="6" creationId="{039BA90F-AD75-1054-6965-DDB01563EF94}"/>
          </ac:spMkLst>
        </pc:spChg>
        <pc:spChg chg="mod">
          <ac:chgData name="Paulson, Benjamin" userId="99163260-8570-4272-b6a0-76c2cc661959" providerId="ADAL" clId="{CD51D8F5-87DA-4C61-8BD8-768A3A7FDBC2}" dt="2023-05-17T05:55:37.346" v="5274" actId="1076"/>
          <ac:spMkLst>
            <pc:docMk/>
            <pc:sldMk cId="745019579" sldId="343"/>
            <ac:spMk id="10" creationId="{4EB62241-72C5-CE2D-42BC-4C25BC6E71EF}"/>
          </ac:spMkLst>
        </pc:spChg>
        <pc:spChg chg="mod">
          <ac:chgData name="Paulson, Benjamin" userId="99163260-8570-4272-b6a0-76c2cc661959" providerId="ADAL" clId="{CD51D8F5-87DA-4C61-8BD8-768A3A7FDBC2}" dt="2023-05-17T05:55:37.346" v="5274" actId="1076"/>
          <ac:spMkLst>
            <pc:docMk/>
            <pc:sldMk cId="745019579" sldId="343"/>
            <ac:spMk id="11" creationId="{47B9B4F2-FED9-7ED5-AE14-ED7345F2763A}"/>
          </ac:spMkLst>
        </pc:spChg>
        <pc:grpChg chg="mod">
          <ac:chgData name="Paulson, Benjamin" userId="99163260-8570-4272-b6a0-76c2cc661959" providerId="ADAL" clId="{CD51D8F5-87DA-4C61-8BD8-768A3A7FDBC2}" dt="2023-05-17T05:55:37.346" v="5274" actId="1076"/>
          <ac:grpSpMkLst>
            <pc:docMk/>
            <pc:sldMk cId="745019579" sldId="343"/>
            <ac:grpSpMk id="7" creationId="{36DF6B02-A77E-6EA2-BFD4-DC4991EE3AFC}"/>
          </ac:grpSpMkLst>
        </pc:grpChg>
        <pc:grpChg chg="del">
          <ac:chgData name="Paulson, Benjamin" userId="99163260-8570-4272-b6a0-76c2cc661959" providerId="ADAL" clId="{CD51D8F5-87DA-4C61-8BD8-768A3A7FDBC2}" dt="2023-05-17T05:55:19.109" v="5270" actId="478"/>
          <ac:grpSpMkLst>
            <pc:docMk/>
            <pc:sldMk cId="745019579" sldId="343"/>
            <ac:grpSpMk id="15" creationId="{7327506A-A5F2-FB90-A50D-568C622421B5}"/>
          </ac:grpSpMkLst>
        </pc:grpChg>
        <pc:picChg chg="mod">
          <ac:chgData name="Paulson, Benjamin" userId="99163260-8570-4272-b6a0-76c2cc661959" providerId="ADAL" clId="{CD51D8F5-87DA-4C61-8BD8-768A3A7FDBC2}" dt="2023-05-17T05:55:37.346" v="5274" actId="1076"/>
          <ac:picMkLst>
            <pc:docMk/>
            <pc:sldMk cId="745019579" sldId="343"/>
            <ac:picMk id="4" creationId="{5C8D81F9-0737-9809-D05C-19FD60662885}"/>
          </ac:picMkLst>
        </pc:picChg>
      </pc:sldChg>
      <pc:sldChg chg="addSp delSp modSp add del mod modAnim">
        <pc:chgData name="Paulson, Benjamin" userId="99163260-8570-4272-b6a0-76c2cc661959" providerId="ADAL" clId="{CD51D8F5-87DA-4C61-8BD8-768A3A7FDBC2}" dt="2023-05-17T05:55:10.678" v="5267" actId="47"/>
        <pc:sldMkLst>
          <pc:docMk/>
          <pc:sldMk cId="2624406407" sldId="343"/>
        </pc:sldMkLst>
        <pc:spChg chg="mod">
          <ac:chgData name="Paulson, Benjamin" userId="99163260-8570-4272-b6a0-76c2cc661959" providerId="ADAL" clId="{CD51D8F5-87DA-4C61-8BD8-768A3A7FDBC2}" dt="2023-05-17T05:54:24.379" v="5264"/>
          <ac:spMkLst>
            <pc:docMk/>
            <pc:sldMk cId="2624406407" sldId="343"/>
            <ac:spMk id="8" creationId="{903C2085-72B6-7294-0CE4-85B84F68CE12}"/>
          </ac:spMkLst>
        </pc:spChg>
        <pc:spChg chg="mod">
          <ac:chgData name="Paulson, Benjamin" userId="99163260-8570-4272-b6a0-76c2cc661959" providerId="ADAL" clId="{CD51D8F5-87DA-4C61-8BD8-768A3A7FDBC2}" dt="2023-05-17T05:54:24.379" v="5264"/>
          <ac:spMkLst>
            <pc:docMk/>
            <pc:sldMk cId="2624406407" sldId="343"/>
            <ac:spMk id="9" creationId="{1C2F2B6F-BD0E-016A-836A-A1A4BC4528BE}"/>
          </ac:spMkLst>
        </pc:spChg>
        <pc:grpChg chg="add mod">
          <ac:chgData name="Paulson, Benjamin" userId="99163260-8570-4272-b6a0-76c2cc661959" providerId="ADAL" clId="{CD51D8F5-87DA-4C61-8BD8-768A3A7FDBC2}" dt="2023-05-17T05:54:27.051" v="5265" actId="1076"/>
          <ac:grpSpMkLst>
            <pc:docMk/>
            <pc:sldMk cId="2624406407" sldId="343"/>
            <ac:grpSpMk id="3" creationId="{3AB080DF-978A-6B7D-66E8-B9312C387CC5}"/>
          </ac:grpSpMkLst>
        </pc:grpChg>
        <pc:grpChg chg="mod">
          <ac:chgData name="Paulson, Benjamin" userId="99163260-8570-4272-b6a0-76c2cc661959" providerId="ADAL" clId="{CD51D8F5-87DA-4C61-8BD8-768A3A7FDBC2}" dt="2023-05-17T05:54:23.315" v="5263" actId="1076"/>
          <ac:grpSpMkLst>
            <pc:docMk/>
            <pc:sldMk cId="2624406407" sldId="343"/>
            <ac:grpSpMk id="7" creationId="{36DF6B02-A77E-6EA2-BFD4-DC4991EE3AFC}"/>
          </ac:grpSpMkLst>
        </pc:grpChg>
        <pc:grpChg chg="del">
          <ac:chgData name="Paulson, Benjamin" userId="99163260-8570-4272-b6a0-76c2cc661959" providerId="ADAL" clId="{CD51D8F5-87DA-4C61-8BD8-768A3A7FDBC2}" dt="2023-05-17T05:54:16.176" v="5262" actId="478"/>
          <ac:grpSpMkLst>
            <pc:docMk/>
            <pc:sldMk cId="2624406407" sldId="343"/>
            <ac:grpSpMk id="15" creationId="{7327506A-A5F2-FB90-A50D-568C622421B5}"/>
          </ac:grpSpMkLst>
        </pc:grpChg>
      </pc:sldChg>
      <pc:sldChg chg="addSp modSp add mod modAnim">
        <pc:chgData name="Paulson, Benjamin" userId="99163260-8570-4272-b6a0-76c2cc661959" providerId="ADAL" clId="{CD51D8F5-87DA-4C61-8BD8-768A3A7FDBC2}" dt="2023-05-17T06:15:56.990" v="5355" actId="167"/>
        <pc:sldMkLst>
          <pc:docMk/>
          <pc:sldMk cId="2246735899" sldId="344"/>
        </pc:sldMkLst>
        <pc:spChg chg="mod">
          <ac:chgData name="Paulson, Benjamin" userId="99163260-8570-4272-b6a0-76c2cc661959" providerId="ADAL" clId="{CD51D8F5-87DA-4C61-8BD8-768A3A7FDBC2}" dt="2023-05-17T05:56:00.506" v="5278"/>
          <ac:spMkLst>
            <pc:docMk/>
            <pc:sldMk cId="2246735899" sldId="344"/>
            <ac:spMk id="8" creationId="{864CD8CA-5762-9181-C467-541DF48CC491}"/>
          </ac:spMkLst>
        </pc:spChg>
        <pc:spChg chg="mod">
          <ac:chgData name="Paulson, Benjamin" userId="99163260-8570-4272-b6a0-76c2cc661959" providerId="ADAL" clId="{CD51D8F5-87DA-4C61-8BD8-768A3A7FDBC2}" dt="2023-05-17T05:56:00.506" v="5278"/>
          <ac:spMkLst>
            <pc:docMk/>
            <pc:sldMk cId="2246735899" sldId="344"/>
            <ac:spMk id="9" creationId="{CE2B3F9A-54D4-6143-245C-5F98001E4D04}"/>
          </ac:spMkLst>
        </pc:spChg>
        <pc:spChg chg="add mod ord">
          <ac:chgData name="Paulson, Benjamin" userId="99163260-8570-4272-b6a0-76c2cc661959" providerId="ADAL" clId="{CD51D8F5-87DA-4C61-8BD8-768A3A7FDBC2}" dt="2023-05-17T06:15:56.990" v="5355" actId="167"/>
          <ac:spMkLst>
            <pc:docMk/>
            <pc:sldMk cId="2246735899" sldId="344"/>
            <ac:spMk id="12" creationId="{8BE264AF-D501-EC24-5462-B37E0B89F041}"/>
          </ac:spMkLst>
        </pc:spChg>
        <pc:grpChg chg="add mod">
          <ac:chgData name="Paulson, Benjamin" userId="99163260-8570-4272-b6a0-76c2cc661959" providerId="ADAL" clId="{CD51D8F5-87DA-4C61-8BD8-768A3A7FDBC2}" dt="2023-05-17T05:56:02.080" v="5279" actId="1076"/>
          <ac:grpSpMkLst>
            <pc:docMk/>
            <pc:sldMk cId="2246735899" sldId="344"/>
            <ac:grpSpMk id="3" creationId="{7765F845-5981-8B1D-9DCE-6FF427527547}"/>
          </ac:grpSpMkLst>
        </pc:grpChg>
        <pc:grpChg chg="mod">
          <ac:chgData name="Paulson, Benjamin" userId="99163260-8570-4272-b6a0-76c2cc661959" providerId="ADAL" clId="{CD51D8F5-87DA-4C61-8BD8-768A3A7FDBC2}" dt="2023-05-17T05:55:59.329" v="5277" actId="1076"/>
          <ac:grpSpMkLst>
            <pc:docMk/>
            <pc:sldMk cId="2246735899" sldId="344"/>
            <ac:grpSpMk id="7" creationId="{36DF6B02-A77E-6EA2-BFD4-DC4991EE3AFC}"/>
          </ac:grpSpMkLst>
        </pc:grpChg>
      </pc:sldChg>
      <pc:sldChg chg="addSp modSp add mod modTransition modAnim">
        <pc:chgData name="Paulson, Benjamin" userId="99163260-8570-4272-b6a0-76c2cc661959" providerId="ADAL" clId="{CD51D8F5-87DA-4C61-8BD8-768A3A7FDBC2}" dt="2023-05-17T06:16:01.460" v="5357" actId="167"/>
        <pc:sldMkLst>
          <pc:docMk/>
          <pc:sldMk cId="650530224" sldId="345"/>
        </pc:sldMkLst>
        <pc:spChg chg="add mod ord">
          <ac:chgData name="Paulson, Benjamin" userId="99163260-8570-4272-b6a0-76c2cc661959" providerId="ADAL" clId="{CD51D8F5-87DA-4C61-8BD8-768A3A7FDBC2}" dt="2023-05-17T06:16:01.460" v="5357" actId="167"/>
          <ac:spMkLst>
            <pc:docMk/>
            <pc:sldMk cId="650530224" sldId="345"/>
            <ac:spMk id="12" creationId="{9A4FB321-48CA-C8B3-0D67-6F4E1AF78344}"/>
          </ac:spMkLst>
        </pc:spChg>
        <pc:grpChg chg="mod">
          <ac:chgData name="Paulson, Benjamin" userId="99163260-8570-4272-b6a0-76c2cc661959" providerId="ADAL" clId="{CD51D8F5-87DA-4C61-8BD8-768A3A7FDBC2}" dt="2023-05-17T05:56:33.175" v="5283" actId="1076"/>
          <ac:grpSpMkLst>
            <pc:docMk/>
            <pc:sldMk cId="650530224" sldId="345"/>
            <ac:grpSpMk id="3" creationId="{7765F845-5981-8B1D-9DCE-6FF427527547}"/>
          </ac:grpSpMkLst>
        </pc:grpChg>
      </pc:sldChg>
      <pc:sldChg chg="addSp modSp add mod modTransition">
        <pc:chgData name="Paulson, Benjamin" userId="99163260-8570-4272-b6a0-76c2cc661959" providerId="ADAL" clId="{CD51D8F5-87DA-4C61-8BD8-768A3A7FDBC2}" dt="2023-05-17T06:16:04.546" v="5359" actId="167"/>
        <pc:sldMkLst>
          <pc:docMk/>
          <pc:sldMk cId="3839925752" sldId="346"/>
        </pc:sldMkLst>
        <pc:spChg chg="add mod ord">
          <ac:chgData name="Paulson, Benjamin" userId="99163260-8570-4272-b6a0-76c2cc661959" providerId="ADAL" clId="{CD51D8F5-87DA-4C61-8BD8-768A3A7FDBC2}" dt="2023-05-17T06:16:04.546" v="5359" actId="167"/>
          <ac:spMkLst>
            <pc:docMk/>
            <pc:sldMk cId="3839925752" sldId="346"/>
            <ac:spMk id="12" creationId="{9EF1C896-74B7-5C8D-F40A-F9E379FD4FA1}"/>
          </ac:spMkLst>
        </pc:spChg>
        <pc:grpChg chg="mod">
          <ac:chgData name="Paulson, Benjamin" userId="99163260-8570-4272-b6a0-76c2cc661959" providerId="ADAL" clId="{CD51D8F5-87DA-4C61-8BD8-768A3A7FDBC2}" dt="2023-05-17T05:56:44.283" v="5287" actId="1076"/>
          <ac:grpSpMkLst>
            <pc:docMk/>
            <pc:sldMk cId="3839925752" sldId="346"/>
            <ac:grpSpMk id="3" creationId="{7765F845-5981-8B1D-9DCE-6FF427527547}"/>
          </ac:grpSpMkLst>
        </pc:grpChg>
        <pc:grpChg chg="mod">
          <ac:chgData name="Paulson, Benjamin" userId="99163260-8570-4272-b6a0-76c2cc661959" providerId="ADAL" clId="{CD51D8F5-87DA-4C61-8BD8-768A3A7FDBC2}" dt="2023-05-17T05:56:42.799" v="5286" actId="1076"/>
          <ac:grpSpMkLst>
            <pc:docMk/>
            <pc:sldMk cId="3839925752" sldId="346"/>
            <ac:grpSpMk id="7" creationId="{36DF6B02-A77E-6EA2-BFD4-DC4991EE3AFC}"/>
          </ac:grpSpMkLst>
        </pc:grpChg>
      </pc:sldChg>
      <pc:sldChg chg="addSp delSp modSp add mod">
        <pc:chgData name="Paulson, Benjamin" userId="99163260-8570-4272-b6a0-76c2cc661959" providerId="ADAL" clId="{CD51D8F5-87DA-4C61-8BD8-768A3A7FDBC2}" dt="2023-05-17T06:16:08.321" v="5361" actId="167"/>
        <pc:sldMkLst>
          <pc:docMk/>
          <pc:sldMk cId="4183118876" sldId="347"/>
        </pc:sldMkLst>
        <pc:spChg chg="add mod">
          <ac:chgData name="Paulson, Benjamin" userId="99163260-8570-4272-b6a0-76c2cc661959" providerId="ADAL" clId="{CD51D8F5-87DA-4C61-8BD8-768A3A7FDBC2}" dt="2023-05-17T05:57:59.156" v="5299" actId="1035"/>
          <ac:spMkLst>
            <pc:docMk/>
            <pc:sldMk cId="4183118876" sldId="347"/>
            <ac:spMk id="12" creationId="{A690142A-0664-CF18-8DF6-A6F74CBFEDB9}"/>
          </ac:spMkLst>
        </pc:spChg>
        <pc:spChg chg="add mod">
          <ac:chgData name="Paulson, Benjamin" userId="99163260-8570-4272-b6a0-76c2cc661959" providerId="ADAL" clId="{CD51D8F5-87DA-4C61-8BD8-768A3A7FDBC2}" dt="2023-05-17T05:59:52.158" v="5315" actId="14100"/>
          <ac:spMkLst>
            <pc:docMk/>
            <pc:sldMk cId="4183118876" sldId="347"/>
            <ac:spMk id="13" creationId="{385E7DDA-E937-8A60-6EE5-30F9AACCA54E}"/>
          </ac:spMkLst>
        </pc:spChg>
        <pc:spChg chg="add mod ord">
          <ac:chgData name="Paulson, Benjamin" userId="99163260-8570-4272-b6a0-76c2cc661959" providerId="ADAL" clId="{CD51D8F5-87DA-4C61-8BD8-768A3A7FDBC2}" dt="2023-05-17T06:16:08.321" v="5361" actId="167"/>
          <ac:spMkLst>
            <pc:docMk/>
            <pc:sldMk cId="4183118876" sldId="347"/>
            <ac:spMk id="14" creationId="{F8DB1064-3107-296E-E2EB-DD4060579A9C}"/>
          </ac:spMkLst>
        </pc:spChg>
        <pc:grpChg chg="mod">
          <ac:chgData name="Paulson, Benjamin" userId="99163260-8570-4272-b6a0-76c2cc661959" providerId="ADAL" clId="{CD51D8F5-87DA-4C61-8BD8-768A3A7FDBC2}" dt="2023-05-17T05:57:44.504" v="5292" actId="1076"/>
          <ac:grpSpMkLst>
            <pc:docMk/>
            <pc:sldMk cId="4183118876" sldId="347"/>
            <ac:grpSpMk id="3" creationId="{7765F845-5981-8B1D-9DCE-6FF427527547}"/>
          </ac:grpSpMkLst>
        </pc:grpChg>
        <pc:grpChg chg="del">
          <ac:chgData name="Paulson, Benjamin" userId="99163260-8570-4272-b6a0-76c2cc661959" providerId="ADAL" clId="{CD51D8F5-87DA-4C61-8BD8-768A3A7FDBC2}" dt="2023-05-17T05:57:38.236" v="5291" actId="478"/>
          <ac:grpSpMkLst>
            <pc:docMk/>
            <pc:sldMk cId="4183118876" sldId="347"/>
            <ac:grpSpMk id="7" creationId="{36DF6B02-A77E-6EA2-BFD4-DC4991EE3AFC}"/>
          </ac:grpSpMkLst>
        </pc:grpChg>
        <pc:picChg chg="mod">
          <ac:chgData name="Paulson, Benjamin" userId="99163260-8570-4272-b6a0-76c2cc661959" providerId="ADAL" clId="{CD51D8F5-87DA-4C61-8BD8-768A3A7FDBC2}" dt="2023-05-17T05:59:09.227" v="5304" actId="1076"/>
          <ac:picMkLst>
            <pc:docMk/>
            <pc:sldMk cId="4183118876" sldId="347"/>
            <ac:picMk id="4" creationId="{5C8D81F9-0737-9809-D05C-19FD60662885}"/>
          </ac:picMkLst>
        </pc:picChg>
      </pc:sldChg>
      <pc:sldChg chg="addSp modSp add mod">
        <pc:chgData name="Paulson, Benjamin" userId="99163260-8570-4272-b6a0-76c2cc661959" providerId="ADAL" clId="{CD51D8F5-87DA-4C61-8BD8-768A3A7FDBC2}" dt="2023-05-17T06:16:11.180" v="5363" actId="167"/>
        <pc:sldMkLst>
          <pc:docMk/>
          <pc:sldMk cId="1606966349" sldId="348"/>
        </pc:sldMkLst>
        <pc:spChg chg="mod">
          <ac:chgData name="Paulson, Benjamin" userId="99163260-8570-4272-b6a0-76c2cc661959" providerId="ADAL" clId="{CD51D8F5-87DA-4C61-8BD8-768A3A7FDBC2}" dt="2023-05-17T06:00:09.692" v="5317" actId="1076"/>
          <ac:spMkLst>
            <pc:docMk/>
            <pc:sldMk cId="1606966349" sldId="348"/>
            <ac:spMk id="2" creationId="{3868B8AC-5CEA-4DAD-0467-A4813A44616E}"/>
          </ac:spMkLst>
        </pc:spChg>
        <pc:spChg chg="mod">
          <ac:chgData name="Paulson, Benjamin" userId="99163260-8570-4272-b6a0-76c2cc661959" providerId="ADAL" clId="{CD51D8F5-87DA-4C61-8BD8-768A3A7FDBC2}" dt="2023-05-17T06:00:09.692" v="5317" actId="1076"/>
          <ac:spMkLst>
            <pc:docMk/>
            <pc:sldMk cId="1606966349" sldId="348"/>
            <ac:spMk id="5" creationId="{9C7D1369-8151-7CF8-341B-B59501550AC1}"/>
          </ac:spMkLst>
        </pc:spChg>
        <pc:spChg chg="mod">
          <ac:chgData name="Paulson, Benjamin" userId="99163260-8570-4272-b6a0-76c2cc661959" providerId="ADAL" clId="{CD51D8F5-87DA-4C61-8BD8-768A3A7FDBC2}" dt="2023-05-17T06:00:14.422" v="5319" actId="207"/>
          <ac:spMkLst>
            <pc:docMk/>
            <pc:sldMk cId="1606966349" sldId="348"/>
            <ac:spMk id="6" creationId="{039BA90F-AD75-1054-6965-DDB01563EF94}"/>
          </ac:spMkLst>
        </pc:spChg>
        <pc:spChg chg="add mod">
          <ac:chgData name="Paulson, Benjamin" userId="99163260-8570-4272-b6a0-76c2cc661959" providerId="ADAL" clId="{CD51D8F5-87DA-4C61-8BD8-768A3A7FDBC2}" dt="2023-05-17T06:00:47.735" v="5329" actId="1076"/>
          <ac:spMkLst>
            <pc:docMk/>
            <pc:sldMk cId="1606966349" sldId="348"/>
            <ac:spMk id="7" creationId="{746E49B3-F13A-89A5-7A72-72BABD7D763E}"/>
          </ac:spMkLst>
        </pc:spChg>
        <pc:spChg chg="mod">
          <ac:chgData name="Paulson, Benjamin" userId="99163260-8570-4272-b6a0-76c2cc661959" providerId="ADAL" clId="{CD51D8F5-87DA-4C61-8BD8-768A3A7FDBC2}" dt="2023-05-17T06:00:09.692" v="5317" actId="1076"/>
          <ac:spMkLst>
            <pc:docMk/>
            <pc:sldMk cId="1606966349" sldId="348"/>
            <ac:spMk id="8" creationId="{864CD8CA-5762-9181-C467-541DF48CC491}"/>
          </ac:spMkLst>
        </pc:spChg>
        <pc:spChg chg="mod">
          <ac:chgData name="Paulson, Benjamin" userId="99163260-8570-4272-b6a0-76c2cc661959" providerId="ADAL" clId="{CD51D8F5-87DA-4C61-8BD8-768A3A7FDBC2}" dt="2023-05-17T06:00:09.692" v="5317" actId="1076"/>
          <ac:spMkLst>
            <pc:docMk/>
            <pc:sldMk cId="1606966349" sldId="348"/>
            <ac:spMk id="9" creationId="{CE2B3F9A-54D4-6143-245C-5F98001E4D04}"/>
          </ac:spMkLst>
        </pc:spChg>
        <pc:spChg chg="add mod ord">
          <ac:chgData name="Paulson, Benjamin" userId="99163260-8570-4272-b6a0-76c2cc661959" providerId="ADAL" clId="{CD51D8F5-87DA-4C61-8BD8-768A3A7FDBC2}" dt="2023-05-17T06:16:11.180" v="5363" actId="167"/>
          <ac:spMkLst>
            <pc:docMk/>
            <pc:sldMk cId="1606966349" sldId="348"/>
            <ac:spMk id="10" creationId="{7F4F25CC-7D4F-2803-42A6-DABB65A39CF4}"/>
          </ac:spMkLst>
        </pc:spChg>
        <pc:spChg chg="mod">
          <ac:chgData name="Paulson, Benjamin" userId="99163260-8570-4272-b6a0-76c2cc661959" providerId="ADAL" clId="{CD51D8F5-87DA-4C61-8BD8-768A3A7FDBC2}" dt="2023-05-17T06:00:09.692" v="5317" actId="1076"/>
          <ac:spMkLst>
            <pc:docMk/>
            <pc:sldMk cId="1606966349" sldId="348"/>
            <ac:spMk id="12" creationId="{A690142A-0664-CF18-8DF6-A6F74CBFEDB9}"/>
          </ac:spMkLst>
        </pc:spChg>
        <pc:spChg chg="mod">
          <ac:chgData name="Paulson, Benjamin" userId="99163260-8570-4272-b6a0-76c2cc661959" providerId="ADAL" clId="{CD51D8F5-87DA-4C61-8BD8-768A3A7FDBC2}" dt="2023-05-17T06:00:09.692" v="5317" actId="1076"/>
          <ac:spMkLst>
            <pc:docMk/>
            <pc:sldMk cId="1606966349" sldId="348"/>
            <ac:spMk id="13" creationId="{385E7DDA-E937-8A60-6EE5-30F9AACCA54E}"/>
          </ac:spMkLst>
        </pc:spChg>
        <pc:grpChg chg="mod">
          <ac:chgData name="Paulson, Benjamin" userId="99163260-8570-4272-b6a0-76c2cc661959" providerId="ADAL" clId="{CD51D8F5-87DA-4C61-8BD8-768A3A7FDBC2}" dt="2023-05-17T06:00:09.692" v="5317" actId="1076"/>
          <ac:grpSpMkLst>
            <pc:docMk/>
            <pc:sldMk cId="1606966349" sldId="348"/>
            <ac:grpSpMk id="3" creationId="{7765F845-5981-8B1D-9DCE-6FF427527547}"/>
          </ac:grpSpMkLst>
        </pc:grpChg>
        <pc:picChg chg="mod">
          <ac:chgData name="Paulson, Benjamin" userId="99163260-8570-4272-b6a0-76c2cc661959" providerId="ADAL" clId="{CD51D8F5-87DA-4C61-8BD8-768A3A7FDBC2}" dt="2023-05-17T06:00:09.692" v="5317" actId="1076"/>
          <ac:picMkLst>
            <pc:docMk/>
            <pc:sldMk cId="1606966349" sldId="348"/>
            <ac:picMk id="4" creationId="{5C8D81F9-0737-9809-D05C-19FD60662885}"/>
          </ac:picMkLst>
        </pc:picChg>
      </pc:sldChg>
      <pc:sldChg chg="modSp add mod ord">
        <pc:chgData name="Paulson, Benjamin" userId="99163260-8570-4272-b6a0-76c2cc661959" providerId="ADAL" clId="{CD51D8F5-87DA-4C61-8BD8-768A3A7FDBC2}" dt="2023-05-17T13:17:10.550" v="6909" actId="20577"/>
        <pc:sldMkLst>
          <pc:docMk/>
          <pc:sldMk cId="3620698328" sldId="349"/>
        </pc:sldMkLst>
        <pc:spChg chg="mod">
          <ac:chgData name="Paulson, Benjamin" userId="99163260-8570-4272-b6a0-76c2cc661959" providerId="ADAL" clId="{CD51D8F5-87DA-4C61-8BD8-768A3A7FDBC2}" dt="2023-05-17T06:16:39.535" v="5388" actId="20577"/>
          <ac:spMkLst>
            <pc:docMk/>
            <pc:sldMk cId="3620698328" sldId="349"/>
            <ac:spMk id="110" creationId="{00000000-0000-0000-0000-000000000000}"/>
          </ac:spMkLst>
        </pc:spChg>
        <pc:spChg chg="mod">
          <ac:chgData name="Paulson, Benjamin" userId="99163260-8570-4272-b6a0-76c2cc661959" providerId="ADAL" clId="{CD51D8F5-87DA-4C61-8BD8-768A3A7FDBC2}" dt="2023-05-17T13:17:10.550" v="6909" actId="20577"/>
          <ac:spMkLst>
            <pc:docMk/>
            <pc:sldMk cId="3620698328" sldId="349"/>
            <ac:spMk id="111" creationId="{00000000-0000-0000-0000-000000000000}"/>
          </ac:spMkLst>
        </pc:spChg>
      </pc:sldChg>
      <pc:sldChg chg="addSp delSp modSp add mod">
        <pc:chgData name="Paulson, Benjamin" userId="99163260-8570-4272-b6a0-76c2cc661959" providerId="ADAL" clId="{CD51D8F5-87DA-4C61-8BD8-768A3A7FDBC2}" dt="2023-05-17T12:53:34.085" v="6664" actId="14100"/>
        <pc:sldMkLst>
          <pc:docMk/>
          <pc:sldMk cId="3905776807" sldId="350"/>
        </pc:sldMkLst>
        <pc:spChg chg="add del">
          <ac:chgData name="Paulson, Benjamin" userId="99163260-8570-4272-b6a0-76c2cc661959" providerId="ADAL" clId="{CD51D8F5-87DA-4C61-8BD8-768A3A7FDBC2}" dt="2023-05-17T12:46:39.906" v="6507" actId="478"/>
          <ac:spMkLst>
            <pc:docMk/>
            <pc:sldMk cId="3905776807" sldId="350"/>
            <ac:spMk id="2" creationId="{E29BBC32-9803-5F80-2CAD-A811FB322F8F}"/>
          </ac:spMkLst>
        </pc:spChg>
        <pc:spChg chg="add mod">
          <ac:chgData name="Paulson, Benjamin" userId="99163260-8570-4272-b6a0-76c2cc661959" providerId="ADAL" clId="{CD51D8F5-87DA-4C61-8BD8-768A3A7FDBC2}" dt="2023-05-17T12:53:34.085" v="6664" actId="14100"/>
          <ac:spMkLst>
            <pc:docMk/>
            <pc:sldMk cId="3905776807" sldId="350"/>
            <ac:spMk id="5" creationId="{47C559F9-C0FB-8732-CEBA-70B7ADF69603}"/>
          </ac:spMkLst>
        </pc:spChg>
        <pc:spChg chg="mod">
          <ac:chgData name="Paulson, Benjamin" userId="99163260-8570-4272-b6a0-76c2cc661959" providerId="ADAL" clId="{CD51D8F5-87DA-4C61-8BD8-768A3A7FDBC2}" dt="2023-05-17T06:18:55.190" v="5707" actId="20577"/>
          <ac:spMkLst>
            <pc:docMk/>
            <pc:sldMk cId="3905776807" sldId="350"/>
            <ac:spMk id="110" creationId="{00000000-0000-0000-0000-000000000000}"/>
          </ac:spMkLst>
        </pc:spChg>
        <pc:spChg chg="mod">
          <ac:chgData name="Paulson, Benjamin" userId="99163260-8570-4272-b6a0-76c2cc661959" providerId="ADAL" clId="{CD51D8F5-87DA-4C61-8BD8-768A3A7FDBC2}" dt="2023-05-17T12:47:20.038" v="6515" actId="113"/>
          <ac:spMkLst>
            <pc:docMk/>
            <pc:sldMk cId="3905776807" sldId="350"/>
            <ac:spMk id="111" creationId="{00000000-0000-0000-0000-000000000000}"/>
          </ac:spMkLst>
        </pc:spChg>
        <pc:picChg chg="add mod">
          <ac:chgData name="Paulson, Benjamin" userId="99163260-8570-4272-b6a0-76c2cc661959" providerId="ADAL" clId="{CD51D8F5-87DA-4C61-8BD8-768A3A7FDBC2}" dt="2023-05-17T12:53:21.982" v="6657" actId="1076"/>
          <ac:picMkLst>
            <pc:docMk/>
            <pc:sldMk cId="3905776807" sldId="350"/>
            <ac:picMk id="4" creationId="{58454D65-858D-250E-54E3-B9B1F4A6B6F1}"/>
          </ac:picMkLst>
        </pc:picChg>
        <pc:picChg chg="add mod">
          <ac:chgData name="Paulson, Benjamin" userId="99163260-8570-4272-b6a0-76c2cc661959" providerId="ADAL" clId="{CD51D8F5-87DA-4C61-8BD8-768A3A7FDBC2}" dt="2023-05-17T12:47:21.499" v="6516" actId="1076"/>
          <ac:picMkLst>
            <pc:docMk/>
            <pc:sldMk cId="3905776807" sldId="350"/>
            <ac:picMk id="28676" creationId="{0852BA77-435E-E7D9-B2FD-B6CE4061DCE7}"/>
          </ac:picMkLst>
        </pc:picChg>
      </pc:sldChg>
      <pc:sldChg chg="modSp add mod">
        <pc:chgData name="Paulson, Benjamin" userId="99163260-8570-4272-b6a0-76c2cc661959" providerId="ADAL" clId="{CD51D8F5-87DA-4C61-8BD8-768A3A7FDBC2}" dt="2023-05-17T12:57:46.882" v="6778" actId="20577"/>
        <pc:sldMkLst>
          <pc:docMk/>
          <pc:sldMk cId="2272072236" sldId="351"/>
        </pc:sldMkLst>
        <pc:spChg chg="mod">
          <ac:chgData name="Paulson, Benjamin" userId="99163260-8570-4272-b6a0-76c2cc661959" providerId="ADAL" clId="{CD51D8F5-87DA-4C61-8BD8-768A3A7FDBC2}" dt="2023-05-17T06:20:54.689" v="5989" actId="20577"/>
          <ac:spMkLst>
            <pc:docMk/>
            <pc:sldMk cId="2272072236" sldId="351"/>
            <ac:spMk id="110" creationId="{00000000-0000-0000-0000-000000000000}"/>
          </ac:spMkLst>
        </pc:spChg>
        <pc:spChg chg="mod">
          <ac:chgData name="Paulson, Benjamin" userId="99163260-8570-4272-b6a0-76c2cc661959" providerId="ADAL" clId="{CD51D8F5-87DA-4C61-8BD8-768A3A7FDBC2}" dt="2023-05-17T12:57:46.882" v="6778" actId="20577"/>
          <ac:spMkLst>
            <pc:docMk/>
            <pc:sldMk cId="2272072236" sldId="351"/>
            <ac:spMk id="111" creationId="{00000000-0000-0000-0000-000000000000}"/>
          </ac:spMkLst>
        </pc:spChg>
      </pc:sldChg>
      <pc:sldChg chg="addSp modSp add mod">
        <pc:chgData name="Paulson, Benjamin" userId="99163260-8570-4272-b6a0-76c2cc661959" providerId="ADAL" clId="{CD51D8F5-87DA-4C61-8BD8-768A3A7FDBC2}" dt="2023-05-17T12:54:36.697" v="6689" actId="1035"/>
        <pc:sldMkLst>
          <pc:docMk/>
          <pc:sldMk cId="3751570231" sldId="352"/>
        </pc:sldMkLst>
        <pc:spChg chg="add mod">
          <ac:chgData name="Paulson, Benjamin" userId="99163260-8570-4272-b6a0-76c2cc661959" providerId="ADAL" clId="{CD51D8F5-87DA-4C61-8BD8-768A3A7FDBC2}" dt="2023-05-17T12:54:36.697" v="6689" actId="1035"/>
          <ac:spMkLst>
            <pc:docMk/>
            <pc:sldMk cId="3751570231" sldId="352"/>
            <ac:spMk id="4" creationId="{BE128C87-3808-F2DD-2CD7-352F407A3EFE}"/>
          </ac:spMkLst>
        </pc:spChg>
        <pc:spChg chg="mod">
          <ac:chgData name="Paulson, Benjamin" userId="99163260-8570-4272-b6a0-76c2cc661959" providerId="ADAL" clId="{CD51D8F5-87DA-4C61-8BD8-768A3A7FDBC2}" dt="2023-05-17T06:19:03.098" v="5715" actId="20577"/>
          <ac:spMkLst>
            <pc:docMk/>
            <pc:sldMk cId="3751570231" sldId="352"/>
            <ac:spMk id="110" creationId="{00000000-0000-0000-0000-000000000000}"/>
          </ac:spMkLst>
        </pc:spChg>
        <pc:spChg chg="mod">
          <ac:chgData name="Paulson, Benjamin" userId="99163260-8570-4272-b6a0-76c2cc661959" providerId="ADAL" clId="{CD51D8F5-87DA-4C61-8BD8-768A3A7FDBC2}" dt="2023-05-17T12:53:51.355" v="6666" actId="20577"/>
          <ac:spMkLst>
            <pc:docMk/>
            <pc:sldMk cId="3751570231" sldId="352"/>
            <ac:spMk id="111" creationId="{00000000-0000-0000-0000-000000000000}"/>
          </ac:spMkLst>
        </pc:spChg>
        <pc:picChg chg="add mod">
          <ac:chgData name="Paulson, Benjamin" userId="99163260-8570-4272-b6a0-76c2cc661959" providerId="ADAL" clId="{CD51D8F5-87DA-4C61-8BD8-768A3A7FDBC2}" dt="2023-05-17T12:51:26.295" v="6606" actId="1076"/>
          <ac:picMkLst>
            <pc:docMk/>
            <pc:sldMk cId="3751570231" sldId="352"/>
            <ac:picMk id="3" creationId="{8F15A836-70B6-0CB5-0719-D5926289736B}"/>
          </ac:picMkLst>
        </pc:picChg>
      </pc:sldChg>
      <pc:sldChg chg="addSp delSp modSp add mod modAnim">
        <pc:chgData name="Paulson, Benjamin" userId="99163260-8570-4272-b6a0-76c2cc661959" providerId="ADAL" clId="{CD51D8F5-87DA-4C61-8BD8-768A3A7FDBC2}" dt="2023-05-17T06:29:11.207" v="6245" actId="208"/>
        <pc:sldMkLst>
          <pc:docMk/>
          <pc:sldMk cId="2491089371" sldId="353"/>
        </pc:sldMkLst>
        <pc:spChg chg="add del mod">
          <ac:chgData name="Paulson, Benjamin" userId="99163260-8570-4272-b6a0-76c2cc661959" providerId="ADAL" clId="{CD51D8F5-87DA-4C61-8BD8-768A3A7FDBC2}" dt="2023-05-17T06:21:15.596" v="5992" actId="478"/>
          <ac:spMkLst>
            <pc:docMk/>
            <pc:sldMk cId="2491089371" sldId="353"/>
            <ac:spMk id="3" creationId="{136CB8A0-7536-7F4F-A942-E973B471C6A6}"/>
          </ac:spMkLst>
        </pc:spChg>
        <pc:spChg chg="add del mod">
          <ac:chgData name="Paulson, Benjamin" userId="99163260-8570-4272-b6a0-76c2cc661959" providerId="ADAL" clId="{CD51D8F5-87DA-4C61-8BD8-768A3A7FDBC2}" dt="2023-05-17T06:23:39.283" v="5999" actId="478"/>
          <ac:spMkLst>
            <pc:docMk/>
            <pc:sldMk cId="2491089371" sldId="353"/>
            <ac:spMk id="8" creationId="{0FBF1B40-FFB2-AAF3-DD61-6B43E0E55113}"/>
          </ac:spMkLst>
        </pc:spChg>
        <pc:spChg chg="add mod">
          <ac:chgData name="Paulson, Benjamin" userId="99163260-8570-4272-b6a0-76c2cc661959" providerId="ADAL" clId="{CD51D8F5-87DA-4C61-8BD8-768A3A7FDBC2}" dt="2023-05-17T06:28:44.126" v="6237" actId="14100"/>
          <ac:spMkLst>
            <pc:docMk/>
            <pc:sldMk cId="2491089371" sldId="353"/>
            <ac:spMk id="11" creationId="{D0E3BC99-0EA6-7B63-01F6-693F308EFF38}"/>
          </ac:spMkLst>
        </pc:spChg>
        <pc:spChg chg="add mod">
          <ac:chgData name="Paulson, Benjamin" userId="99163260-8570-4272-b6a0-76c2cc661959" providerId="ADAL" clId="{CD51D8F5-87DA-4C61-8BD8-768A3A7FDBC2}" dt="2023-05-17T06:28:44.126" v="6237" actId="14100"/>
          <ac:spMkLst>
            <pc:docMk/>
            <pc:sldMk cId="2491089371" sldId="353"/>
            <ac:spMk id="12" creationId="{91181C74-0422-1440-5BDF-D5C0654C352A}"/>
          </ac:spMkLst>
        </pc:spChg>
        <pc:spChg chg="del">
          <ac:chgData name="Paulson, Benjamin" userId="99163260-8570-4272-b6a0-76c2cc661959" providerId="ADAL" clId="{CD51D8F5-87DA-4C61-8BD8-768A3A7FDBC2}" dt="2023-05-17T06:23:37.537" v="5998" actId="478"/>
          <ac:spMkLst>
            <pc:docMk/>
            <pc:sldMk cId="2491089371" sldId="353"/>
            <ac:spMk id="110" creationId="{00000000-0000-0000-0000-000000000000}"/>
          </ac:spMkLst>
        </pc:spChg>
        <pc:spChg chg="del">
          <ac:chgData name="Paulson, Benjamin" userId="99163260-8570-4272-b6a0-76c2cc661959" providerId="ADAL" clId="{CD51D8F5-87DA-4C61-8BD8-768A3A7FDBC2}" dt="2023-05-17T06:21:04.791" v="5991" actId="478"/>
          <ac:spMkLst>
            <pc:docMk/>
            <pc:sldMk cId="2491089371" sldId="353"/>
            <ac:spMk id="111" creationId="{00000000-0000-0000-0000-000000000000}"/>
          </ac:spMkLst>
        </pc:spChg>
        <pc:spChg chg="mod">
          <ac:chgData name="Paulson, Benjamin" userId="99163260-8570-4272-b6a0-76c2cc661959" providerId="ADAL" clId="{CD51D8F5-87DA-4C61-8BD8-768A3A7FDBC2}" dt="2023-05-17T06:24:06.640" v="6007" actId="1076"/>
          <ac:spMkLst>
            <pc:docMk/>
            <pc:sldMk cId="2491089371" sldId="353"/>
            <ac:spMk id="112" creationId="{00000000-0000-0000-0000-000000000000}"/>
          </ac:spMkLst>
        </pc:spChg>
        <pc:grpChg chg="add mod">
          <ac:chgData name="Paulson, Benjamin" userId="99163260-8570-4272-b6a0-76c2cc661959" providerId="ADAL" clId="{CD51D8F5-87DA-4C61-8BD8-768A3A7FDBC2}" dt="2023-05-17T06:28:44.126" v="6237" actId="14100"/>
          <ac:grpSpMkLst>
            <pc:docMk/>
            <pc:sldMk cId="2491089371" sldId="353"/>
            <ac:grpSpMk id="13" creationId="{5E47E7A0-DAEE-D58D-C33E-EB50193D1792}"/>
          </ac:grpSpMkLst>
        </pc:grpChg>
        <pc:picChg chg="add del mod">
          <ac:chgData name="Paulson, Benjamin" userId="99163260-8570-4272-b6a0-76c2cc661959" providerId="ADAL" clId="{CD51D8F5-87DA-4C61-8BD8-768A3A7FDBC2}" dt="2023-05-17T06:21:23.407" v="5996" actId="478"/>
          <ac:picMkLst>
            <pc:docMk/>
            <pc:sldMk cId="2491089371" sldId="353"/>
            <ac:picMk id="4" creationId="{88A23619-A77E-F969-1BB4-451158FBE53D}"/>
          </ac:picMkLst>
        </pc:picChg>
        <pc:picChg chg="add mod">
          <ac:chgData name="Paulson, Benjamin" userId="99163260-8570-4272-b6a0-76c2cc661959" providerId="ADAL" clId="{CD51D8F5-87DA-4C61-8BD8-768A3A7FDBC2}" dt="2023-05-17T06:23:43.641" v="6002" actId="1076"/>
          <ac:picMkLst>
            <pc:docMk/>
            <pc:sldMk cId="2491089371" sldId="353"/>
            <ac:picMk id="6" creationId="{4DECCE8E-68B3-AABA-2094-420BF6E829D1}"/>
          </ac:picMkLst>
        </pc:picChg>
        <pc:picChg chg="add del mod">
          <ac:chgData name="Paulson, Benjamin" userId="99163260-8570-4272-b6a0-76c2cc661959" providerId="ADAL" clId="{CD51D8F5-87DA-4C61-8BD8-768A3A7FDBC2}" dt="2023-05-17T06:28:36.813" v="6235" actId="478"/>
          <ac:picMkLst>
            <pc:docMk/>
            <pc:sldMk cId="2491089371" sldId="353"/>
            <ac:picMk id="9" creationId="{1F56C4BB-8CD3-E1C7-3E4F-D449975C2A7D}"/>
          </ac:picMkLst>
        </pc:picChg>
        <pc:picChg chg="add mod">
          <ac:chgData name="Paulson, Benjamin" userId="99163260-8570-4272-b6a0-76c2cc661959" providerId="ADAL" clId="{CD51D8F5-87DA-4C61-8BD8-768A3A7FDBC2}" dt="2023-05-17T06:28:44.126" v="6237" actId="14100"/>
          <ac:picMkLst>
            <pc:docMk/>
            <pc:sldMk cId="2491089371" sldId="353"/>
            <ac:picMk id="10" creationId="{CB6A6755-FB56-A58A-65BA-7A7709FF4785}"/>
          </ac:picMkLst>
        </pc:picChg>
        <pc:cxnChg chg="add mod">
          <ac:chgData name="Paulson, Benjamin" userId="99163260-8570-4272-b6a0-76c2cc661959" providerId="ADAL" clId="{CD51D8F5-87DA-4C61-8BD8-768A3A7FDBC2}" dt="2023-05-17T06:29:01.439" v="6241" actId="14100"/>
          <ac:cxnSpMkLst>
            <pc:docMk/>
            <pc:sldMk cId="2491089371" sldId="353"/>
            <ac:cxnSpMk id="15" creationId="{3955EB35-4730-1F05-FA23-FCA789196189}"/>
          </ac:cxnSpMkLst>
        </pc:cxnChg>
        <pc:cxnChg chg="add mod">
          <ac:chgData name="Paulson, Benjamin" userId="99163260-8570-4272-b6a0-76c2cc661959" providerId="ADAL" clId="{CD51D8F5-87DA-4C61-8BD8-768A3A7FDBC2}" dt="2023-05-17T06:29:11.207" v="6245" actId="208"/>
          <ac:cxnSpMkLst>
            <pc:docMk/>
            <pc:sldMk cId="2491089371" sldId="353"/>
            <ac:cxnSpMk id="17" creationId="{F1B57BAD-434E-A043-F85F-80F0CAA56357}"/>
          </ac:cxnSpMkLst>
        </pc:cxnChg>
      </pc:sldChg>
      <pc:sldChg chg="modSp add del mod ord">
        <pc:chgData name="Paulson, Benjamin" userId="99163260-8570-4272-b6a0-76c2cc661959" providerId="ADAL" clId="{CD51D8F5-87DA-4C61-8BD8-768A3A7FDBC2}" dt="2023-05-17T12:58:12.455" v="6779" actId="47"/>
        <pc:sldMkLst>
          <pc:docMk/>
          <pc:sldMk cId="4249442682" sldId="354"/>
        </pc:sldMkLst>
        <pc:spChg chg="mod">
          <ac:chgData name="Paulson, Benjamin" userId="99163260-8570-4272-b6a0-76c2cc661959" providerId="ADAL" clId="{CD51D8F5-87DA-4C61-8BD8-768A3A7FDBC2}" dt="2023-05-17T06:24:44.845" v="6018" actId="20577"/>
          <ac:spMkLst>
            <pc:docMk/>
            <pc:sldMk cId="4249442682" sldId="354"/>
            <ac:spMk id="110" creationId="{00000000-0000-0000-0000-000000000000}"/>
          </ac:spMkLst>
        </pc:spChg>
        <pc:spChg chg="mod">
          <ac:chgData name="Paulson, Benjamin" userId="99163260-8570-4272-b6a0-76c2cc661959" providerId="ADAL" clId="{CD51D8F5-87DA-4C61-8BD8-768A3A7FDBC2}" dt="2023-05-17T06:25:25.063" v="6111" actId="20577"/>
          <ac:spMkLst>
            <pc:docMk/>
            <pc:sldMk cId="4249442682" sldId="354"/>
            <ac:spMk id="111" creationId="{00000000-0000-0000-0000-000000000000}"/>
          </ac:spMkLst>
        </pc:spChg>
      </pc:sldChg>
      <pc:sldChg chg="modSp add del mod">
        <pc:chgData name="Paulson, Benjamin" userId="99163260-8570-4272-b6a0-76c2cc661959" providerId="ADAL" clId="{CD51D8F5-87DA-4C61-8BD8-768A3A7FDBC2}" dt="2023-05-17T13:15:43.319" v="6837" actId="47"/>
        <pc:sldMkLst>
          <pc:docMk/>
          <pc:sldMk cId="3337018822" sldId="355"/>
        </pc:sldMkLst>
        <pc:spChg chg="mod">
          <ac:chgData name="Paulson, Benjamin" userId="99163260-8570-4272-b6a0-76c2cc661959" providerId="ADAL" clId="{CD51D8F5-87DA-4C61-8BD8-768A3A7FDBC2}" dt="2023-05-17T06:25:14.830" v="6095" actId="20577"/>
          <ac:spMkLst>
            <pc:docMk/>
            <pc:sldMk cId="3337018822" sldId="355"/>
            <ac:spMk id="110" creationId="{00000000-0000-0000-0000-000000000000}"/>
          </ac:spMkLst>
        </pc:spChg>
      </pc:sldChg>
      <pc:sldChg chg="addSp delSp modSp add mod">
        <pc:chgData name="Paulson, Benjamin" userId="99163260-8570-4272-b6a0-76c2cc661959" providerId="ADAL" clId="{CD51D8F5-87DA-4C61-8BD8-768A3A7FDBC2}" dt="2023-05-17T13:00:29.435" v="6836" actId="20577"/>
        <pc:sldMkLst>
          <pc:docMk/>
          <pc:sldMk cId="3248913351" sldId="356"/>
        </pc:sldMkLst>
        <pc:spChg chg="add del mod">
          <ac:chgData name="Paulson, Benjamin" userId="99163260-8570-4272-b6a0-76c2cc661959" providerId="ADAL" clId="{CD51D8F5-87DA-4C61-8BD8-768A3A7FDBC2}" dt="2023-05-17T06:25:32.063" v="6114" actId="478"/>
          <ac:spMkLst>
            <pc:docMk/>
            <pc:sldMk cId="3248913351" sldId="356"/>
            <ac:spMk id="3" creationId="{58E5EAC0-37D2-82E2-593F-18D0A77F56F9}"/>
          </ac:spMkLst>
        </pc:spChg>
        <pc:spChg chg="add mod">
          <ac:chgData name="Paulson, Benjamin" userId="99163260-8570-4272-b6a0-76c2cc661959" providerId="ADAL" clId="{CD51D8F5-87DA-4C61-8BD8-768A3A7FDBC2}" dt="2023-05-17T12:34:28.796" v="6382" actId="1076"/>
          <ac:spMkLst>
            <pc:docMk/>
            <pc:sldMk cId="3248913351" sldId="356"/>
            <ac:spMk id="6" creationId="{6C5B9DB8-3C77-34EB-87E9-C3DCC829AF1B}"/>
          </ac:spMkLst>
        </pc:spChg>
        <pc:spChg chg="add mod">
          <ac:chgData name="Paulson, Benjamin" userId="99163260-8570-4272-b6a0-76c2cc661959" providerId="ADAL" clId="{CD51D8F5-87DA-4C61-8BD8-768A3A7FDBC2}" dt="2023-05-17T13:00:29.435" v="6836" actId="20577"/>
          <ac:spMkLst>
            <pc:docMk/>
            <pc:sldMk cId="3248913351" sldId="356"/>
            <ac:spMk id="7" creationId="{EC4CD2F3-51DA-E00D-9DCF-CFA7172EF9D6}"/>
          </ac:spMkLst>
        </pc:spChg>
        <pc:spChg chg="del">
          <ac:chgData name="Paulson, Benjamin" userId="99163260-8570-4272-b6a0-76c2cc661959" providerId="ADAL" clId="{CD51D8F5-87DA-4C61-8BD8-768A3A7FDBC2}" dt="2023-05-17T06:25:30.306" v="6113" actId="478"/>
          <ac:spMkLst>
            <pc:docMk/>
            <pc:sldMk cId="3248913351" sldId="356"/>
            <ac:spMk id="111" creationId="{00000000-0000-0000-0000-000000000000}"/>
          </ac:spMkLst>
        </pc:spChg>
        <pc:picChg chg="add mod">
          <ac:chgData name="Paulson, Benjamin" userId="99163260-8570-4272-b6a0-76c2cc661959" providerId="ADAL" clId="{CD51D8F5-87DA-4C61-8BD8-768A3A7FDBC2}" dt="2023-05-17T12:34:28.796" v="6382" actId="1076"/>
          <ac:picMkLst>
            <pc:docMk/>
            <pc:sldMk cId="3248913351" sldId="356"/>
            <ac:picMk id="5" creationId="{0E7A3314-2959-C379-CF65-6B18D5CD6CC0}"/>
          </ac:picMkLst>
        </pc:picChg>
      </pc:sldChg>
      <pc:sldChg chg="addSp delSp modSp add mod modNotesTx">
        <pc:chgData name="Paulson, Benjamin" userId="99163260-8570-4272-b6a0-76c2cc661959" providerId="ADAL" clId="{CD51D8F5-87DA-4C61-8BD8-768A3A7FDBC2}" dt="2023-05-17T13:23:02.721" v="7187" actId="20577"/>
        <pc:sldMkLst>
          <pc:docMk/>
          <pc:sldMk cId="3495424922" sldId="357"/>
        </pc:sldMkLst>
        <pc:spChg chg="add del mod">
          <ac:chgData name="Paulson, Benjamin" userId="99163260-8570-4272-b6a0-76c2cc661959" providerId="ADAL" clId="{CD51D8F5-87DA-4C61-8BD8-768A3A7FDBC2}" dt="2023-05-17T13:21:39.615" v="7016" actId="478"/>
          <ac:spMkLst>
            <pc:docMk/>
            <pc:sldMk cId="3495424922" sldId="357"/>
            <ac:spMk id="3" creationId="{16CAE23C-C52A-FD3A-65A4-5D8FE0542620}"/>
          </ac:spMkLst>
        </pc:spChg>
        <pc:spChg chg="add del mod">
          <ac:chgData name="Paulson, Benjamin" userId="99163260-8570-4272-b6a0-76c2cc661959" providerId="ADAL" clId="{CD51D8F5-87DA-4C61-8BD8-768A3A7FDBC2}" dt="2023-05-17T13:21:39.615" v="7016" actId="478"/>
          <ac:spMkLst>
            <pc:docMk/>
            <pc:sldMk cId="3495424922" sldId="357"/>
            <ac:spMk id="110" creationId="{00000000-0000-0000-0000-000000000000}"/>
          </ac:spMkLst>
        </pc:spChg>
        <pc:spChg chg="mod">
          <ac:chgData name="Paulson, Benjamin" userId="99163260-8570-4272-b6a0-76c2cc661959" providerId="ADAL" clId="{CD51D8F5-87DA-4C61-8BD8-768A3A7FDBC2}" dt="2023-05-17T13:22:45.517" v="7165" actId="20577"/>
          <ac:spMkLst>
            <pc:docMk/>
            <pc:sldMk cId="3495424922" sldId="357"/>
            <ac:spMk id="111" creationId="{00000000-0000-0000-0000-000000000000}"/>
          </ac:spMkLst>
        </pc:spChg>
      </pc:sldChg>
      <pc:sldChg chg="modSp add del mod modNotesTx">
        <pc:chgData name="Paulson, Benjamin" userId="99163260-8570-4272-b6a0-76c2cc661959" providerId="ADAL" clId="{CD51D8F5-87DA-4C61-8BD8-768A3A7FDBC2}" dt="2023-05-17T13:24:16.889" v="7357" actId="47"/>
        <pc:sldMkLst>
          <pc:docMk/>
          <pc:sldMk cId="3441782019" sldId="358"/>
        </pc:sldMkLst>
        <pc:spChg chg="mod">
          <ac:chgData name="Paulson, Benjamin" userId="99163260-8570-4272-b6a0-76c2cc661959" providerId="ADAL" clId="{CD51D8F5-87DA-4C61-8BD8-768A3A7FDBC2}" dt="2023-05-17T13:23:00.370" v="7183" actId="20577"/>
          <ac:spMkLst>
            <pc:docMk/>
            <pc:sldMk cId="3441782019" sldId="358"/>
            <ac:spMk id="110" creationId="{00000000-0000-0000-0000-000000000000}"/>
          </ac:spMkLst>
        </pc:spChg>
        <pc:spChg chg="mod">
          <ac:chgData name="Paulson, Benjamin" userId="99163260-8570-4272-b6a0-76c2cc661959" providerId="ADAL" clId="{CD51D8F5-87DA-4C61-8BD8-768A3A7FDBC2}" dt="2023-05-17T06:27:33.057" v="6215"/>
          <ac:spMkLst>
            <pc:docMk/>
            <pc:sldMk cId="3441782019" sldId="358"/>
            <ac:spMk id="111" creationId="{00000000-0000-0000-0000-000000000000}"/>
          </ac:spMkLst>
        </pc:spChg>
      </pc:sldChg>
      <pc:sldChg chg="modSp add mod modNotesTx">
        <pc:chgData name="Paulson, Benjamin" userId="99163260-8570-4272-b6a0-76c2cc661959" providerId="ADAL" clId="{CD51D8F5-87DA-4C61-8BD8-768A3A7FDBC2}" dt="2023-05-17T13:28:09.130" v="8039" actId="20577"/>
        <pc:sldMkLst>
          <pc:docMk/>
          <pc:sldMk cId="695402928" sldId="359"/>
        </pc:sldMkLst>
        <pc:spChg chg="mod">
          <ac:chgData name="Paulson, Benjamin" userId="99163260-8570-4272-b6a0-76c2cc661959" providerId="ADAL" clId="{CD51D8F5-87DA-4C61-8BD8-768A3A7FDBC2}" dt="2023-05-17T13:26:40.006" v="7484" actId="20577"/>
          <ac:spMkLst>
            <pc:docMk/>
            <pc:sldMk cId="695402928" sldId="359"/>
            <ac:spMk id="110" creationId="{00000000-0000-0000-0000-000000000000}"/>
          </ac:spMkLst>
        </pc:spChg>
        <pc:spChg chg="mod">
          <ac:chgData name="Paulson, Benjamin" userId="99163260-8570-4272-b6a0-76c2cc661959" providerId="ADAL" clId="{CD51D8F5-87DA-4C61-8BD8-768A3A7FDBC2}" dt="2023-05-17T13:24:33.865" v="7400" actId="20577"/>
          <ac:spMkLst>
            <pc:docMk/>
            <pc:sldMk cId="695402928" sldId="359"/>
            <ac:spMk id="111" creationId="{00000000-0000-0000-0000-000000000000}"/>
          </ac:spMkLst>
        </pc:spChg>
      </pc:sldChg>
      <pc:sldChg chg="modSp add mod">
        <pc:chgData name="Paulson, Benjamin" userId="99163260-8570-4272-b6a0-76c2cc661959" providerId="ADAL" clId="{CD51D8F5-87DA-4C61-8BD8-768A3A7FDBC2}" dt="2023-05-17T13:32:59.289" v="8322" actId="20577"/>
        <pc:sldMkLst>
          <pc:docMk/>
          <pc:sldMk cId="317415206" sldId="360"/>
        </pc:sldMkLst>
        <pc:spChg chg="mod">
          <ac:chgData name="Paulson, Benjamin" userId="99163260-8570-4272-b6a0-76c2cc661959" providerId="ADAL" clId="{CD51D8F5-87DA-4C61-8BD8-768A3A7FDBC2}" dt="2023-05-17T13:32:59.289" v="8322" actId="20577"/>
          <ac:spMkLst>
            <pc:docMk/>
            <pc:sldMk cId="317415206" sldId="360"/>
            <ac:spMk id="110" creationId="{00000000-0000-0000-0000-000000000000}"/>
          </ac:spMkLst>
        </pc:spChg>
        <pc:spChg chg="mod">
          <ac:chgData name="Paulson, Benjamin" userId="99163260-8570-4272-b6a0-76c2cc661959" providerId="ADAL" clId="{CD51D8F5-87DA-4C61-8BD8-768A3A7FDBC2}" dt="2023-05-17T06:27:37.284" v="6221"/>
          <ac:spMkLst>
            <pc:docMk/>
            <pc:sldMk cId="317415206" sldId="360"/>
            <ac:spMk id="111" creationId="{00000000-0000-0000-0000-000000000000}"/>
          </ac:spMkLst>
        </pc:spChg>
      </pc:sldChg>
      <pc:sldChg chg="modSp add mod">
        <pc:chgData name="Paulson, Benjamin" userId="99163260-8570-4272-b6a0-76c2cc661959" providerId="ADAL" clId="{CD51D8F5-87DA-4C61-8BD8-768A3A7FDBC2}" dt="2023-05-17T06:27:39.793" v="6224"/>
        <pc:sldMkLst>
          <pc:docMk/>
          <pc:sldMk cId="1330917736" sldId="361"/>
        </pc:sldMkLst>
        <pc:spChg chg="mod">
          <ac:chgData name="Paulson, Benjamin" userId="99163260-8570-4272-b6a0-76c2cc661959" providerId="ADAL" clId="{CD51D8F5-87DA-4C61-8BD8-768A3A7FDBC2}" dt="2023-05-17T06:27:39.793" v="6224"/>
          <ac:spMkLst>
            <pc:docMk/>
            <pc:sldMk cId="1330917736" sldId="361"/>
            <ac:spMk id="111" creationId="{00000000-0000-0000-0000-000000000000}"/>
          </ac:spMkLst>
        </pc:spChg>
      </pc:sldChg>
      <pc:sldChg chg="addSp modSp add mod ord modNotesTx">
        <pc:chgData name="Paulson, Benjamin" userId="99163260-8570-4272-b6a0-76c2cc661959" providerId="ADAL" clId="{CD51D8F5-87DA-4C61-8BD8-768A3A7FDBC2}" dt="2023-05-17T13:32:55.867" v="8316" actId="20577"/>
        <pc:sldMkLst>
          <pc:docMk/>
          <pc:sldMk cId="2170015310" sldId="363"/>
        </pc:sldMkLst>
        <pc:spChg chg="add mod">
          <ac:chgData name="Paulson, Benjamin" userId="99163260-8570-4272-b6a0-76c2cc661959" providerId="ADAL" clId="{CD51D8F5-87DA-4C61-8BD8-768A3A7FDBC2}" dt="2023-05-17T13:25:33.263" v="7410" actId="207"/>
          <ac:spMkLst>
            <pc:docMk/>
            <pc:sldMk cId="2170015310" sldId="363"/>
            <ac:spMk id="2" creationId="{F76105D9-4D1E-FBB3-791B-6D288E540FA2}"/>
          </ac:spMkLst>
        </pc:spChg>
        <pc:spChg chg="mod">
          <ac:chgData name="Paulson, Benjamin" userId="99163260-8570-4272-b6a0-76c2cc661959" providerId="ADAL" clId="{CD51D8F5-87DA-4C61-8BD8-768A3A7FDBC2}" dt="2023-05-17T13:25:56.383" v="7411"/>
          <ac:spMkLst>
            <pc:docMk/>
            <pc:sldMk cId="2170015310" sldId="363"/>
            <ac:spMk id="4" creationId="{076486B5-5586-93B1-E99C-43229EFBB7EF}"/>
          </ac:spMkLst>
        </pc:spChg>
        <pc:spChg chg="mod">
          <ac:chgData name="Paulson, Benjamin" userId="99163260-8570-4272-b6a0-76c2cc661959" providerId="ADAL" clId="{CD51D8F5-87DA-4C61-8BD8-768A3A7FDBC2}" dt="2023-05-17T13:25:56.383" v="7411"/>
          <ac:spMkLst>
            <pc:docMk/>
            <pc:sldMk cId="2170015310" sldId="363"/>
            <ac:spMk id="5" creationId="{1E9AA451-BE24-5F44-FFD2-951B9A78A31E}"/>
          </ac:spMkLst>
        </pc:spChg>
        <pc:spChg chg="mod">
          <ac:chgData name="Paulson, Benjamin" userId="99163260-8570-4272-b6a0-76c2cc661959" providerId="ADAL" clId="{CD51D8F5-87DA-4C61-8BD8-768A3A7FDBC2}" dt="2023-05-17T13:25:56.383" v="7411"/>
          <ac:spMkLst>
            <pc:docMk/>
            <pc:sldMk cId="2170015310" sldId="363"/>
            <ac:spMk id="6" creationId="{B102071E-02C1-E396-2ED1-494648B99246}"/>
          </ac:spMkLst>
        </pc:spChg>
        <pc:spChg chg="mod">
          <ac:chgData name="Paulson, Benjamin" userId="99163260-8570-4272-b6a0-76c2cc661959" providerId="ADAL" clId="{CD51D8F5-87DA-4C61-8BD8-768A3A7FDBC2}" dt="2023-05-17T13:25:56.383" v="7411"/>
          <ac:spMkLst>
            <pc:docMk/>
            <pc:sldMk cId="2170015310" sldId="363"/>
            <ac:spMk id="8" creationId="{DE08FF01-DE86-8FAD-67BD-68643E0E9ECE}"/>
          </ac:spMkLst>
        </pc:spChg>
        <pc:spChg chg="mod">
          <ac:chgData name="Paulson, Benjamin" userId="99163260-8570-4272-b6a0-76c2cc661959" providerId="ADAL" clId="{CD51D8F5-87DA-4C61-8BD8-768A3A7FDBC2}" dt="2023-05-17T13:25:56.383" v="7411"/>
          <ac:spMkLst>
            <pc:docMk/>
            <pc:sldMk cId="2170015310" sldId="363"/>
            <ac:spMk id="9" creationId="{7C35E22A-86DD-C313-16EB-374CC0D1BD7B}"/>
          </ac:spMkLst>
        </pc:spChg>
        <pc:spChg chg="mod">
          <ac:chgData name="Paulson, Benjamin" userId="99163260-8570-4272-b6a0-76c2cc661959" providerId="ADAL" clId="{CD51D8F5-87DA-4C61-8BD8-768A3A7FDBC2}" dt="2023-05-17T13:25:56.383" v="7411"/>
          <ac:spMkLst>
            <pc:docMk/>
            <pc:sldMk cId="2170015310" sldId="363"/>
            <ac:spMk id="10" creationId="{9AB9A5EF-AB9F-1D1D-E62F-D9E7A42D5197}"/>
          </ac:spMkLst>
        </pc:spChg>
        <pc:spChg chg="mod">
          <ac:chgData name="Paulson, Benjamin" userId="99163260-8570-4272-b6a0-76c2cc661959" providerId="ADAL" clId="{CD51D8F5-87DA-4C61-8BD8-768A3A7FDBC2}" dt="2023-05-17T13:25:56.383" v="7411"/>
          <ac:spMkLst>
            <pc:docMk/>
            <pc:sldMk cId="2170015310" sldId="363"/>
            <ac:spMk id="11" creationId="{650D444B-E314-C03F-1BA1-7A85BE340C3E}"/>
          </ac:spMkLst>
        </pc:spChg>
        <pc:spChg chg="mod">
          <ac:chgData name="Paulson, Benjamin" userId="99163260-8570-4272-b6a0-76c2cc661959" providerId="ADAL" clId="{CD51D8F5-87DA-4C61-8BD8-768A3A7FDBC2}" dt="2023-05-17T13:25:56.383" v="7411"/>
          <ac:spMkLst>
            <pc:docMk/>
            <pc:sldMk cId="2170015310" sldId="363"/>
            <ac:spMk id="12" creationId="{A10C824E-0D58-E9C0-CE50-F3165E22C25F}"/>
          </ac:spMkLst>
        </pc:spChg>
        <pc:spChg chg="mod">
          <ac:chgData name="Paulson, Benjamin" userId="99163260-8570-4272-b6a0-76c2cc661959" providerId="ADAL" clId="{CD51D8F5-87DA-4C61-8BD8-768A3A7FDBC2}" dt="2023-05-17T13:25:56.383" v="7411"/>
          <ac:spMkLst>
            <pc:docMk/>
            <pc:sldMk cId="2170015310" sldId="363"/>
            <ac:spMk id="13" creationId="{42B8CFA4-F363-0F32-C4E5-7103A84EA50A}"/>
          </ac:spMkLst>
        </pc:spChg>
        <pc:spChg chg="mod">
          <ac:chgData name="Paulson, Benjamin" userId="99163260-8570-4272-b6a0-76c2cc661959" providerId="ADAL" clId="{CD51D8F5-87DA-4C61-8BD8-768A3A7FDBC2}" dt="2023-05-17T13:25:56.383" v="7411"/>
          <ac:spMkLst>
            <pc:docMk/>
            <pc:sldMk cId="2170015310" sldId="363"/>
            <ac:spMk id="14" creationId="{0F329519-0E76-B605-58F9-1CA8509F29CE}"/>
          </ac:spMkLst>
        </pc:spChg>
        <pc:spChg chg="mod">
          <ac:chgData name="Paulson, Benjamin" userId="99163260-8570-4272-b6a0-76c2cc661959" providerId="ADAL" clId="{CD51D8F5-87DA-4C61-8BD8-768A3A7FDBC2}" dt="2023-05-17T13:25:56.383" v="7411"/>
          <ac:spMkLst>
            <pc:docMk/>
            <pc:sldMk cId="2170015310" sldId="363"/>
            <ac:spMk id="15" creationId="{D4825EB8-92DE-12E4-E47B-2F63FC74F27B}"/>
          </ac:spMkLst>
        </pc:spChg>
        <pc:spChg chg="mod">
          <ac:chgData name="Paulson, Benjamin" userId="99163260-8570-4272-b6a0-76c2cc661959" providerId="ADAL" clId="{CD51D8F5-87DA-4C61-8BD8-768A3A7FDBC2}" dt="2023-05-17T13:25:56.383" v="7411"/>
          <ac:spMkLst>
            <pc:docMk/>
            <pc:sldMk cId="2170015310" sldId="363"/>
            <ac:spMk id="16" creationId="{E41F1CF3-ACB6-DCE1-1018-BCA34E1CFB7F}"/>
          </ac:spMkLst>
        </pc:spChg>
        <pc:spChg chg="mod">
          <ac:chgData name="Paulson, Benjamin" userId="99163260-8570-4272-b6a0-76c2cc661959" providerId="ADAL" clId="{CD51D8F5-87DA-4C61-8BD8-768A3A7FDBC2}" dt="2023-05-17T13:25:56.383" v="7411"/>
          <ac:spMkLst>
            <pc:docMk/>
            <pc:sldMk cId="2170015310" sldId="363"/>
            <ac:spMk id="17" creationId="{F69B403C-2AD4-5656-4B19-A1C60C6CC1AF}"/>
          </ac:spMkLst>
        </pc:spChg>
        <pc:spChg chg="add mod">
          <ac:chgData name="Paulson, Benjamin" userId="99163260-8570-4272-b6a0-76c2cc661959" providerId="ADAL" clId="{CD51D8F5-87DA-4C61-8BD8-768A3A7FDBC2}" dt="2023-05-17T13:31:19.702" v="8280" actId="1076"/>
          <ac:spMkLst>
            <pc:docMk/>
            <pc:sldMk cId="2170015310" sldId="363"/>
            <ac:spMk id="18" creationId="{B21A0B34-03A1-BB77-41B9-F16568046453}"/>
          </ac:spMkLst>
        </pc:spChg>
        <pc:spChg chg="add mod">
          <ac:chgData name="Paulson, Benjamin" userId="99163260-8570-4272-b6a0-76c2cc661959" providerId="ADAL" clId="{CD51D8F5-87DA-4C61-8BD8-768A3A7FDBC2}" dt="2023-05-17T13:31:51.039" v="8303" actId="1076"/>
          <ac:spMkLst>
            <pc:docMk/>
            <pc:sldMk cId="2170015310" sldId="363"/>
            <ac:spMk id="19" creationId="{1F30AECC-A1C9-69C5-AA85-B030BFADBE4A}"/>
          </ac:spMkLst>
        </pc:spChg>
        <pc:spChg chg="add mod">
          <ac:chgData name="Paulson, Benjamin" userId="99163260-8570-4272-b6a0-76c2cc661959" providerId="ADAL" clId="{CD51D8F5-87DA-4C61-8BD8-768A3A7FDBC2}" dt="2023-05-17T13:31:49.505" v="8302" actId="1076"/>
          <ac:spMkLst>
            <pc:docMk/>
            <pc:sldMk cId="2170015310" sldId="363"/>
            <ac:spMk id="20" creationId="{483845A5-5677-A0CC-C8D3-F68E58A94561}"/>
          </ac:spMkLst>
        </pc:spChg>
        <pc:spChg chg="mod">
          <ac:chgData name="Paulson, Benjamin" userId="99163260-8570-4272-b6a0-76c2cc661959" providerId="ADAL" clId="{CD51D8F5-87DA-4C61-8BD8-768A3A7FDBC2}" dt="2023-05-17T13:30:33.877" v="8258" actId="207"/>
          <ac:spMkLst>
            <pc:docMk/>
            <pc:sldMk cId="2170015310" sldId="363"/>
            <ac:spMk id="104" creationId="{00000000-0000-0000-0000-000000000000}"/>
          </ac:spMkLst>
        </pc:spChg>
        <pc:grpChg chg="add mod">
          <ac:chgData name="Paulson, Benjamin" userId="99163260-8570-4272-b6a0-76c2cc661959" providerId="ADAL" clId="{CD51D8F5-87DA-4C61-8BD8-768A3A7FDBC2}" dt="2023-05-17T13:26:00.510" v="7413" actId="1076"/>
          <ac:grpSpMkLst>
            <pc:docMk/>
            <pc:sldMk cId="2170015310" sldId="363"/>
            <ac:grpSpMk id="3" creationId="{76C781F1-0843-1A16-CFDC-2119F617E5E5}"/>
          </ac:grpSpMkLst>
        </pc:grpChg>
        <pc:grpChg chg="mod">
          <ac:chgData name="Paulson, Benjamin" userId="99163260-8570-4272-b6a0-76c2cc661959" providerId="ADAL" clId="{CD51D8F5-87DA-4C61-8BD8-768A3A7FDBC2}" dt="2023-05-17T13:25:56.383" v="7411"/>
          <ac:grpSpMkLst>
            <pc:docMk/>
            <pc:sldMk cId="2170015310" sldId="363"/>
            <ac:grpSpMk id="7" creationId="{17B1EA57-288E-61E8-8070-115B7FAB4805}"/>
          </ac:grpSpMkLst>
        </pc:grpChg>
        <pc:cxnChg chg="add mod">
          <ac:chgData name="Paulson, Benjamin" userId="99163260-8570-4272-b6a0-76c2cc661959" providerId="ADAL" clId="{CD51D8F5-87DA-4C61-8BD8-768A3A7FDBC2}" dt="2023-05-17T13:32:42.402" v="8313" actId="14100"/>
          <ac:cxnSpMkLst>
            <pc:docMk/>
            <pc:sldMk cId="2170015310" sldId="363"/>
            <ac:cxnSpMk id="22" creationId="{C32F66A3-3510-36D4-D81C-0D532E42CB8C}"/>
          </ac:cxnSpMkLst>
        </pc:cxnChg>
        <pc:cxnChg chg="add mod">
          <ac:chgData name="Paulson, Benjamin" userId="99163260-8570-4272-b6a0-76c2cc661959" providerId="ADAL" clId="{CD51D8F5-87DA-4C61-8BD8-768A3A7FDBC2}" dt="2023-05-17T13:32:35.009" v="8312" actId="14100"/>
          <ac:cxnSpMkLst>
            <pc:docMk/>
            <pc:sldMk cId="2170015310" sldId="363"/>
            <ac:cxnSpMk id="23" creationId="{14C8E19E-CEBE-0C73-A2A6-F90877D646F9}"/>
          </ac:cxnSpMkLst>
        </pc:cxnChg>
      </pc:sldChg>
    </pc:docChg>
  </pc:docChgLst>
  <pc:docChgLst>
    <pc:chgData name="Guest User" userId="S::urn:spo:anon#969752fe67b25564759b61f97feb051aa7f58935d81bd38d326886bf5ba8469f::" providerId="AD" clId="Web-{D07AF78C-5E76-D15C-ADA0-6DF03090A3C2}"/>
    <pc:docChg chg="modSld">
      <pc:chgData name="Guest User" userId="S::urn:spo:anon#969752fe67b25564759b61f97feb051aa7f58935d81bd38d326886bf5ba8469f::" providerId="AD" clId="Web-{D07AF78C-5E76-D15C-ADA0-6DF03090A3C2}" dt="2023-05-17T05:33:21.528" v="24"/>
      <pc:docMkLst>
        <pc:docMk/>
      </pc:docMkLst>
      <pc:sldChg chg="modNotes">
        <pc:chgData name="Guest User" userId="S::urn:spo:anon#969752fe67b25564759b61f97feb051aa7f58935d81bd38d326886bf5ba8469f::" providerId="AD" clId="Web-{D07AF78C-5E76-D15C-ADA0-6DF03090A3C2}" dt="2023-05-17T05:33:21.528" v="24"/>
        <pc:sldMkLst>
          <pc:docMk/>
          <pc:sldMk cId="55028957" sldId="297"/>
        </pc:sldMkLst>
      </pc:sldChg>
    </pc:docChg>
  </pc:docChgLst>
</pc:chgInfo>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5-16T17:46:19.453"/>
    </inkml:context>
    <inkml:brush xml:id="br0">
      <inkml:brushProperty name="width" value="0.05" units="cm"/>
      <inkml:brushProperty name="height" value="0.05" units="cm"/>
    </inkml:brush>
  </inkml:definitions>
  <inkml:trace contextRef="#ctx0" brushRef="#br0">0 169 24575,'3'-1'0,"1"0"0,-1 0 0,0 0 0,0-1 0,-1 1 0,1-1 0,0 0 0,0 0 0,-1 0 0,1 0 0,-1 0 0,1-1 0,-1 1 0,0-1 0,0 1 0,0-1 0,-1 0 0,4-5 0,10-13 0,-4 10 0,1 1 0,0 1 0,0-1 0,1 2 0,0 0 0,0 0 0,1 1 0,0 1 0,0 1 0,1-1 0,-1 2 0,1 0 0,0 1 0,0 1 0,20-1 0,-27 4 0,0 0 0,0 0 0,0 1 0,0 0 0,0 1 0,0 0 0,-1 0 0,1 1 0,-1-1 0,0 2 0,0-1 0,0 1 0,-1 0 0,0 0 0,7 8 0,7 7 0,-2 1 0,0 1 0,17 26 0,-22-27 0,0 0 0,-2 1 0,0 1 0,-1 0 0,-2 0 0,0 1 0,-1 0 0,-2 0 0,0 1 0,-2 0 0,-1-1 0,-1 44 0,-2 4 0,-4 84 0,5-153 0,-1 0 0,1 0 0,0 0 0,-1 0 0,0 0 0,0-1 0,0 1 0,0 0 0,0 0 0,0-1 0,-1 1 0,0-1 0,1 1 0,-1-1 0,0 0 0,0 1 0,0-1 0,0 0 0,0 0 0,-1 0 0,1-1 0,-1 1 0,1-1 0,-1 1 0,0-1 0,1 0 0,-1 0 0,0 0 0,0 0 0,0 0 0,0-1 0,0 0 0,0 1 0,0-1 0,0 0 0,0 0 0,1 0 0,-1-1 0,0 1 0,0-1 0,0 0 0,0 0 0,0 0 0,0 0 0,1 0 0,-1 0 0,1-1 0,-1 1 0,-2-3 0,-9-10 0,0 0 0,1-1 0,1 0 0,0-1 0,-12-23 0,-43-94 0,30 54 0,24 52 0,10 20 0,11 18 0,17 39 0,6 11 0,-2-15 0,-17-26 0,0-1 0,1 0 0,1-1 0,0 0 0,1-1 0,20 16 0,-32-30 0,1 0 0,0 0 0,-1-1 0,1 1 0,0-1 0,1 0 0,-1 0 0,0 0 0,0-1 0,1 0 0,-1 0 0,1 0 0,-1 0 0,1-1 0,0 1 0,-1-1 0,1 0 0,-1-1 0,1 1 0,0-1 0,-1 0 0,1 0 0,-1 0 0,0-1 0,1 1 0,-1-1 0,0 0 0,0-1 0,0 1 0,0-1 0,-1 1 0,1-1 0,0 0 0,-1-1 0,0 1 0,0 0 0,0-1 0,0 0 0,-1 0 0,1 1 0,2-9 0,18-39 0,-14 31 0,0 1 0,23-37 0,10-8-1365,-30 48-5461</inkml:trace>
</inkml:ink>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g>
</file>

<file path=ppt/media/image23.jpg>
</file>

<file path=ppt/media/image24.png>
</file>

<file path=ppt/media/image25.png>
</file>

<file path=ppt/media/image26.png>
</file>

<file path=ppt/media/image27.jpg>
</file>

<file path=ppt/media/image28.jpg>
</file>

<file path=ppt/media/image29.jpg>
</file>

<file path=ppt/media/image3.png>
</file>

<file path=ppt/media/image30.jp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Since a goal was analyzing attention is all you need and being able to recount this info, we’ll be walking through each part of the transformer. After this, we’ll then do our implementation</a:t>
            </a:r>
            <a:endParaRPr dirty="0"/>
          </a:p>
        </p:txBody>
      </p:sp>
    </p:spTree>
    <p:extLst>
      <p:ext uri="{BB962C8B-B14F-4D97-AF65-F5344CB8AC3E}">
        <p14:creationId xmlns:p14="http://schemas.microsoft.com/office/powerpoint/2010/main" val="30162569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892648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3151206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5810601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2930420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3312369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4796946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John</a:t>
            </a:r>
            <a:endParaRPr dirty="0"/>
          </a:p>
        </p:txBody>
      </p:sp>
    </p:spTree>
    <p:extLst>
      <p:ext uri="{BB962C8B-B14F-4D97-AF65-F5344CB8AC3E}">
        <p14:creationId xmlns:p14="http://schemas.microsoft.com/office/powerpoint/2010/main" val="374038589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a:t>Feel free to change, this is just an idea of what I was thinking….</a:t>
            </a:r>
          </a:p>
          <a:p>
            <a:pPr marL="0" lvl="0" indent="0" algn="l" rtl="0">
              <a:spcBef>
                <a:spcPts val="0"/>
              </a:spcBef>
              <a:spcAft>
                <a:spcPts val="0"/>
              </a:spcAft>
              <a:buNone/>
            </a:pPr>
            <a:r>
              <a:rPr lang="en-US" dirty="0"/>
              <a:t>- Why Attention Is All You Need is so influential</a:t>
            </a:r>
          </a:p>
          <a:p>
            <a:pPr marL="0" lvl="0" indent="0" algn="l" rtl="0">
              <a:spcBef>
                <a:spcPts val="0"/>
              </a:spcBef>
              <a:spcAft>
                <a:spcPts val="0"/>
              </a:spcAft>
              <a:buNone/>
            </a:pPr>
            <a:r>
              <a:rPr lang="en-US" dirty="0"/>
              <a:t>- Introduction of the transformer architecture – used in many modern production systems today – and also understand attention and its influent on sequence models</a:t>
            </a:r>
          </a:p>
          <a:p>
            <a:pPr marL="0" lvl="0" indent="0" algn="l" rtl="0">
              <a:spcBef>
                <a:spcPts val="0"/>
              </a:spcBef>
              <a:spcAft>
                <a:spcPts val="0"/>
              </a:spcAft>
              <a:buNone/>
            </a:pPr>
            <a:r>
              <a:rPr lang="en-US" dirty="0"/>
              <a:t>- Also got a review of natural language processing from computational science, and an overview on how seq2seq models generally work and how they encode a sequence to an embedding representation and ultimately decoder this embedding to your wanted context.</a:t>
            </a:r>
            <a:endParaRPr dirty="0"/>
          </a:p>
        </p:txBody>
      </p:sp>
    </p:spTree>
    <p:extLst>
      <p:ext uri="{BB962C8B-B14F-4D97-AF65-F5344CB8AC3E}">
        <p14:creationId xmlns:p14="http://schemas.microsoft.com/office/powerpoint/2010/main" val="65501497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Ben</a:t>
            </a:r>
            <a:endParaRPr dirty="0"/>
          </a:p>
        </p:txBody>
      </p:sp>
    </p:spTree>
    <p:extLst>
      <p:ext uri="{BB962C8B-B14F-4D97-AF65-F5344CB8AC3E}">
        <p14:creationId xmlns:p14="http://schemas.microsoft.com/office/powerpoint/2010/main" val="39737850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To give an overview of what we looked at for our project, we read and analyzed the attention is all you need paper,</a:t>
            </a:r>
          </a:p>
          <a:p>
            <a:pPr marL="0" lvl="0" indent="0" algn="l" rtl="0">
              <a:spcBef>
                <a:spcPts val="0"/>
              </a:spcBef>
              <a:spcAft>
                <a:spcPts val="0"/>
              </a:spcAft>
              <a:buNone/>
            </a:pPr>
            <a:r>
              <a:rPr lang="en-US"/>
              <a:t>which presents a new architecture that allows for a much better way of capturing complex relationships for sequential data, such as text. </a:t>
            </a:r>
          </a:p>
          <a:p>
            <a:pPr marL="0" lvl="0" indent="0" algn="l" rtl="0">
              <a:spcBef>
                <a:spcPts val="0"/>
              </a:spcBef>
              <a:spcAft>
                <a:spcPts val="0"/>
              </a:spcAft>
              <a:buNone/>
            </a:pPr>
            <a:r>
              <a:rPr lang="en-US"/>
              <a:t>This lent itself well to their natural language processing application of language translation, where they were able to achieve state of the art results for translating</a:t>
            </a:r>
          </a:p>
          <a:p>
            <a:pPr marL="0" lvl="0" indent="0" algn="l" rtl="0">
              <a:spcBef>
                <a:spcPts val="0"/>
              </a:spcBef>
              <a:spcAft>
                <a:spcPts val="0"/>
              </a:spcAft>
              <a:buNone/>
            </a:pPr>
            <a:r>
              <a:rPr lang="en-US"/>
              <a:t>from English to French. We then attempted to recreate their same process of language translation, but with a different mapping , where we translated from English to Portuguese. </a:t>
            </a:r>
          </a:p>
          <a:p>
            <a:pPr marL="0" lvl="0" indent="0" algn="l" rtl="0">
              <a:spcBef>
                <a:spcPts val="0"/>
              </a:spcBef>
              <a:spcAft>
                <a:spcPts val="0"/>
              </a:spcAft>
              <a:buNone/>
            </a:pPr>
            <a:endParaRPr lang="en-US"/>
          </a:p>
          <a:p>
            <a:pPr marL="0" lvl="0" indent="0" algn="l" rtl="0">
              <a:spcBef>
                <a:spcPts val="0"/>
              </a:spcBef>
              <a:spcAft>
                <a:spcPts val="0"/>
              </a:spcAft>
              <a:buNone/>
            </a:pPr>
            <a:r>
              <a:rPr lang="en-US"/>
              <a:t>Our motivation to want to understand this comes from the heavy usage this architecture has is many modern systems</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5988488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6470806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fda085fb6_58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fda085fb6_58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35f391192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35f391192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 my though here is that they don’t know what a transformer is at this point, so </a:t>
            </a:r>
            <a:r>
              <a:rPr lang="en-US" err="1"/>
              <a:t>im</a:t>
            </a:r>
            <a:r>
              <a:rPr lang="en-US"/>
              <a:t> thinking we just stress the important applications and iterations.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35f391192_0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35f391192_0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35ed75ccf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35ed75ccf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35ed75ccf_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35ed75ccf_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35ed75ccf_0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 name="Google Shape;252;g35ed75ccf_0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35ed75ccf_0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35ed75ccf_0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35ed75ccf_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g35ed75ccf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 name="Google Shape;285;g35ed75ccf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35ed75ccf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35ed75ccf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35ed75ccf_0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 name="Google Shape;365;g35ed75ccf_0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35ed75ccf_0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7" name="Google Shape;377;g35ed75ccf_0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t>And those systems include those like </a:t>
            </a:r>
            <a:r>
              <a:rPr lang="en-US" err="1"/>
              <a:t>google’s</a:t>
            </a:r>
            <a:r>
              <a:rPr lang="en-US"/>
              <a:t> translate, </a:t>
            </a:r>
          </a:p>
          <a:p>
            <a:r>
              <a:rPr lang="en-US"/>
              <a:t>And further iterations on the ideas from attention is all you need like BERT, which is used in google search</a:t>
            </a:r>
          </a:p>
          <a:p>
            <a:r>
              <a:rPr lang="en-US"/>
              <a:t>And also further iterating to create </a:t>
            </a:r>
            <a:r>
              <a:rPr lang="en-US" err="1"/>
              <a:t>facebook’s</a:t>
            </a:r>
            <a:r>
              <a:rPr lang="en-US"/>
              <a:t> Roberta</a:t>
            </a:r>
          </a:p>
          <a:p>
            <a:r>
              <a:rPr lang="en-US"/>
              <a:t>And also GPT, which is used in </a:t>
            </a:r>
            <a:r>
              <a:rPr lang="en-US" err="1"/>
              <a:t>chatGPT</a:t>
            </a:r>
            <a:r>
              <a:rPr lang="en-US"/>
              <a:t>.</a:t>
            </a:r>
          </a:p>
          <a:p>
            <a:pPr lvl="1"/>
            <a:r>
              <a:rPr lang="en-US"/>
              <a:t>And from GPT, Stanford created </a:t>
            </a:r>
            <a:r>
              <a:rPr lang="en-US" err="1"/>
              <a:t>LLaMa</a:t>
            </a:r>
            <a:r>
              <a:rPr lang="en-US"/>
              <a:t>, which is a more portable GPT model</a:t>
            </a:r>
          </a:p>
        </p:txBody>
      </p:sp>
    </p:spTree>
    <p:extLst>
      <p:ext uri="{BB962C8B-B14F-4D97-AF65-F5344CB8AC3E}">
        <p14:creationId xmlns:p14="http://schemas.microsoft.com/office/powerpoint/2010/main" val="375950101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g35ed75ccf_0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 name="Google Shape;389;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 name="Google Shape;401;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p:cNvGrpSpPr/>
        <p:nvPr/>
      </p:nvGrpSpPr>
      <p:grpSpPr>
        <a:xfrm>
          <a:off x="0" y="0"/>
          <a:ext cx="0" cy="0"/>
          <a:chOff x="0" y="0"/>
          <a:chExt cx="0" cy="0"/>
        </a:xfrm>
      </p:grpSpPr>
      <p:sp>
        <p:nvSpPr>
          <p:cNvPr id="408" name="Google Shape;408;g35ed75ccf_0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9" name="Google Shape;409;g35ed75ccf_0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gabf1dbd179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6" name="Google Shape;416;gabf1dbd179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abf1dbd179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abf1dbd179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abf1dbd179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abf1dbd179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5"/>
        <p:cNvGrpSpPr/>
        <p:nvPr/>
      </p:nvGrpSpPr>
      <p:grpSpPr>
        <a:xfrm>
          <a:off x="0" y="0"/>
          <a:ext cx="0" cy="0"/>
          <a:chOff x="0" y="0"/>
          <a:chExt cx="0" cy="0"/>
        </a:xfrm>
      </p:grpSpPr>
      <p:sp>
        <p:nvSpPr>
          <p:cNvPr id="496" name="Google Shape;496;gabf1dbd179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7" name="Google Shape;497;gabf1dbd179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abf1dbd179_0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abf1dbd179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0"/>
        <p:cNvGrpSpPr/>
        <p:nvPr/>
      </p:nvGrpSpPr>
      <p:grpSpPr>
        <a:xfrm>
          <a:off x="0" y="0"/>
          <a:ext cx="0" cy="0"/>
          <a:chOff x="0" y="0"/>
          <a:chExt cx="0" cy="0"/>
        </a:xfrm>
      </p:grpSpPr>
      <p:sp>
        <p:nvSpPr>
          <p:cNvPr id="521" name="Google Shape;521;gabf1dbd179_0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2" name="Google Shape;522;gabf1dbd179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9"/>
        <p:cNvGrpSpPr/>
        <p:nvPr/>
      </p:nvGrpSpPr>
      <p:grpSpPr>
        <a:xfrm>
          <a:off x="0" y="0"/>
          <a:ext cx="0" cy="0"/>
          <a:chOff x="0" y="0"/>
          <a:chExt cx="0" cy="0"/>
        </a:xfrm>
      </p:grpSpPr>
      <p:sp>
        <p:nvSpPr>
          <p:cNvPr id="570" name="Google Shape;570;gabf1dbd179_0_1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1" name="Google Shape;571;gabf1dbd179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a:t>Now, jumping into the background information that </a:t>
            </a:r>
          </a:p>
          <a:p>
            <a:pPr marL="0" indent="0">
              <a:buNone/>
            </a:pPr>
            <a:endParaRPr lang="en-US"/>
          </a:p>
          <a:p>
            <a:pPr marL="0" indent="0">
              <a:buNone/>
            </a:pPr>
            <a:r>
              <a:rPr lang="en-US"/>
              <a:t>The language translation problem we are attempting to solve falls under the umbrella of natural language processing (or NLP), which also encompasses things like: sentiment analysis, answering questions, or text summarization</a:t>
            </a:r>
          </a:p>
          <a:p>
            <a:pPr marL="0" indent="0">
              <a:buNone/>
            </a:pPr>
            <a:endParaRPr lang="en-US"/>
          </a:p>
          <a:p>
            <a:pPr marL="0" indent="0">
              <a:buNone/>
            </a:pPr>
            <a:r>
              <a:rPr lang="en-US"/>
              <a:t>For these NLP problems, there are a few terms that are important to know:</a:t>
            </a:r>
            <a:br>
              <a:rPr lang="en-US"/>
            </a:br>
            <a:r>
              <a:rPr lang="en-US"/>
              <a:t>- a token is a string of values that represents a text unit</a:t>
            </a:r>
          </a:p>
          <a:p>
            <a:pPr marL="0" indent="0">
              <a:buNone/>
            </a:pPr>
            <a:r>
              <a:rPr lang="en-US"/>
              <a:t>– an encoding is a deterministic mapping of a token</a:t>
            </a:r>
          </a:p>
          <a:p>
            <a:pPr marL="171450" indent="-171450">
              <a:buFontTx/>
              <a:buChar char="-"/>
            </a:pPr>
            <a:r>
              <a:rPr lang="en-US"/>
              <a:t>And the embedding space refers to where all vectorized tokens live, where the closer the vectors are means that they are also closer in meaning. </a:t>
            </a:r>
          </a:p>
          <a:p>
            <a:pPr marL="628650" lvl="1" indent="-171450">
              <a:buFontTx/>
              <a:buChar char="-"/>
            </a:pPr>
            <a:r>
              <a:rPr lang="en-US"/>
              <a:t>This is how the semantics of a sentence are captured, with some words having different meanings in different context such as the word “right”, which could mean a direction or saying something is correct.</a:t>
            </a:r>
          </a:p>
          <a:p>
            <a:pPr marL="628650" lvl="1" indent="-171450">
              <a:buFontTx/>
              <a:buChar char="-"/>
            </a:pPr>
            <a:r>
              <a:rPr lang="en-US"/>
              <a:t>Having this is important for language translation since there aren’t always direct mappings between words in different languages. </a:t>
            </a:r>
          </a:p>
        </p:txBody>
      </p:sp>
    </p:spTree>
    <p:extLst>
      <p:ext uri="{BB962C8B-B14F-4D97-AF65-F5344CB8AC3E}">
        <p14:creationId xmlns:p14="http://schemas.microsoft.com/office/powerpoint/2010/main" val="7813994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5"/>
        <p:cNvGrpSpPr/>
        <p:nvPr/>
      </p:nvGrpSpPr>
      <p:grpSpPr>
        <a:xfrm>
          <a:off x="0" y="0"/>
          <a:ext cx="0" cy="0"/>
          <a:chOff x="0" y="0"/>
          <a:chExt cx="0" cy="0"/>
        </a:xfrm>
      </p:grpSpPr>
      <p:sp>
        <p:nvSpPr>
          <p:cNvPr id="596" name="Google Shape;596;gabf1dbd179_0_1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7" name="Google Shape;597;gabf1dbd179_0_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9"/>
        <p:cNvGrpSpPr/>
        <p:nvPr/>
      </p:nvGrpSpPr>
      <p:grpSpPr>
        <a:xfrm>
          <a:off x="0" y="0"/>
          <a:ext cx="0" cy="0"/>
          <a:chOff x="0" y="0"/>
          <a:chExt cx="0" cy="0"/>
        </a:xfrm>
      </p:grpSpPr>
      <p:sp>
        <p:nvSpPr>
          <p:cNvPr id="610" name="Google Shape;610;gabf1dbd179_0_1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1" name="Google Shape;611;gabf1dbd179_0_1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9"/>
        <p:cNvGrpSpPr/>
        <p:nvPr/>
      </p:nvGrpSpPr>
      <p:grpSpPr>
        <a:xfrm>
          <a:off x="0" y="0"/>
          <a:ext cx="0" cy="0"/>
          <a:chOff x="0" y="0"/>
          <a:chExt cx="0" cy="0"/>
        </a:xfrm>
      </p:grpSpPr>
      <p:sp>
        <p:nvSpPr>
          <p:cNvPr id="700" name="Google Shape;700;gabf1dbd179_0_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1" name="Google Shape;701;gabf1dbd179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6"/>
        <p:cNvGrpSpPr/>
        <p:nvPr/>
      </p:nvGrpSpPr>
      <p:grpSpPr>
        <a:xfrm>
          <a:off x="0" y="0"/>
          <a:ext cx="0" cy="0"/>
          <a:chOff x="0" y="0"/>
          <a:chExt cx="0" cy="0"/>
        </a:xfrm>
      </p:grpSpPr>
      <p:sp>
        <p:nvSpPr>
          <p:cNvPr id="707" name="Google Shape;707;g35694cd56_04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8" name="Google Shape;708;g35694cd56_04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9"/>
        <p:cNvGrpSpPr/>
        <p:nvPr/>
      </p:nvGrpSpPr>
      <p:grpSpPr>
        <a:xfrm>
          <a:off x="0" y="0"/>
          <a:ext cx="0" cy="0"/>
          <a:chOff x="0" y="0"/>
          <a:chExt cx="0" cy="0"/>
        </a:xfrm>
      </p:grpSpPr>
      <p:sp>
        <p:nvSpPr>
          <p:cNvPr id="1160" name="Google Shape;1160;g84fc56d062_15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1" name="Google Shape;1161;g84fc56d062_15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9"/>
        <p:cNvGrpSpPr/>
        <p:nvPr/>
      </p:nvGrpSpPr>
      <p:grpSpPr>
        <a:xfrm>
          <a:off x="0" y="0"/>
          <a:ext cx="0" cy="0"/>
          <a:chOff x="0" y="0"/>
          <a:chExt cx="0" cy="0"/>
        </a:xfrm>
      </p:grpSpPr>
      <p:sp>
        <p:nvSpPr>
          <p:cNvPr id="1610" name="Google Shape;1610;g114470e8e2_9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1" name="Google Shape;1611;g114470e8e2_9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6"/>
        <p:cNvGrpSpPr/>
        <p:nvPr/>
      </p:nvGrpSpPr>
      <p:grpSpPr>
        <a:xfrm>
          <a:off x="0" y="0"/>
          <a:ext cx="0" cy="0"/>
          <a:chOff x="0" y="0"/>
          <a:chExt cx="0" cy="0"/>
        </a:xfrm>
      </p:grpSpPr>
      <p:sp>
        <p:nvSpPr>
          <p:cNvPr id="1617" name="Google Shape;1617;g62b07a6525_5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8" name="Google Shape;1618;g62b07a6525_5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 before attention is all you need, the way you might tackle a complex NLP problem is with a sequence to sequence model</a:t>
            </a:r>
          </a:p>
          <a:p>
            <a:pPr marL="0" lvl="0" indent="0" algn="l" rtl="0">
              <a:spcBef>
                <a:spcPts val="0"/>
              </a:spcBef>
              <a:spcAft>
                <a:spcPts val="0"/>
              </a:spcAft>
              <a:buNone/>
            </a:pPr>
            <a:r>
              <a:rPr lang="en-US"/>
              <a:t>- These are essentially just strung together element level models. </a:t>
            </a:r>
          </a:p>
          <a:p>
            <a:pPr marL="171450" lvl="0" indent="-171450" algn="l" rtl="0">
              <a:spcBef>
                <a:spcPts val="0"/>
              </a:spcBef>
              <a:spcAft>
                <a:spcPts val="0"/>
              </a:spcAft>
              <a:buFontTx/>
              <a:buChar char="-"/>
            </a:pPr>
            <a:r>
              <a:rPr lang="en-US"/>
              <a:t>For these, an input is encoded such as text and that information is fed into the decoder, which is what you see on the right, where there is a context vector that gets created throughout the decoding process that allows it to contextualize previous information</a:t>
            </a:r>
          </a:p>
          <a:p>
            <a:pPr marL="628650" marR="0" lvl="1" indent="-171450" algn="l" defTabSz="914400" rtl="0" eaLnBrk="1" fontAlgn="auto" latinLnBrk="0" hangingPunct="1">
              <a:lnSpc>
                <a:spcPct val="100000"/>
              </a:lnSpc>
              <a:spcBef>
                <a:spcPts val="0"/>
              </a:spcBef>
              <a:spcAft>
                <a:spcPts val="0"/>
              </a:spcAft>
              <a:buClr>
                <a:srgbClr val="000000"/>
              </a:buClr>
              <a:buSzPts val="1400"/>
              <a:buFontTx/>
              <a:buChar char="-"/>
              <a:tabLst/>
              <a:defRPr/>
            </a:pPr>
            <a:r>
              <a:rPr lang="en-US"/>
              <a:t>But as you are adding context, it is like taking a photocopy of a photocopy as you process a sentence, where the word’s representation within the vector fades away over time until it is essentially no longer there anymore. </a:t>
            </a:r>
          </a:p>
          <a:p>
            <a:pPr marL="0" lvl="0" indent="0" algn="l" rtl="0">
              <a:spcBef>
                <a:spcPts val="0"/>
              </a:spcBef>
              <a:spcAft>
                <a:spcPts val="0"/>
              </a:spcAft>
              <a:buNone/>
            </a:pPr>
            <a:endParaRPr lang="en-US"/>
          </a:p>
          <a:p>
            <a:pPr marL="0" lvl="0" indent="0" algn="l" rtl="0">
              <a:spcBef>
                <a:spcPts val="0"/>
              </a:spcBef>
              <a:spcAft>
                <a:spcPts val="0"/>
              </a:spcAft>
              <a:buNone/>
            </a:pPr>
            <a:endParaRPr lang="en-US"/>
          </a:p>
          <a:p>
            <a:pPr marL="0" lvl="0" indent="0" algn="l" rtl="0">
              <a:spcBef>
                <a:spcPts val="0"/>
              </a:spcBef>
              <a:spcAft>
                <a:spcPts val="0"/>
              </a:spcAft>
              <a:buNone/>
            </a:pPr>
            <a:endParaRPr lang="en-US"/>
          </a:p>
          <a:p>
            <a:pPr marL="0" lvl="0" indent="0" algn="l" rtl="0">
              <a:spcBef>
                <a:spcPts val="0"/>
              </a:spcBef>
              <a:spcAft>
                <a:spcPts val="0"/>
              </a:spcAft>
              <a:buNone/>
            </a:pPr>
            <a:endParaRPr lang="en-US"/>
          </a:p>
          <a:p>
            <a:pPr marL="0" lvl="0" indent="0" algn="l" rtl="0">
              <a:spcBef>
                <a:spcPts val="0"/>
              </a:spcBef>
              <a:spcAft>
                <a:spcPts val="0"/>
              </a:spcAft>
              <a:buNone/>
            </a:pPr>
            <a:endParaRPr lang="en-US"/>
          </a:p>
          <a:p>
            <a:pPr marL="0" lvl="0" indent="0" algn="l" rtl="0">
              <a:spcBef>
                <a:spcPts val="0"/>
              </a:spcBef>
              <a:spcAft>
                <a:spcPts val="0"/>
              </a:spcAft>
              <a:buNone/>
            </a:pPr>
            <a:endParaRPr lang="en-US"/>
          </a:p>
          <a:p>
            <a:pPr marL="0" lvl="0" indent="0" algn="l" rtl="0">
              <a:spcBef>
                <a:spcPts val="0"/>
              </a:spcBef>
              <a:spcAft>
                <a:spcPts val="0"/>
              </a:spcAft>
              <a:buNone/>
            </a:pPr>
            <a:endParaRPr lang="en-US"/>
          </a:p>
          <a:p>
            <a:pPr marL="171450" lvl="0" indent="-171450" algn="l" rtl="0">
              <a:spcBef>
                <a:spcPts val="0"/>
              </a:spcBef>
              <a:spcAft>
                <a:spcPts val="0"/>
              </a:spcAft>
              <a:buFontTx/>
              <a:buChar char="-"/>
            </a:pPr>
            <a:r>
              <a:rPr lang="en-US"/>
              <a:t>Goal of these sequence models</a:t>
            </a:r>
          </a:p>
          <a:p>
            <a:pPr marL="171450" lvl="0" indent="-171450" algn="l" rtl="0">
              <a:spcBef>
                <a:spcPts val="0"/>
              </a:spcBef>
              <a:spcAft>
                <a:spcPts val="0"/>
              </a:spcAft>
              <a:buFontTx/>
              <a:buChar char="-"/>
            </a:pPr>
            <a:endParaRPr lang="en-US"/>
          </a:p>
          <a:p>
            <a:pPr marL="171450" lvl="0" indent="-171450" algn="l" rtl="0">
              <a:spcBef>
                <a:spcPts val="0"/>
              </a:spcBef>
              <a:spcAft>
                <a:spcPts val="0"/>
              </a:spcAft>
              <a:buFontTx/>
              <a:buChar char="-"/>
            </a:pPr>
            <a:r>
              <a:rPr lang="en-US"/>
              <a:t>RNNs and previous methods have used a context vector to hold onto information</a:t>
            </a:r>
          </a:p>
          <a:p>
            <a:pPr marL="171450" lvl="0" indent="-171450" algn="l" rtl="0">
              <a:spcBef>
                <a:spcPts val="0"/>
              </a:spcBef>
              <a:spcAft>
                <a:spcPts val="0"/>
              </a:spcAft>
              <a:buFontTx/>
              <a:buChar char="-"/>
            </a:pPr>
            <a:endParaRPr lang="en-US"/>
          </a:p>
          <a:p>
            <a:pPr marL="171450" lvl="0" indent="-171450" algn="l" rtl="0">
              <a:spcBef>
                <a:spcPts val="0"/>
              </a:spcBef>
              <a:spcAft>
                <a:spcPts val="0"/>
              </a:spcAft>
              <a:buFontTx/>
              <a:buChar char="-"/>
            </a:pPr>
            <a:endParaRPr lang="en-US"/>
          </a:p>
          <a:p>
            <a:pPr marL="171450" lvl="0" indent="-171450" algn="l" rtl="0">
              <a:spcBef>
                <a:spcPts val="0"/>
              </a:spcBef>
              <a:spcAft>
                <a:spcPts val="0"/>
              </a:spcAft>
              <a:buFontTx/>
              <a:buChar char="-"/>
            </a:pPr>
            <a:endParaRPr lang="en-US"/>
          </a:p>
          <a:p>
            <a:pPr marL="171450" lvl="0" indent="-171450" algn="l" rtl="0">
              <a:spcBef>
                <a:spcPts val="0"/>
              </a:spcBef>
              <a:spcAft>
                <a:spcPts val="0"/>
              </a:spcAft>
              <a:buFontTx/>
              <a:buChar char="-"/>
            </a:pPr>
            <a:endParaRPr lang="en-US"/>
          </a:p>
          <a:p>
            <a:pPr marL="800100" lvl="1" indent="-342900">
              <a:lnSpc>
                <a:spcPct val="150000"/>
              </a:lnSpc>
            </a:pPr>
            <a:r>
              <a:rPr lang="en-US"/>
              <a:t>Just less technical (probably not the math, but a diagram would be nice to show the inputs are both the context vector and current input seq token)</a:t>
            </a:r>
          </a:p>
          <a:p>
            <a:pPr marL="800100" lvl="1" indent="-342900">
              <a:lnSpc>
                <a:spcPct val="150000"/>
              </a:lnSpc>
            </a:pPr>
            <a:r>
              <a:rPr lang="en-US"/>
              <a:t>Seq2seq model is this but</a:t>
            </a:r>
          </a:p>
          <a:p>
            <a:pPr marL="171450" lvl="0" indent="-171450" algn="l" rtl="0">
              <a:spcBef>
                <a:spcPts val="0"/>
              </a:spcBef>
              <a:spcAft>
                <a:spcPts val="0"/>
              </a:spcAft>
              <a:buFontTx/>
              <a:buChar char="-"/>
            </a:pPr>
            <a:endParaRPr/>
          </a:p>
        </p:txBody>
      </p:sp>
    </p:spTree>
    <p:extLst>
      <p:ext uri="{BB962C8B-B14F-4D97-AF65-F5344CB8AC3E}">
        <p14:creationId xmlns:p14="http://schemas.microsoft.com/office/powerpoint/2010/main" val="24296847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To deal with this vanishing information problem, there is attention.</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It essentially pays attention to specific portions of the input sequence and allows for a much larger input to be accounted for with it being able to handle more than 1000 tokens.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There are many different types of attention, but the ones we will be </a:t>
            </a:r>
            <a:r>
              <a:rPr lang="en-US" dirty="0" err="1"/>
              <a:t>focued</a:t>
            </a:r>
            <a:r>
              <a:rPr lang="en-US" dirty="0"/>
              <a:t> on are self and multi-headed attention</a:t>
            </a:r>
          </a:p>
          <a:p>
            <a:pPr marL="171450" lvl="0" indent="-171450" algn="l" rtl="0">
              <a:spcBef>
                <a:spcPts val="0"/>
              </a:spcBef>
              <a:spcAft>
                <a:spcPts val="0"/>
              </a:spcAft>
              <a:buFontTx/>
              <a:buChar char="-"/>
            </a:pPr>
            <a:r>
              <a:rPr lang="en-US" dirty="0"/>
              <a:t>Self attention focuses on relevant parts of the input and tries to capture dependencies between these parts</a:t>
            </a:r>
          </a:p>
          <a:p>
            <a:pPr marL="171450" lvl="0" indent="-171450" algn="l" rtl="0">
              <a:spcBef>
                <a:spcPts val="0"/>
              </a:spcBef>
              <a:spcAft>
                <a:spcPts val="0"/>
              </a:spcAft>
              <a:buFontTx/>
              <a:buChar char="-"/>
            </a:pPr>
            <a:r>
              <a:rPr lang="en-US" dirty="0"/>
              <a:t>Multi-headed attention is an extension of self attention, where it essentially parallelizes self attention, which lets it learn different aspects of the input simultaneously in order to learn more nuance in language and more complex dependencies. </a:t>
            </a:r>
          </a:p>
          <a:p>
            <a:pPr marL="171450" lvl="0" indent="-171450" algn="l" rtl="0">
              <a:spcBef>
                <a:spcPts val="0"/>
              </a:spcBef>
              <a:spcAft>
                <a:spcPts val="0"/>
              </a:spcAft>
              <a:buFontTx/>
              <a:buChar char="-"/>
            </a:pPr>
            <a:endParaRPr lang="en-US" dirty="0"/>
          </a:p>
          <a:p>
            <a:pPr marL="171450" lvl="0" indent="-171450" algn="l" rtl="0">
              <a:spcBef>
                <a:spcPts val="0"/>
              </a:spcBef>
              <a:spcAft>
                <a:spcPts val="0"/>
              </a:spcAft>
              <a:buFontTx/>
              <a:buChar char="-"/>
            </a:pPr>
            <a:endParaRPr lang="en-US" dirty="0"/>
          </a:p>
          <a:p>
            <a:pPr marL="171450" lvl="0" indent="-171450" algn="l" rtl="0">
              <a:spcBef>
                <a:spcPts val="0"/>
              </a:spcBef>
              <a:spcAft>
                <a:spcPts val="0"/>
              </a:spcAft>
              <a:buFontTx/>
              <a:buChar char="-"/>
            </a:pPr>
            <a:endParaRPr lang="en-US" dirty="0"/>
          </a:p>
          <a:p>
            <a:pPr marL="171450" lvl="0" indent="-171450" algn="l" rtl="0">
              <a:spcBef>
                <a:spcPts val="0"/>
              </a:spcBef>
              <a:spcAft>
                <a:spcPts val="0"/>
              </a:spcAft>
              <a:buFontTx/>
              <a:buChar char="-"/>
            </a:pPr>
            <a:endParaRPr lang="en-US" dirty="0"/>
          </a:p>
          <a:p>
            <a:pPr marL="171450" lvl="0" indent="-171450" algn="l" rtl="0">
              <a:spcBef>
                <a:spcPts val="0"/>
              </a:spcBef>
              <a:spcAft>
                <a:spcPts val="0"/>
              </a:spcAft>
              <a:buFontTx/>
              <a:buChar char="-"/>
            </a:pPr>
            <a:endParaRPr lang="en-US" dirty="0"/>
          </a:p>
          <a:p>
            <a:pPr marL="171450" lvl="0" indent="-171450" algn="l" rtl="0">
              <a:spcBef>
                <a:spcPts val="0"/>
              </a:spcBef>
              <a:spcAft>
                <a:spcPts val="0"/>
              </a:spcAft>
              <a:buFontTx/>
              <a:buChar char="-"/>
            </a:pPr>
            <a:endParaRPr lang="en-US" dirty="0"/>
          </a:p>
          <a:p>
            <a:pPr marL="171450" lvl="0" indent="-171450" algn="l" rtl="0">
              <a:spcBef>
                <a:spcPts val="0"/>
              </a:spcBef>
              <a:spcAft>
                <a:spcPts val="0"/>
              </a:spcAft>
              <a:buFontTx/>
              <a:buChar char="-"/>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dirty="0"/>
              <a:t>And especially since with language translation, where there aren’t always direct mappings, this is helpful. </a:t>
            </a:r>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342900" indent="-342900">
              <a:lnSpc>
                <a:spcPct val="150000"/>
              </a:lnSpc>
            </a:pPr>
            <a:r>
              <a:rPr lang="en-US" b="1" dirty="0"/>
              <a:t>High-Level Points</a:t>
            </a:r>
          </a:p>
          <a:p>
            <a:pPr marL="800100" lvl="1" indent="-342900">
              <a:lnSpc>
                <a:spcPct val="150000"/>
              </a:lnSpc>
            </a:pPr>
            <a:r>
              <a:rPr lang="en-US" dirty="0"/>
              <a:t>Probably grab from 2</a:t>
            </a:r>
            <a:r>
              <a:rPr lang="en-US" baseline="30000" dirty="0"/>
              <a:t>nd</a:t>
            </a:r>
            <a:r>
              <a:rPr lang="en-US" dirty="0"/>
              <a:t> </a:t>
            </a:r>
            <a:r>
              <a:rPr lang="en-US" dirty="0" err="1"/>
              <a:t>preso</a:t>
            </a:r>
            <a:endParaRPr lang="en-US" dirty="0"/>
          </a:p>
          <a:p>
            <a:pPr marL="800100" lvl="1" indent="-342900">
              <a:lnSpc>
                <a:spcPct val="150000"/>
              </a:lnSpc>
            </a:pPr>
            <a:r>
              <a:rPr lang="en-US" dirty="0"/>
              <a:t>Don’t use visual from 2</a:t>
            </a:r>
            <a:r>
              <a:rPr lang="en-US" baseline="30000" dirty="0"/>
              <a:t>nd</a:t>
            </a:r>
            <a:r>
              <a:rPr lang="en-US" dirty="0"/>
              <a:t> </a:t>
            </a:r>
            <a:r>
              <a:rPr lang="en-US" dirty="0" err="1"/>
              <a:t>preso</a:t>
            </a:r>
            <a:r>
              <a:rPr lang="en-US" dirty="0"/>
              <a:t> yet – nothing too technical here since we’re saving that for the transformer</a:t>
            </a:r>
          </a:p>
          <a:p>
            <a:pPr marL="342900" indent="-342900">
              <a:lnSpc>
                <a:spcPct val="150000"/>
              </a:lnSpc>
            </a:pPr>
            <a:r>
              <a:rPr lang="en-US" b="1" dirty="0"/>
              <a:t>Potential Pts: </a:t>
            </a:r>
            <a:r>
              <a:rPr lang="en-US" dirty="0"/>
              <a:t>Benefit of attention for seq2seq models, multi-headed, use in transformers as self-attention</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3569248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637160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Since a goal was analyzing attention is all you need and being able to recount this info, we’ll be walking through each part of the transformer. After this, we’ll then do our implementation</a:t>
            </a:r>
          </a:p>
          <a:p>
            <a:pPr marL="0" lvl="0" indent="0" algn="l" rtl="0">
              <a:spcBef>
                <a:spcPts val="0"/>
              </a:spcBef>
              <a:spcAft>
                <a:spcPts val="0"/>
              </a:spcAft>
              <a:buNone/>
            </a:pPr>
            <a:r>
              <a:rPr lang="en-US"/>
              <a:t>(probs make sure to make the connection that this is the architecture). </a:t>
            </a: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1700185" y="1991850"/>
            <a:ext cx="5807400" cy="1159800"/>
          </a:xfrm>
          <a:prstGeom prst="rect">
            <a:avLst/>
          </a:prstGeom>
        </p:spPr>
        <p:txBody>
          <a:bodyPr spcFirstLastPara="1" wrap="square" lIns="91425" tIns="91425" rIns="91425" bIns="91425" anchor="ctr" anchorCtr="0">
            <a:noAutofit/>
          </a:bodyPr>
          <a:lstStyle>
            <a:lvl1pPr lvl="0">
              <a:spcBef>
                <a:spcPts val="0"/>
              </a:spcBef>
              <a:spcAft>
                <a:spcPts val="0"/>
              </a:spcAft>
              <a:buSzPts val="5800"/>
              <a:buNone/>
              <a:defRPr sz="5800" b="1"/>
            </a:lvl1pPr>
            <a:lvl2pPr lvl="1">
              <a:spcBef>
                <a:spcPts val="0"/>
              </a:spcBef>
              <a:spcAft>
                <a:spcPts val="0"/>
              </a:spcAft>
              <a:buSzPts val="5800"/>
              <a:buNone/>
              <a:defRPr sz="5800" b="1"/>
            </a:lvl2pPr>
            <a:lvl3pPr lvl="2">
              <a:spcBef>
                <a:spcPts val="0"/>
              </a:spcBef>
              <a:spcAft>
                <a:spcPts val="0"/>
              </a:spcAft>
              <a:buSzPts val="5800"/>
              <a:buNone/>
              <a:defRPr sz="5800" b="1"/>
            </a:lvl3pPr>
            <a:lvl4pPr lvl="3">
              <a:spcBef>
                <a:spcPts val="0"/>
              </a:spcBef>
              <a:spcAft>
                <a:spcPts val="0"/>
              </a:spcAft>
              <a:buSzPts val="5800"/>
              <a:buNone/>
              <a:defRPr sz="5800" b="1"/>
            </a:lvl4pPr>
            <a:lvl5pPr lvl="4">
              <a:spcBef>
                <a:spcPts val="0"/>
              </a:spcBef>
              <a:spcAft>
                <a:spcPts val="0"/>
              </a:spcAft>
              <a:buSzPts val="5800"/>
              <a:buNone/>
              <a:defRPr sz="5800" b="1"/>
            </a:lvl5pPr>
            <a:lvl6pPr lvl="5">
              <a:spcBef>
                <a:spcPts val="0"/>
              </a:spcBef>
              <a:spcAft>
                <a:spcPts val="0"/>
              </a:spcAft>
              <a:buSzPts val="5800"/>
              <a:buNone/>
              <a:defRPr sz="5800" b="1"/>
            </a:lvl6pPr>
            <a:lvl7pPr lvl="6">
              <a:spcBef>
                <a:spcPts val="0"/>
              </a:spcBef>
              <a:spcAft>
                <a:spcPts val="0"/>
              </a:spcAft>
              <a:buSzPts val="5800"/>
              <a:buNone/>
              <a:defRPr sz="5800" b="1"/>
            </a:lvl7pPr>
            <a:lvl8pPr lvl="7">
              <a:spcBef>
                <a:spcPts val="0"/>
              </a:spcBef>
              <a:spcAft>
                <a:spcPts val="0"/>
              </a:spcAft>
              <a:buSzPts val="5800"/>
              <a:buNone/>
              <a:defRPr sz="5800" b="1"/>
            </a:lvl8pPr>
            <a:lvl9pPr lvl="8">
              <a:spcBef>
                <a:spcPts val="0"/>
              </a:spcBef>
              <a:spcAft>
                <a:spcPts val="0"/>
              </a:spcAft>
              <a:buSzPts val="5800"/>
              <a:buNone/>
              <a:defRPr sz="5800" b="1"/>
            </a:lvl9pPr>
          </a:lstStyle>
          <a:p>
            <a:endParaRPr/>
          </a:p>
        </p:txBody>
      </p:sp>
      <p:sp>
        <p:nvSpPr>
          <p:cNvPr id="11" name="Google Shape;11;p2"/>
          <p:cNvSpPr/>
          <p:nvPr/>
        </p:nvSpPr>
        <p:spPr>
          <a:xfrm>
            <a:off x="7337531" y="4630074"/>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7790243" y="4182401"/>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8893253" y="3333348"/>
            <a:ext cx="57600" cy="576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771302" y="4923775"/>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386266" y="508134"/>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479460" y="2703980"/>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61540" y="643097"/>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507235" y="1080863"/>
            <a:ext cx="192600" cy="192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8314019" y="3625322"/>
            <a:ext cx="144300" cy="1440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882858" y="4186761"/>
            <a:ext cx="144300" cy="1440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158313" y="1596559"/>
            <a:ext cx="57600" cy="576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1396483" y="226428"/>
            <a:ext cx="192600" cy="192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617492" y="2000594"/>
            <a:ext cx="57600" cy="576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425273" y="387880"/>
            <a:ext cx="57600" cy="576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8014029" y="4567546"/>
            <a:ext cx="192600" cy="192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complete pattern">
  <p:cSld name="BLANK_1">
    <p:bg>
      <p:bgPr>
        <a:blipFill>
          <a:blip r:embed="rId2">
            <a:alphaModFix/>
          </a:blip>
          <a:stretch>
            <a:fillRect/>
          </a:stretch>
        </a:blipFill>
        <a:effectLst/>
      </p:bgPr>
    </p:bg>
    <p:spTree>
      <p:nvGrpSpPr>
        <p:cNvPr id="1" name="Shape 63"/>
        <p:cNvGrpSpPr/>
        <p:nvPr/>
      </p:nvGrpSpPr>
      <p:grpSpPr>
        <a:xfrm>
          <a:off x="0" y="0"/>
          <a:ext cx="0" cy="0"/>
          <a:chOff x="0" y="0"/>
          <a:chExt cx="0" cy="0"/>
        </a:xfrm>
      </p:grpSpPr>
      <p:sp>
        <p:nvSpPr>
          <p:cNvPr id="64" name="Google Shape;64;p11"/>
          <p:cNvSpPr/>
          <p:nvPr/>
        </p:nvSpPr>
        <p:spPr>
          <a:xfrm>
            <a:off x="-26550" y="-14850"/>
            <a:ext cx="9197100" cy="5173200"/>
          </a:xfrm>
          <a:prstGeom prst="rect">
            <a:avLst/>
          </a:prstGeom>
          <a:solidFill>
            <a:srgbClr val="CFD8DC">
              <a:alpha val="49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1"/>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bg>
      <p:bgPr>
        <a:blipFill>
          <a:blip r:embed="rId2">
            <a:alphaModFix/>
          </a:blip>
          <a:stretch>
            <a:fillRect/>
          </a:stretch>
        </a:blipFill>
        <a:effectLst/>
      </p:bgPr>
    </p:bg>
    <p:spTree>
      <p:nvGrpSpPr>
        <p:cNvPr id="1" name="Shape 26"/>
        <p:cNvGrpSpPr/>
        <p:nvPr/>
      </p:nvGrpSpPr>
      <p:grpSpPr>
        <a:xfrm>
          <a:off x="0" y="0"/>
          <a:ext cx="0" cy="0"/>
          <a:chOff x="0" y="0"/>
          <a:chExt cx="0" cy="0"/>
        </a:xfrm>
      </p:grpSpPr>
      <p:sp>
        <p:nvSpPr>
          <p:cNvPr id="27" name="Google Shape;27;p3"/>
          <p:cNvSpPr txBox="1">
            <a:spLocks noGrp="1"/>
          </p:cNvSpPr>
          <p:nvPr>
            <p:ph type="ctrTitle"/>
          </p:nvPr>
        </p:nvSpPr>
        <p:spPr>
          <a:xfrm>
            <a:off x="1546025" y="1754794"/>
            <a:ext cx="5832600" cy="1159800"/>
          </a:xfrm>
          <a:prstGeom prst="rect">
            <a:avLst/>
          </a:prstGeom>
        </p:spPr>
        <p:txBody>
          <a:bodyPr spcFirstLastPara="1" wrap="square" lIns="91425" tIns="91425" rIns="91425" bIns="91425" anchor="b" anchorCtr="0">
            <a:noAutofit/>
          </a:bodyPr>
          <a:lstStyle>
            <a:lvl1pPr lvl="0" rtl="0">
              <a:spcBef>
                <a:spcPts val="0"/>
              </a:spcBef>
              <a:spcAft>
                <a:spcPts val="0"/>
              </a:spcAft>
              <a:buSzPts val="4400"/>
              <a:buNone/>
              <a:defRPr sz="4400" b="1"/>
            </a:lvl1pPr>
            <a:lvl2pPr lvl="1" rtl="0">
              <a:spcBef>
                <a:spcPts val="0"/>
              </a:spcBef>
              <a:spcAft>
                <a:spcPts val="0"/>
              </a:spcAft>
              <a:buSzPts val="4400"/>
              <a:buNone/>
              <a:defRPr sz="4400" b="1"/>
            </a:lvl2pPr>
            <a:lvl3pPr lvl="2" rtl="0">
              <a:spcBef>
                <a:spcPts val="0"/>
              </a:spcBef>
              <a:spcAft>
                <a:spcPts val="0"/>
              </a:spcAft>
              <a:buSzPts val="4400"/>
              <a:buNone/>
              <a:defRPr sz="4400" b="1"/>
            </a:lvl3pPr>
            <a:lvl4pPr lvl="3" rtl="0">
              <a:spcBef>
                <a:spcPts val="0"/>
              </a:spcBef>
              <a:spcAft>
                <a:spcPts val="0"/>
              </a:spcAft>
              <a:buSzPts val="4400"/>
              <a:buNone/>
              <a:defRPr sz="4400" b="1"/>
            </a:lvl4pPr>
            <a:lvl5pPr lvl="4" rtl="0">
              <a:spcBef>
                <a:spcPts val="0"/>
              </a:spcBef>
              <a:spcAft>
                <a:spcPts val="0"/>
              </a:spcAft>
              <a:buSzPts val="4400"/>
              <a:buNone/>
              <a:defRPr sz="4400" b="1"/>
            </a:lvl5pPr>
            <a:lvl6pPr lvl="5" rtl="0">
              <a:spcBef>
                <a:spcPts val="0"/>
              </a:spcBef>
              <a:spcAft>
                <a:spcPts val="0"/>
              </a:spcAft>
              <a:buSzPts val="4400"/>
              <a:buNone/>
              <a:defRPr sz="4400" b="1"/>
            </a:lvl6pPr>
            <a:lvl7pPr lvl="6" rtl="0">
              <a:spcBef>
                <a:spcPts val="0"/>
              </a:spcBef>
              <a:spcAft>
                <a:spcPts val="0"/>
              </a:spcAft>
              <a:buSzPts val="4400"/>
              <a:buNone/>
              <a:defRPr sz="4400" b="1"/>
            </a:lvl7pPr>
            <a:lvl8pPr lvl="7" rtl="0">
              <a:spcBef>
                <a:spcPts val="0"/>
              </a:spcBef>
              <a:spcAft>
                <a:spcPts val="0"/>
              </a:spcAft>
              <a:buSzPts val="4400"/>
              <a:buNone/>
              <a:defRPr sz="4400" b="1"/>
            </a:lvl8pPr>
            <a:lvl9pPr lvl="8" rtl="0">
              <a:spcBef>
                <a:spcPts val="0"/>
              </a:spcBef>
              <a:spcAft>
                <a:spcPts val="0"/>
              </a:spcAft>
              <a:buSzPts val="4400"/>
              <a:buNone/>
              <a:defRPr sz="4400" b="1"/>
            </a:lvl9pPr>
          </a:lstStyle>
          <a:p>
            <a:endParaRPr/>
          </a:p>
        </p:txBody>
      </p:sp>
      <p:sp>
        <p:nvSpPr>
          <p:cNvPr id="28" name="Google Shape;28;p3"/>
          <p:cNvSpPr txBox="1">
            <a:spLocks noGrp="1"/>
          </p:cNvSpPr>
          <p:nvPr>
            <p:ph type="subTitle" idx="1"/>
          </p:nvPr>
        </p:nvSpPr>
        <p:spPr>
          <a:xfrm>
            <a:off x="1546025" y="3011511"/>
            <a:ext cx="5832600" cy="784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3000"/>
              <a:buNone/>
              <a:defRPr>
                <a:solidFill>
                  <a:schemeClr val="accent3"/>
                </a:solidFill>
              </a:defRPr>
            </a:lvl1pPr>
            <a:lvl2pPr lvl="1" rtl="0">
              <a:spcBef>
                <a:spcPts val="0"/>
              </a:spcBef>
              <a:spcAft>
                <a:spcPts val="0"/>
              </a:spcAft>
              <a:buClr>
                <a:schemeClr val="accent3"/>
              </a:buClr>
              <a:buSzPts val="3000"/>
              <a:buNone/>
              <a:defRPr sz="3000">
                <a:solidFill>
                  <a:schemeClr val="accent3"/>
                </a:solidFill>
              </a:defRPr>
            </a:lvl2pPr>
            <a:lvl3pPr lvl="2" rtl="0">
              <a:spcBef>
                <a:spcPts val="0"/>
              </a:spcBef>
              <a:spcAft>
                <a:spcPts val="0"/>
              </a:spcAft>
              <a:buClr>
                <a:schemeClr val="accent3"/>
              </a:buClr>
              <a:buSzPts val="3000"/>
              <a:buNone/>
              <a:defRPr sz="3000">
                <a:solidFill>
                  <a:schemeClr val="accent3"/>
                </a:solidFill>
              </a:defRPr>
            </a:lvl3pPr>
            <a:lvl4pPr lvl="3" rtl="0">
              <a:spcBef>
                <a:spcPts val="0"/>
              </a:spcBef>
              <a:spcAft>
                <a:spcPts val="0"/>
              </a:spcAft>
              <a:buClr>
                <a:schemeClr val="accent3"/>
              </a:buClr>
              <a:buSzPts val="3000"/>
              <a:buNone/>
              <a:defRPr sz="3000">
                <a:solidFill>
                  <a:schemeClr val="accent3"/>
                </a:solidFill>
              </a:defRPr>
            </a:lvl4pPr>
            <a:lvl5pPr lvl="4" rtl="0">
              <a:spcBef>
                <a:spcPts val="0"/>
              </a:spcBef>
              <a:spcAft>
                <a:spcPts val="0"/>
              </a:spcAft>
              <a:buClr>
                <a:schemeClr val="accent3"/>
              </a:buClr>
              <a:buSzPts val="3000"/>
              <a:buNone/>
              <a:defRPr sz="3000">
                <a:solidFill>
                  <a:schemeClr val="accent3"/>
                </a:solidFill>
              </a:defRPr>
            </a:lvl5pPr>
            <a:lvl6pPr lvl="5" rtl="0">
              <a:spcBef>
                <a:spcPts val="0"/>
              </a:spcBef>
              <a:spcAft>
                <a:spcPts val="0"/>
              </a:spcAft>
              <a:buClr>
                <a:schemeClr val="accent3"/>
              </a:buClr>
              <a:buSzPts val="3000"/>
              <a:buNone/>
              <a:defRPr sz="3000">
                <a:solidFill>
                  <a:schemeClr val="accent3"/>
                </a:solidFill>
              </a:defRPr>
            </a:lvl6pPr>
            <a:lvl7pPr lvl="6" rtl="0">
              <a:spcBef>
                <a:spcPts val="0"/>
              </a:spcBef>
              <a:spcAft>
                <a:spcPts val="0"/>
              </a:spcAft>
              <a:buClr>
                <a:schemeClr val="accent3"/>
              </a:buClr>
              <a:buSzPts val="3000"/>
              <a:buNone/>
              <a:defRPr sz="3000">
                <a:solidFill>
                  <a:schemeClr val="accent3"/>
                </a:solidFill>
              </a:defRPr>
            </a:lvl7pPr>
            <a:lvl8pPr lvl="7" rtl="0">
              <a:spcBef>
                <a:spcPts val="0"/>
              </a:spcBef>
              <a:spcAft>
                <a:spcPts val="0"/>
              </a:spcAft>
              <a:buClr>
                <a:schemeClr val="accent3"/>
              </a:buClr>
              <a:buSzPts val="3000"/>
              <a:buNone/>
              <a:defRPr sz="3000">
                <a:solidFill>
                  <a:schemeClr val="accent3"/>
                </a:solidFill>
              </a:defRPr>
            </a:lvl8pPr>
            <a:lvl9pPr lvl="8" rtl="0">
              <a:spcBef>
                <a:spcPts val="0"/>
              </a:spcBef>
              <a:spcAft>
                <a:spcPts val="0"/>
              </a:spcAft>
              <a:buClr>
                <a:schemeClr val="accent3"/>
              </a:buClr>
              <a:buSzPts val="3000"/>
              <a:buNone/>
              <a:defRPr sz="3000">
                <a:solidFill>
                  <a:schemeClr val="accent3"/>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29"/>
        <p:cNvGrpSpPr/>
        <p:nvPr/>
      </p:nvGrpSpPr>
      <p:grpSpPr>
        <a:xfrm>
          <a:off x="0" y="0"/>
          <a:ext cx="0" cy="0"/>
          <a:chOff x="0" y="0"/>
          <a:chExt cx="0" cy="0"/>
        </a:xfrm>
      </p:grpSpPr>
      <p:pic>
        <p:nvPicPr>
          <p:cNvPr id="30" name="Google Shape;30;p4"/>
          <p:cNvPicPr preferRelativeResize="0"/>
          <p:nvPr/>
        </p:nvPicPr>
        <p:blipFill rotWithShape="1">
          <a:blip r:embed="rId2">
            <a:alphaModFix/>
          </a:blip>
          <a:srcRect l="19" r="19"/>
          <a:stretch/>
        </p:blipFill>
        <p:spPr>
          <a:xfrm rot="10800000" flipH="1">
            <a:off x="5952" y="0"/>
            <a:ext cx="9140602" cy="5143500"/>
          </a:xfrm>
          <a:prstGeom prst="rect">
            <a:avLst/>
          </a:prstGeom>
          <a:noFill/>
          <a:ln>
            <a:noFill/>
          </a:ln>
        </p:spPr>
      </p:pic>
      <p:sp>
        <p:nvSpPr>
          <p:cNvPr id="31" name="Google Shape;31;p4"/>
          <p:cNvSpPr txBox="1">
            <a:spLocks noGrp="1"/>
          </p:cNvSpPr>
          <p:nvPr>
            <p:ph type="body" idx="1"/>
          </p:nvPr>
        </p:nvSpPr>
        <p:spPr>
          <a:xfrm>
            <a:off x="1215300" y="1723650"/>
            <a:ext cx="6713400" cy="819900"/>
          </a:xfrm>
          <a:prstGeom prst="rect">
            <a:avLst/>
          </a:prstGeom>
        </p:spPr>
        <p:txBody>
          <a:bodyPr spcFirstLastPara="1" wrap="square" lIns="91425" tIns="91425" rIns="91425" bIns="91425" anchor="t" anchorCtr="0">
            <a:noAutofit/>
          </a:bodyPr>
          <a:lstStyle>
            <a:lvl1pPr marL="457200" lvl="0" indent="-457200" algn="ctr" rtl="0">
              <a:spcBef>
                <a:spcPts val="600"/>
              </a:spcBef>
              <a:spcAft>
                <a:spcPts val="0"/>
              </a:spcAft>
              <a:buClr>
                <a:schemeClr val="dk1"/>
              </a:buClr>
              <a:buSzPts val="3600"/>
              <a:buChar char="◎"/>
              <a:defRPr sz="3600" i="1"/>
            </a:lvl1pPr>
            <a:lvl2pPr marL="914400" lvl="1" indent="-457200" algn="ctr" rtl="0">
              <a:spcBef>
                <a:spcPts val="0"/>
              </a:spcBef>
              <a:spcAft>
                <a:spcPts val="0"/>
              </a:spcAft>
              <a:buClr>
                <a:schemeClr val="dk1"/>
              </a:buClr>
              <a:buSzPts val="3600"/>
              <a:buChar char="○"/>
              <a:defRPr sz="3600" i="1"/>
            </a:lvl2pPr>
            <a:lvl3pPr marL="1371600" lvl="2" indent="-457200" algn="ctr" rtl="0">
              <a:spcBef>
                <a:spcPts val="0"/>
              </a:spcBef>
              <a:spcAft>
                <a:spcPts val="0"/>
              </a:spcAft>
              <a:buClr>
                <a:schemeClr val="dk1"/>
              </a:buClr>
              <a:buSzPts val="3600"/>
              <a:buChar char="◉"/>
              <a:defRPr sz="3600" i="1"/>
            </a:lvl3pPr>
            <a:lvl4pPr marL="1828800" lvl="3" indent="-457200" algn="ctr" rtl="0">
              <a:spcBef>
                <a:spcPts val="0"/>
              </a:spcBef>
              <a:spcAft>
                <a:spcPts val="0"/>
              </a:spcAft>
              <a:buSzPts val="3600"/>
              <a:buChar char="●"/>
              <a:defRPr sz="3600" i="1"/>
            </a:lvl4pPr>
            <a:lvl5pPr marL="2286000" lvl="4" indent="-457200" algn="ctr" rtl="0">
              <a:spcBef>
                <a:spcPts val="0"/>
              </a:spcBef>
              <a:spcAft>
                <a:spcPts val="0"/>
              </a:spcAft>
              <a:buSzPts val="3600"/>
              <a:buChar char="○"/>
              <a:defRPr sz="3600" i="1"/>
            </a:lvl5pPr>
            <a:lvl6pPr marL="2743200" lvl="5" indent="-457200" algn="ctr" rtl="0">
              <a:spcBef>
                <a:spcPts val="0"/>
              </a:spcBef>
              <a:spcAft>
                <a:spcPts val="0"/>
              </a:spcAft>
              <a:buSzPts val="3600"/>
              <a:buChar char="■"/>
              <a:defRPr sz="3600" i="1"/>
            </a:lvl6pPr>
            <a:lvl7pPr marL="3200400" lvl="6" indent="-457200" algn="ctr" rtl="0">
              <a:spcBef>
                <a:spcPts val="0"/>
              </a:spcBef>
              <a:spcAft>
                <a:spcPts val="0"/>
              </a:spcAft>
              <a:buSzPts val="3600"/>
              <a:buChar char="●"/>
              <a:defRPr sz="3600" i="1"/>
            </a:lvl7pPr>
            <a:lvl8pPr marL="3657600" lvl="7" indent="-457200" algn="ctr" rtl="0">
              <a:spcBef>
                <a:spcPts val="0"/>
              </a:spcBef>
              <a:spcAft>
                <a:spcPts val="0"/>
              </a:spcAft>
              <a:buSzPts val="3600"/>
              <a:buChar char="○"/>
              <a:defRPr sz="3600" i="1"/>
            </a:lvl8pPr>
            <a:lvl9pPr marL="4114800" lvl="8" indent="-457200" algn="ctr">
              <a:spcBef>
                <a:spcPts val="0"/>
              </a:spcBef>
              <a:spcAft>
                <a:spcPts val="0"/>
              </a:spcAft>
              <a:buSzPts val="3600"/>
              <a:buChar char="■"/>
              <a:defRPr sz="3600" i="1"/>
            </a:lvl9pPr>
          </a:lstStyle>
          <a:p>
            <a:endParaRPr/>
          </a:p>
        </p:txBody>
      </p:sp>
      <p:grpSp>
        <p:nvGrpSpPr>
          <p:cNvPr id="32" name="Google Shape;32;p4"/>
          <p:cNvGrpSpPr/>
          <p:nvPr/>
        </p:nvGrpSpPr>
        <p:grpSpPr>
          <a:xfrm>
            <a:off x="3839646" y="782918"/>
            <a:ext cx="1464573" cy="842707"/>
            <a:chOff x="3593400" y="1729675"/>
            <a:chExt cx="1957200" cy="1123610"/>
          </a:xfrm>
        </p:grpSpPr>
        <p:sp>
          <p:nvSpPr>
            <p:cNvPr id="33" name="Google Shape;33;p4"/>
            <p:cNvSpPr txBox="1"/>
            <p:nvPr/>
          </p:nvSpPr>
          <p:spPr>
            <a:xfrm>
              <a:off x="3593400" y="1729675"/>
              <a:ext cx="1957200" cy="871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6000" b="1">
                  <a:solidFill>
                    <a:schemeClr val="accent1"/>
                  </a:solidFill>
                  <a:latin typeface="Source Sans Pro"/>
                  <a:ea typeface="Source Sans Pro"/>
                  <a:cs typeface="Source Sans Pro"/>
                  <a:sym typeface="Source Sans Pro"/>
                </a:rPr>
                <a:t>“</a:t>
              </a:r>
              <a:endParaRPr sz="6000" b="1">
                <a:solidFill>
                  <a:schemeClr val="accent1"/>
                </a:solidFill>
                <a:latin typeface="Source Sans Pro"/>
                <a:ea typeface="Source Sans Pro"/>
                <a:cs typeface="Source Sans Pro"/>
                <a:sym typeface="Source Sans Pro"/>
              </a:endParaRPr>
            </a:p>
          </p:txBody>
        </p:sp>
        <p:sp>
          <p:nvSpPr>
            <p:cNvPr id="34" name="Google Shape;34;p4"/>
            <p:cNvSpPr/>
            <p:nvPr/>
          </p:nvSpPr>
          <p:spPr>
            <a:xfrm>
              <a:off x="4025400" y="1760085"/>
              <a:ext cx="1093200" cy="1093200"/>
            </a:xfrm>
            <a:prstGeom prst="ellipse">
              <a:avLst/>
            </a:prstGeom>
            <a:noFill/>
            <a:ln w="9525" cap="flat" cmpd="sng">
              <a:solidFill>
                <a:srgbClr val="CFD8DC"/>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4"/>
            <p:cNvSpPr/>
            <p:nvPr/>
          </p:nvSpPr>
          <p:spPr>
            <a:xfrm>
              <a:off x="4190700" y="1925385"/>
              <a:ext cx="762600" cy="762600"/>
            </a:xfrm>
            <a:prstGeom prst="ellipse">
              <a:avLst/>
            </a:prstGeom>
            <a:noFill/>
            <a:ln w="19050" cap="flat" cmpd="sng">
              <a:solidFill>
                <a:srgbClr val="CFD8D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6" name="Google Shape;36;p4"/>
          <p:cNvCxnSpPr>
            <a:endCxn id="34" idx="1"/>
          </p:cNvCxnSpPr>
          <p:nvPr/>
        </p:nvCxnSpPr>
        <p:spPr>
          <a:xfrm>
            <a:off x="3750511" y="390297"/>
            <a:ext cx="532200" cy="535500"/>
          </a:xfrm>
          <a:prstGeom prst="straightConnector1">
            <a:avLst/>
          </a:prstGeom>
          <a:noFill/>
          <a:ln w="9525" cap="flat" cmpd="sng">
            <a:solidFill>
              <a:srgbClr val="CFD8DC"/>
            </a:solidFill>
            <a:prstDash val="solid"/>
            <a:round/>
            <a:headEnd type="none" w="med" len="med"/>
            <a:tailEnd type="none" w="med" len="med"/>
          </a:ln>
        </p:spPr>
      </p:cxnSp>
      <p:cxnSp>
        <p:nvCxnSpPr>
          <p:cNvPr id="37" name="Google Shape;37;p4"/>
          <p:cNvCxnSpPr/>
          <p:nvPr/>
        </p:nvCxnSpPr>
        <p:spPr>
          <a:xfrm rot="10800000">
            <a:off x="4362902" y="436125"/>
            <a:ext cx="209100" cy="369600"/>
          </a:xfrm>
          <a:prstGeom prst="straightConnector1">
            <a:avLst/>
          </a:prstGeom>
          <a:noFill/>
          <a:ln w="9525" cap="flat" cmpd="sng">
            <a:solidFill>
              <a:srgbClr val="CFD8DC"/>
            </a:solidFill>
            <a:prstDash val="solid"/>
            <a:round/>
            <a:headEnd type="none" w="med" len="med"/>
            <a:tailEnd type="none" w="med" len="med"/>
          </a:ln>
        </p:spPr>
      </p:cxnSp>
      <p:cxnSp>
        <p:nvCxnSpPr>
          <p:cNvPr id="38" name="Google Shape;38;p4"/>
          <p:cNvCxnSpPr/>
          <p:nvPr/>
        </p:nvCxnSpPr>
        <p:spPr>
          <a:xfrm rot="10800000" flipH="1">
            <a:off x="4704510" y="351930"/>
            <a:ext cx="347100" cy="474600"/>
          </a:xfrm>
          <a:prstGeom prst="straightConnector1">
            <a:avLst/>
          </a:prstGeom>
          <a:noFill/>
          <a:ln w="9525" cap="flat" cmpd="sng">
            <a:solidFill>
              <a:srgbClr val="CFD8DC"/>
            </a:solidFill>
            <a:prstDash val="solid"/>
            <a:round/>
            <a:headEnd type="none" w="med" len="med"/>
            <a:tailEnd type="none" w="med" len="med"/>
          </a:ln>
        </p:spPr>
      </p:cxnSp>
      <p:sp>
        <p:nvSpPr>
          <p:cNvPr id="39" name="Google Shape;39;p4"/>
          <p:cNvSpPr txBox="1">
            <a:spLocks noGrp="1"/>
          </p:cNvSpPr>
          <p:nvPr>
            <p:ph type="sldNum" idx="12"/>
          </p:nvPr>
        </p:nvSpPr>
        <p:spPr>
          <a:xfrm>
            <a:off x="-87" y="4749844"/>
            <a:ext cx="9144000" cy="393600"/>
          </a:xfrm>
          <a:prstGeom prst="rect">
            <a:avLst/>
          </a:prstGeom>
        </p:spPr>
        <p:txBody>
          <a:bodyPr spcFirstLastPara="1" wrap="square" lIns="91425" tIns="91425" rIns="91425" bIns="91425" anchor="t" anchorCtr="0">
            <a:noAutofit/>
          </a:bodyPr>
          <a:lstStyle>
            <a:lvl1pPr lvl="0" algn="ctr">
              <a:buNone/>
              <a:defRPr/>
            </a:lvl1pPr>
            <a:lvl2pPr lvl="1" algn="ctr">
              <a:buNone/>
              <a:defRPr/>
            </a:lvl2pPr>
            <a:lvl3pPr lvl="2" algn="ctr">
              <a:buNone/>
              <a:defRPr/>
            </a:lvl3pPr>
            <a:lvl4pPr lvl="3" algn="ctr">
              <a:buNone/>
              <a:defRPr/>
            </a:lvl4pPr>
            <a:lvl5pPr lvl="4" algn="ctr">
              <a:buNone/>
              <a:defRPr/>
            </a:lvl5pPr>
            <a:lvl6pPr lvl="5" algn="ctr">
              <a:buNone/>
              <a:defRPr/>
            </a:lvl6pPr>
            <a:lvl7pPr lvl="6" algn="ctr">
              <a:buNone/>
              <a:defRPr/>
            </a:lvl7pPr>
            <a:lvl8pPr lvl="7" algn="ctr">
              <a:buNone/>
              <a:defRPr/>
            </a:lvl8pPr>
            <a:lvl9pPr lvl="8" algn="ctr">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40"/>
        <p:cNvGrpSpPr/>
        <p:nvPr/>
      </p:nvGrpSpPr>
      <p:grpSpPr>
        <a:xfrm>
          <a:off x="0" y="0"/>
          <a:ext cx="0" cy="0"/>
          <a:chOff x="0" y="0"/>
          <a:chExt cx="0" cy="0"/>
        </a:xfrm>
      </p:grpSpPr>
      <p:sp>
        <p:nvSpPr>
          <p:cNvPr id="41" name="Google Shape;41;p5"/>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42" name="Google Shape;42;p5"/>
          <p:cNvSpPr txBox="1">
            <a:spLocks noGrp="1"/>
          </p:cNvSpPr>
          <p:nvPr>
            <p:ph type="body" idx="1"/>
          </p:nvPr>
        </p:nvSpPr>
        <p:spPr>
          <a:xfrm>
            <a:off x="786150" y="1261700"/>
            <a:ext cx="7571700" cy="3573600"/>
          </a:xfrm>
          <a:prstGeom prst="rect">
            <a:avLst/>
          </a:prstGeom>
        </p:spPr>
        <p:txBody>
          <a:bodyPr spcFirstLastPara="1" wrap="square" lIns="91425" tIns="91425" rIns="91425" bIns="91425" anchor="t" anchorCtr="0">
            <a:noAutofit/>
          </a:bodyPr>
          <a:lstStyle>
            <a:lvl1pPr marL="457200" lvl="0" indent="-381000">
              <a:spcBef>
                <a:spcPts val="600"/>
              </a:spcBef>
              <a:spcAft>
                <a:spcPts val="0"/>
              </a:spcAft>
              <a:buSzPts val="2400"/>
              <a:buChar char="◎"/>
              <a:defRPr sz="2400"/>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sz="2400"/>
            </a:lvl4pPr>
            <a:lvl5pPr marL="2286000" lvl="4" indent="-381000">
              <a:spcBef>
                <a:spcPts val="0"/>
              </a:spcBef>
              <a:spcAft>
                <a:spcPts val="0"/>
              </a:spcAft>
              <a:buSzPts val="2400"/>
              <a:buChar char="○"/>
              <a:defRPr sz="2400"/>
            </a:lvl5pPr>
            <a:lvl6pPr marL="2743200" lvl="5" indent="-381000">
              <a:spcBef>
                <a:spcPts val="0"/>
              </a:spcBef>
              <a:spcAft>
                <a:spcPts val="0"/>
              </a:spcAft>
              <a:buSzPts val="2400"/>
              <a:buChar char="■"/>
              <a:defRPr sz="2400"/>
            </a:lvl6pPr>
            <a:lvl7pPr marL="3200400" lvl="6" indent="-381000">
              <a:spcBef>
                <a:spcPts val="0"/>
              </a:spcBef>
              <a:spcAft>
                <a:spcPts val="0"/>
              </a:spcAft>
              <a:buSzPts val="2400"/>
              <a:buChar char="●"/>
              <a:defRPr sz="2400"/>
            </a:lvl7pPr>
            <a:lvl8pPr marL="3657600" lvl="7" indent="-381000">
              <a:spcBef>
                <a:spcPts val="0"/>
              </a:spcBef>
              <a:spcAft>
                <a:spcPts val="0"/>
              </a:spcAft>
              <a:buSzPts val="2400"/>
              <a:buChar char="○"/>
              <a:defRPr sz="2400"/>
            </a:lvl8pPr>
            <a:lvl9pPr marL="4114800" lvl="8" indent="-381000">
              <a:spcBef>
                <a:spcPts val="0"/>
              </a:spcBef>
              <a:spcAft>
                <a:spcPts val="0"/>
              </a:spcAft>
              <a:buSzPts val="2400"/>
              <a:buChar char="■"/>
              <a:defRPr sz="2400"/>
            </a:lvl9pPr>
          </a:lstStyle>
          <a:p>
            <a:endParaRPr/>
          </a:p>
        </p:txBody>
      </p:sp>
      <p:sp>
        <p:nvSpPr>
          <p:cNvPr id="43" name="Google Shape;43;p5"/>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44"/>
        <p:cNvGrpSpPr/>
        <p:nvPr/>
      </p:nvGrpSpPr>
      <p:grpSpPr>
        <a:xfrm>
          <a:off x="0" y="0"/>
          <a:ext cx="0" cy="0"/>
          <a:chOff x="0" y="0"/>
          <a:chExt cx="0" cy="0"/>
        </a:xfrm>
      </p:grpSpPr>
      <p:sp>
        <p:nvSpPr>
          <p:cNvPr id="45" name="Google Shape;45;p6"/>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46" name="Google Shape;46;p6"/>
          <p:cNvSpPr txBox="1">
            <a:spLocks noGrp="1"/>
          </p:cNvSpPr>
          <p:nvPr>
            <p:ph type="body" idx="1"/>
          </p:nvPr>
        </p:nvSpPr>
        <p:spPr>
          <a:xfrm>
            <a:off x="786137" y="1200150"/>
            <a:ext cx="3675300" cy="37257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47" name="Google Shape;47;p6"/>
          <p:cNvSpPr txBox="1">
            <a:spLocks noGrp="1"/>
          </p:cNvSpPr>
          <p:nvPr>
            <p:ph type="body" idx="2"/>
          </p:nvPr>
        </p:nvSpPr>
        <p:spPr>
          <a:xfrm>
            <a:off x="4682659" y="1200150"/>
            <a:ext cx="3675300" cy="37257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48" name="Google Shape;48;p6"/>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49"/>
        <p:cNvGrpSpPr/>
        <p:nvPr/>
      </p:nvGrpSpPr>
      <p:grpSpPr>
        <a:xfrm>
          <a:off x="0" y="0"/>
          <a:ext cx="0" cy="0"/>
          <a:chOff x="0" y="0"/>
          <a:chExt cx="0" cy="0"/>
        </a:xfrm>
      </p:grpSpPr>
      <p:sp>
        <p:nvSpPr>
          <p:cNvPr id="50" name="Google Shape;50;p7"/>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None/>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
        <p:nvSpPr>
          <p:cNvPr id="51" name="Google Shape;51;p7"/>
          <p:cNvSpPr txBox="1">
            <a:spLocks noGrp="1"/>
          </p:cNvSpPr>
          <p:nvPr>
            <p:ph type="body" idx="1"/>
          </p:nvPr>
        </p:nvSpPr>
        <p:spPr>
          <a:xfrm>
            <a:off x="786150" y="1200150"/>
            <a:ext cx="2419800" cy="37257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a:lvl4pPr>
            <a:lvl5pPr marL="2286000" lvl="4" indent="-342900" rtl="0">
              <a:spcBef>
                <a:spcPts val="0"/>
              </a:spcBef>
              <a:spcAft>
                <a:spcPts val="0"/>
              </a:spcAft>
              <a:buSzPts val="1800"/>
              <a:buChar char="○"/>
              <a:defRPr/>
            </a:lvl5pPr>
            <a:lvl6pPr marL="2743200" lvl="5" indent="-342900" rtl="0">
              <a:spcBef>
                <a:spcPts val="0"/>
              </a:spcBef>
              <a:spcAft>
                <a:spcPts val="0"/>
              </a:spcAft>
              <a:buSzPts val="1800"/>
              <a:buChar char="■"/>
              <a:defRPr/>
            </a:lvl6pPr>
            <a:lvl7pPr marL="3200400" lvl="6" indent="-342900" rtl="0">
              <a:spcBef>
                <a:spcPts val="0"/>
              </a:spcBef>
              <a:spcAft>
                <a:spcPts val="0"/>
              </a:spcAft>
              <a:buSzPts val="1800"/>
              <a:buChar char="●"/>
              <a:defRPr/>
            </a:lvl7pPr>
            <a:lvl8pPr marL="3657600" lvl="7" indent="-342900" rtl="0">
              <a:spcBef>
                <a:spcPts val="0"/>
              </a:spcBef>
              <a:spcAft>
                <a:spcPts val="0"/>
              </a:spcAft>
              <a:buSzPts val="1800"/>
              <a:buChar char="○"/>
              <a:defRPr/>
            </a:lvl8pPr>
            <a:lvl9pPr marL="4114800" lvl="8" indent="-342900" rtl="0">
              <a:spcBef>
                <a:spcPts val="0"/>
              </a:spcBef>
              <a:spcAft>
                <a:spcPts val="0"/>
              </a:spcAft>
              <a:buSzPts val="1800"/>
              <a:buChar char="■"/>
              <a:defRPr/>
            </a:lvl9pPr>
          </a:lstStyle>
          <a:p>
            <a:endParaRPr/>
          </a:p>
        </p:txBody>
      </p:sp>
      <p:sp>
        <p:nvSpPr>
          <p:cNvPr id="52" name="Google Shape;52;p7"/>
          <p:cNvSpPr txBox="1">
            <a:spLocks noGrp="1"/>
          </p:cNvSpPr>
          <p:nvPr>
            <p:ph type="body" idx="2"/>
          </p:nvPr>
        </p:nvSpPr>
        <p:spPr>
          <a:xfrm>
            <a:off x="3329992" y="1200150"/>
            <a:ext cx="2419800" cy="37257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a:lvl4pPr>
            <a:lvl5pPr marL="2286000" lvl="4" indent="-342900" rtl="0">
              <a:spcBef>
                <a:spcPts val="0"/>
              </a:spcBef>
              <a:spcAft>
                <a:spcPts val="0"/>
              </a:spcAft>
              <a:buSzPts val="1800"/>
              <a:buChar char="○"/>
              <a:defRPr/>
            </a:lvl5pPr>
            <a:lvl6pPr marL="2743200" lvl="5" indent="-342900" rtl="0">
              <a:spcBef>
                <a:spcPts val="0"/>
              </a:spcBef>
              <a:spcAft>
                <a:spcPts val="0"/>
              </a:spcAft>
              <a:buSzPts val="1800"/>
              <a:buChar char="■"/>
              <a:defRPr/>
            </a:lvl6pPr>
            <a:lvl7pPr marL="3200400" lvl="6" indent="-342900" rtl="0">
              <a:spcBef>
                <a:spcPts val="0"/>
              </a:spcBef>
              <a:spcAft>
                <a:spcPts val="0"/>
              </a:spcAft>
              <a:buSzPts val="1800"/>
              <a:buChar char="●"/>
              <a:defRPr/>
            </a:lvl7pPr>
            <a:lvl8pPr marL="3657600" lvl="7" indent="-342900" rtl="0">
              <a:spcBef>
                <a:spcPts val="0"/>
              </a:spcBef>
              <a:spcAft>
                <a:spcPts val="0"/>
              </a:spcAft>
              <a:buSzPts val="1800"/>
              <a:buChar char="○"/>
              <a:defRPr/>
            </a:lvl8pPr>
            <a:lvl9pPr marL="4114800" lvl="8" indent="-342900" rtl="0">
              <a:spcBef>
                <a:spcPts val="0"/>
              </a:spcBef>
              <a:spcAft>
                <a:spcPts val="0"/>
              </a:spcAft>
              <a:buSzPts val="1800"/>
              <a:buChar char="■"/>
              <a:defRPr/>
            </a:lvl9pPr>
          </a:lstStyle>
          <a:p>
            <a:endParaRPr/>
          </a:p>
        </p:txBody>
      </p:sp>
      <p:sp>
        <p:nvSpPr>
          <p:cNvPr id="53" name="Google Shape;53;p7"/>
          <p:cNvSpPr txBox="1">
            <a:spLocks noGrp="1"/>
          </p:cNvSpPr>
          <p:nvPr>
            <p:ph type="body" idx="3"/>
          </p:nvPr>
        </p:nvSpPr>
        <p:spPr>
          <a:xfrm>
            <a:off x="5873834" y="1200150"/>
            <a:ext cx="2419800" cy="37257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a:lvl4pPr>
            <a:lvl5pPr marL="2286000" lvl="4" indent="-342900" rtl="0">
              <a:spcBef>
                <a:spcPts val="0"/>
              </a:spcBef>
              <a:spcAft>
                <a:spcPts val="0"/>
              </a:spcAft>
              <a:buSzPts val="1800"/>
              <a:buChar char="○"/>
              <a:defRPr/>
            </a:lvl5pPr>
            <a:lvl6pPr marL="2743200" lvl="5" indent="-342900" rtl="0">
              <a:spcBef>
                <a:spcPts val="0"/>
              </a:spcBef>
              <a:spcAft>
                <a:spcPts val="0"/>
              </a:spcAft>
              <a:buSzPts val="1800"/>
              <a:buChar char="■"/>
              <a:defRPr/>
            </a:lvl6pPr>
            <a:lvl7pPr marL="3200400" lvl="6" indent="-342900" rtl="0">
              <a:spcBef>
                <a:spcPts val="0"/>
              </a:spcBef>
              <a:spcAft>
                <a:spcPts val="0"/>
              </a:spcAft>
              <a:buSzPts val="1800"/>
              <a:buChar char="●"/>
              <a:defRPr/>
            </a:lvl7pPr>
            <a:lvl8pPr marL="3657600" lvl="7" indent="-342900" rtl="0">
              <a:spcBef>
                <a:spcPts val="0"/>
              </a:spcBef>
              <a:spcAft>
                <a:spcPts val="0"/>
              </a:spcAft>
              <a:buSzPts val="1800"/>
              <a:buChar char="○"/>
              <a:defRPr/>
            </a:lvl8pPr>
            <a:lvl9pPr marL="4114800" lvl="8" indent="-342900" rtl="0">
              <a:spcBef>
                <a:spcPts val="0"/>
              </a:spcBef>
              <a:spcAft>
                <a:spcPts val="0"/>
              </a:spcAft>
              <a:buSzPts val="1800"/>
              <a:buChar char="■"/>
              <a:defRPr/>
            </a:lvl9pPr>
          </a:lstStyle>
          <a:p>
            <a:endParaRPr/>
          </a:p>
        </p:txBody>
      </p:sp>
      <p:sp>
        <p:nvSpPr>
          <p:cNvPr id="54" name="Google Shape;54;p7"/>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55"/>
        <p:cNvGrpSpPr/>
        <p:nvPr/>
      </p:nvGrpSpPr>
      <p:grpSpPr>
        <a:xfrm>
          <a:off x="0" y="0"/>
          <a:ext cx="0" cy="0"/>
          <a:chOff x="0" y="0"/>
          <a:chExt cx="0" cy="0"/>
        </a:xfrm>
      </p:grpSpPr>
      <p:sp>
        <p:nvSpPr>
          <p:cNvPr id="56" name="Google Shape;56;p8"/>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57" name="Google Shape;57;p8"/>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bg>
      <p:bgPr>
        <a:blipFill>
          <a:blip r:embed="rId2">
            <a:alphaModFix/>
          </a:blip>
          <a:stretch>
            <a:fillRect/>
          </a:stretch>
        </a:blipFill>
        <a:effectLst/>
      </p:bgPr>
    </p:bg>
    <p:spTree>
      <p:nvGrpSpPr>
        <p:cNvPr id="1" name="Shape 58"/>
        <p:cNvGrpSpPr/>
        <p:nvPr/>
      </p:nvGrpSpPr>
      <p:grpSpPr>
        <a:xfrm>
          <a:off x="0" y="0"/>
          <a:ext cx="0" cy="0"/>
          <a:chOff x="0" y="0"/>
          <a:chExt cx="0" cy="0"/>
        </a:xfrm>
      </p:grpSpPr>
      <p:sp>
        <p:nvSpPr>
          <p:cNvPr id="59" name="Google Shape;59;p9"/>
          <p:cNvSpPr txBox="1">
            <a:spLocks noGrp="1"/>
          </p:cNvSpPr>
          <p:nvPr>
            <p:ph type="body" idx="1"/>
          </p:nvPr>
        </p:nvSpPr>
        <p:spPr>
          <a:xfrm>
            <a:off x="457200" y="4055343"/>
            <a:ext cx="8229600" cy="368700"/>
          </a:xfrm>
          <a:prstGeom prst="rect">
            <a:avLst/>
          </a:prstGeom>
        </p:spPr>
        <p:txBody>
          <a:bodyPr spcFirstLastPara="1" wrap="square" lIns="91425" tIns="91425" rIns="91425" bIns="91425" anchor="t" anchorCtr="0">
            <a:noAutofit/>
          </a:bodyPr>
          <a:lstStyle>
            <a:lvl1pPr marL="457200" lvl="0" indent="-228600" algn="ctr">
              <a:spcBef>
                <a:spcPts val="360"/>
              </a:spcBef>
              <a:spcAft>
                <a:spcPts val="0"/>
              </a:spcAft>
              <a:buSzPts val="1800"/>
              <a:buNone/>
              <a:defRPr sz="1800"/>
            </a:lvl1pPr>
          </a:lstStyle>
          <a:p>
            <a:endParaRPr/>
          </a:p>
        </p:txBody>
      </p:sp>
      <p:sp>
        <p:nvSpPr>
          <p:cNvPr id="60" name="Google Shape;60;p9"/>
          <p:cNvSpPr txBox="1">
            <a:spLocks noGrp="1"/>
          </p:cNvSpPr>
          <p:nvPr>
            <p:ph type="sldNum" idx="12"/>
          </p:nvPr>
        </p:nvSpPr>
        <p:spPr>
          <a:xfrm>
            <a:off x="-92" y="4749844"/>
            <a:ext cx="9144000" cy="393600"/>
          </a:xfrm>
          <a:prstGeom prst="rect">
            <a:avLst/>
          </a:prstGeom>
        </p:spPr>
        <p:txBody>
          <a:bodyPr spcFirstLastPara="1" wrap="square" lIns="91425" tIns="91425" rIns="91425" bIns="91425" anchor="t" anchorCtr="0">
            <a:noAutofit/>
          </a:bodyPr>
          <a:lstStyle>
            <a:lvl1pPr lvl="0" algn="ctr">
              <a:buNone/>
              <a:defRPr/>
            </a:lvl1pPr>
            <a:lvl2pPr lvl="1" algn="ctr">
              <a:buNone/>
              <a:defRPr/>
            </a:lvl2pPr>
            <a:lvl3pPr lvl="2" algn="ctr">
              <a:buNone/>
              <a:defRPr/>
            </a:lvl3pPr>
            <a:lvl4pPr lvl="3" algn="ctr">
              <a:buNone/>
              <a:defRPr/>
            </a:lvl4pPr>
            <a:lvl5pPr lvl="4" algn="ctr">
              <a:buNone/>
              <a:defRPr/>
            </a:lvl5pPr>
            <a:lvl6pPr lvl="5" algn="ctr">
              <a:buNone/>
              <a:defRPr/>
            </a:lvl6pPr>
            <a:lvl7pPr lvl="6" algn="ctr">
              <a:buNone/>
              <a:defRPr/>
            </a:lvl7pPr>
            <a:lvl8pPr lvl="7" algn="ctr">
              <a:buNone/>
              <a:defRPr/>
            </a:lvl8pPr>
            <a:lvl9pPr lvl="8" algn="ctr">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blipFill>
          <a:blip r:embed="rId2">
            <a:alphaModFix/>
          </a:blip>
          <a:stretch>
            <a:fillRect/>
          </a:stretch>
        </a:blipFill>
        <a:effectLst/>
      </p:bgPr>
    </p:bg>
    <p:spTree>
      <p:nvGrpSpPr>
        <p:cNvPr id="1" name="Shape 61"/>
        <p:cNvGrpSpPr/>
        <p:nvPr/>
      </p:nvGrpSpPr>
      <p:grpSpPr>
        <a:xfrm>
          <a:off x="0" y="0"/>
          <a:ext cx="0" cy="0"/>
          <a:chOff x="0" y="0"/>
          <a:chExt cx="0" cy="0"/>
        </a:xfrm>
      </p:grpSpPr>
      <p:sp>
        <p:nvSpPr>
          <p:cNvPr id="62" name="Google Shape;62;p10"/>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blipFill>
          <a:blip r:embed="rId12">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86150" y="308120"/>
            <a:ext cx="7571700" cy="7026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1pPr>
            <a:lvl2pPr lvl="1">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2pPr>
            <a:lvl3pPr lvl="2">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3pPr>
            <a:lvl4pPr lvl="3">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4pPr>
            <a:lvl5pPr lvl="4">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5pPr>
            <a:lvl6pPr lvl="5">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6pPr>
            <a:lvl7pPr lvl="6">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7pPr>
            <a:lvl8pPr lvl="7">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8pPr>
            <a:lvl9pPr lvl="8">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9pPr>
          </a:lstStyle>
          <a:p>
            <a:endParaRPr/>
          </a:p>
        </p:txBody>
      </p:sp>
      <p:sp>
        <p:nvSpPr>
          <p:cNvPr id="7" name="Google Shape;7;p1"/>
          <p:cNvSpPr txBox="1">
            <a:spLocks noGrp="1"/>
          </p:cNvSpPr>
          <p:nvPr>
            <p:ph type="body" idx="1"/>
          </p:nvPr>
        </p:nvSpPr>
        <p:spPr>
          <a:xfrm>
            <a:off x="786150" y="1261700"/>
            <a:ext cx="7571700" cy="3573600"/>
          </a:xfrm>
          <a:prstGeom prst="rect">
            <a:avLst/>
          </a:prstGeom>
          <a:noFill/>
          <a:ln>
            <a:noFill/>
          </a:ln>
        </p:spPr>
        <p:txBody>
          <a:bodyPr spcFirstLastPara="1" wrap="square" lIns="91425" tIns="91425" rIns="91425" bIns="91425" anchor="t" anchorCtr="0">
            <a:noAutofit/>
          </a:bodyPr>
          <a:lstStyle>
            <a:lvl1pPr marL="457200" lvl="0" indent="-419100">
              <a:spcBef>
                <a:spcPts val="600"/>
              </a:spcBef>
              <a:spcAft>
                <a:spcPts val="0"/>
              </a:spcAft>
              <a:buClr>
                <a:schemeClr val="accent4"/>
              </a:buClr>
              <a:buSzPts val="3000"/>
              <a:buFont typeface="Source Sans Pro"/>
              <a:buChar char="◎"/>
              <a:defRPr sz="3000">
                <a:solidFill>
                  <a:schemeClr val="dk1"/>
                </a:solidFill>
                <a:latin typeface="Source Sans Pro"/>
                <a:ea typeface="Source Sans Pro"/>
                <a:cs typeface="Source Sans Pro"/>
                <a:sym typeface="Source Sans Pro"/>
              </a:defRPr>
            </a:lvl1pPr>
            <a:lvl2pPr marL="914400" lvl="1" indent="-381000">
              <a:spcBef>
                <a:spcPts val="0"/>
              </a:spcBef>
              <a:spcAft>
                <a:spcPts val="0"/>
              </a:spcAft>
              <a:buClr>
                <a:schemeClr val="accent4"/>
              </a:buClr>
              <a:buSzPts val="2400"/>
              <a:buFont typeface="Source Sans Pro"/>
              <a:buChar char="○"/>
              <a:defRPr sz="2400">
                <a:solidFill>
                  <a:schemeClr val="dk1"/>
                </a:solidFill>
                <a:latin typeface="Source Sans Pro"/>
                <a:ea typeface="Source Sans Pro"/>
                <a:cs typeface="Source Sans Pro"/>
                <a:sym typeface="Source Sans Pro"/>
              </a:defRPr>
            </a:lvl2pPr>
            <a:lvl3pPr marL="1371600" lvl="2" indent="-381000">
              <a:spcBef>
                <a:spcPts val="0"/>
              </a:spcBef>
              <a:spcAft>
                <a:spcPts val="0"/>
              </a:spcAft>
              <a:buClr>
                <a:schemeClr val="accent4"/>
              </a:buClr>
              <a:buSzPts val="2400"/>
              <a:buFont typeface="Source Sans Pro"/>
              <a:buChar char="◉"/>
              <a:defRPr sz="2400">
                <a:solidFill>
                  <a:schemeClr val="dk1"/>
                </a:solidFill>
                <a:latin typeface="Source Sans Pro"/>
                <a:ea typeface="Source Sans Pro"/>
                <a:cs typeface="Source Sans Pro"/>
                <a:sym typeface="Source Sans Pro"/>
              </a:defRPr>
            </a:lvl3pPr>
            <a:lvl4pPr marL="1828800" lvl="3"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4pPr>
            <a:lvl5pPr marL="2286000" lvl="4"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5pPr>
            <a:lvl6pPr marL="2743200" lvl="5"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6pPr>
            <a:lvl7pPr marL="3200400" lvl="6"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7pPr>
            <a:lvl8pPr marL="3657600" lvl="7"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8pPr>
            <a:lvl9pPr marL="4114800" lvl="8"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9pPr>
          </a:lstStyle>
          <a:p>
            <a:endParaRPr/>
          </a:p>
        </p:txBody>
      </p:sp>
      <p:sp>
        <p:nvSpPr>
          <p:cNvPr id="8" name="Google Shape;8;p1"/>
          <p:cNvSpPr txBox="1">
            <a:spLocks noGrp="1"/>
          </p:cNvSpPr>
          <p:nvPr>
            <p:ph type="sldNum" idx="12"/>
          </p:nvPr>
        </p:nvSpPr>
        <p:spPr>
          <a:xfrm>
            <a:off x="8404384" y="4749851"/>
            <a:ext cx="548700" cy="393600"/>
          </a:xfrm>
          <a:prstGeom prst="rect">
            <a:avLst/>
          </a:prstGeom>
          <a:noFill/>
          <a:ln>
            <a:noFill/>
          </a:ln>
        </p:spPr>
        <p:txBody>
          <a:bodyPr spcFirstLastPara="1" wrap="square" lIns="91425" tIns="91425" rIns="91425" bIns="91425" anchor="t" anchorCtr="0">
            <a:noAutofit/>
          </a:bodyPr>
          <a:lstStyle>
            <a:lvl1pPr lvl="0" algn="r">
              <a:buNone/>
              <a:defRPr sz="1300" b="1">
                <a:solidFill>
                  <a:schemeClr val="accent1"/>
                </a:solidFill>
                <a:latin typeface="Source Sans Pro"/>
                <a:ea typeface="Source Sans Pro"/>
                <a:cs typeface="Source Sans Pro"/>
                <a:sym typeface="Source Sans Pro"/>
              </a:defRPr>
            </a:lvl1pPr>
            <a:lvl2pPr lvl="1" algn="r">
              <a:buNone/>
              <a:defRPr sz="1300" b="1">
                <a:solidFill>
                  <a:schemeClr val="accent1"/>
                </a:solidFill>
                <a:latin typeface="Source Sans Pro"/>
                <a:ea typeface="Source Sans Pro"/>
                <a:cs typeface="Source Sans Pro"/>
                <a:sym typeface="Source Sans Pro"/>
              </a:defRPr>
            </a:lvl2pPr>
            <a:lvl3pPr lvl="2" algn="r">
              <a:buNone/>
              <a:defRPr sz="1300" b="1">
                <a:solidFill>
                  <a:schemeClr val="accent1"/>
                </a:solidFill>
                <a:latin typeface="Source Sans Pro"/>
                <a:ea typeface="Source Sans Pro"/>
                <a:cs typeface="Source Sans Pro"/>
                <a:sym typeface="Source Sans Pro"/>
              </a:defRPr>
            </a:lvl3pPr>
            <a:lvl4pPr lvl="3" algn="r">
              <a:buNone/>
              <a:defRPr sz="1300" b="1">
                <a:solidFill>
                  <a:schemeClr val="accent1"/>
                </a:solidFill>
                <a:latin typeface="Source Sans Pro"/>
                <a:ea typeface="Source Sans Pro"/>
                <a:cs typeface="Source Sans Pro"/>
                <a:sym typeface="Source Sans Pro"/>
              </a:defRPr>
            </a:lvl4pPr>
            <a:lvl5pPr lvl="4" algn="r">
              <a:buNone/>
              <a:defRPr sz="1300" b="1">
                <a:solidFill>
                  <a:schemeClr val="accent1"/>
                </a:solidFill>
                <a:latin typeface="Source Sans Pro"/>
                <a:ea typeface="Source Sans Pro"/>
                <a:cs typeface="Source Sans Pro"/>
                <a:sym typeface="Source Sans Pro"/>
              </a:defRPr>
            </a:lvl5pPr>
            <a:lvl6pPr lvl="5" algn="r">
              <a:buNone/>
              <a:defRPr sz="1300" b="1">
                <a:solidFill>
                  <a:schemeClr val="accent1"/>
                </a:solidFill>
                <a:latin typeface="Source Sans Pro"/>
                <a:ea typeface="Source Sans Pro"/>
                <a:cs typeface="Source Sans Pro"/>
                <a:sym typeface="Source Sans Pro"/>
              </a:defRPr>
            </a:lvl6pPr>
            <a:lvl7pPr lvl="6" algn="r">
              <a:buNone/>
              <a:defRPr sz="1300" b="1">
                <a:solidFill>
                  <a:schemeClr val="accent1"/>
                </a:solidFill>
                <a:latin typeface="Source Sans Pro"/>
                <a:ea typeface="Source Sans Pro"/>
                <a:cs typeface="Source Sans Pro"/>
                <a:sym typeface="Source Sans Pro"/>
              </a:defRPr>
            </a:lvl7pPr>
            <a:lvl8pPr lvl="7" algn="r">
              <a:buNone/>
              <a:defRPr sz="1300" b="1">
                <a:solidFill>
                  <a:schemeClr val="accent1"/>
                </a:solidFill>
                <a:latin typeface="Source Sans Pro"/>
                <a:ea typeface="Source Sans Pro"/>
                <a:cs typeface="Source Sans Pro"/>
                <a:sym typeface="Source Sans Pro"/>
              </a:defRPr>
            </a:lvl8pPr>
            <a:lvl9pPr lvl="8" algn="r">
              <a:buNone/>
              <a:defRPr sz="1300" b="1">
                <a:solidFill>
                  <a:schemeClr val="accent1"/>
                </a:solidFill>
                <a:latin typeface="Source Sans Pro"/>
                <a:ea typeface="Source Sans Pro"/>
                <a:cs typeface="Source Sans Pro"/>
                <a:sym typeface="Source Sans Pro"/>
              </a:defRPr>
            </a:lvl9pPr>
          </a:lstStyle>
          <a:p>
            <a:pPr marL="0" lvl="0" indent="0" algn="r" rtl="0">
              <a:spcBef>
                <a:spcPts val="0"/>
              </a:spcBef>
              <a:spcAft>
                <a:spcPts val="0"/>
              </a:spcAft>
              <a:buNone/>
            </a:pPr>
            <a:fld id="{00000000-1234-1234-1234-123412341234}" type="slidenum">
              <a:rPr lang="en"/>
              <a:t>‹#›</a:t>
            </a:fld>
            <a:endParaRPr>
              <a:latin typeface="Roboto Slab"/>
              <a:ea typeface="Roboto Slab"/>
              <a:cs typeface="Roboto Slab"/>
              <a:sym typeface="Roboto Slab"/>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customXml" Target="../ink/ink1.xml"/></Relationships>
</file>

<file path=ppt/slides/_rels/slide3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3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3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3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3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3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3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10.jpeg"/></Relationships>
</file>

<file path=ppt/slides/_rels/slide4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4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4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4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4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4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4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4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4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4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5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5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4.xml"/><Relationship Id="rId4" Type="http://schemas.openxmlformats.org/officeDocument/2006/relationships/image" Target="../media/image18.png"/></Relationships>
</file>

<file path=ppt/slides/_rels/slide5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4.xml"/><Relationship Id="rId4" Type="http://schemas.openxmlformats.org/officeDocument/2006/relationships/image" Target="../media/image12.png"/></Relationships>
</file>

<file path=ppt/slides/_rels/slide5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6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3.xml"/><Relationship Id="rId1" Type="http://schemas.openxmlformats.org/officeDocument/2006/relationships/slideLayout" Target="../slideLayouts/slideLayout9.xml"/><Relationship Id="rId4" Type="http://schemas.openxmlformats.org/officeDocument/2006/relationships/image" Target="../media/image5.png"/></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69.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70.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0.xml"/></Relationships>
</file>

<file path=ppt/slides/_rels/slide75.xml.rels><?xml version="1.0" encoding="UTF-8" standalone="yes"?>
<Relationships xmlns="http://schemas.openxmlformats.org/package/2006/relationships"><Relationship Id="rId3" Type="http://schemas.openxmlformats.org/officeDocument/2006/relationships/hyperlink" Target="https://www.fontsquirrel.com/fonts/roboto-slab" TargetMode="External"/><Relationship Id="rId2" Type="http://schemas.openxmlformats.org/officeDocument/2006/relationships/notesSlide" Target="../notesSlides/notesSlide33.xml"/><Relationship Id="rId1" Type="http://schemas.openxmlformats.org/officeDocument/2006/relationships/slideLayout" Target="../slideLayouts/slideLayout4.xml"/><Relationship Id="rId4" Type="http://schemas.openxmlformats.org/officeDocument/2006/relationships/hyperlink" Target="https://www.fontsquirrel.com/fonts/source-sans-pro" TargetMode="External"/></Relationships>
</file>

<file path=ppt/slides/_rels/slide7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4.xml"/><Relationship Id="rId1" Type="http://schemas.openxmlformats.org/officeDocument/2006/relationships/slideLayout" Target="../slideLayouts/slideLayout9.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7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6.xml"/><Relationship Id="rId1" Type="http://schemas.openxmlformats.org/officeDocument/2006/relationships/slideLayout" Target="../slideLayouts/slideLayout6.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8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8.xml"/><Relationship Id="rId1" Type="http://schemas.openxmlformats.org/officeDocument/2006/relationships/slideLayout" Target="../slideLayouts/slideLayout10.xml"/></Relationships>
</file>

<file path=ppt/slides/_rels/slide8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9.xml"/><Relationship Id="rId1" Type="http://schemas.openxmlformats.org/officeDocument/2006/relationships/slideLayout" Target="../slideLayouts/slideLayout10.xml"/></Relationships>
</file>

<file path=ppt/slides/_rels/slide8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40.xml"/><Relationship Id="rId1" Type="http://schemas.openxmlformats.org/officeDocument/2006/relationships/slideLayout" Target="../slideLayouts/slideLayout10.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9.xml"/></Relationships>
</file>

<file path=ppt/slides/_rels/slide84.xml.rels><?xml version="1.0" encoding="UTF-8" standalone="yes"?>
<Relationships xmlns="http://schemas.openxmlformats.org/package/2006/relationships"><Relationship Id="rId3" Type="http://schemas.openxmlformats.org/officeDocument/2006/relationships/hyperlink" Target="http://www.slidescarnival.com/" TargetMode="External"/><Relationship Id="rId2" Type="http://schemas.openxmlformats.org/officeDocument/2006/relationships/notesSlide" Target="../notesSlides/notesSlide42.xml"/><Relationship Id="rId1" Type="http://schemas.openxmlformats.org/officeDocument/2006/relationships/slideLayout" Target="../slideLayouts/slideLayout4.xml"/><Relationship Id="rId4" Type="http://schemas.openxmlformats.org/officeDocument/2006/relationships/hyperlink" Target="http://unsplash.com/" TargetMode="Externa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92.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50.xml"/><Relationship Id="rId1" Type="http://schemas.openxmlformats.org/officeDocument/2006/relationships/slideLayout" Target="../slideLayouts/slideLayout7.xml"/><Relationship Id="rId6" Type="http://schemas.openxmlformats.org/officeDocument/2006/relationships/image" Target="../media/image30.jpg"/><Relationship Id="rId5" Type="http://schemas.openxmlformats.org/officeDocument/2006/relationships/image" Target="../media/image29.jpg"/><Relationship Id="rId4" Type="http://schemas.openxmlformats.org/officeDocument/2006/relationships/image" Target="../media/image28.jpg"/></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7.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7.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9.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7.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9.xml"/></Relationships>
</file>

<file path=ppt/slides/_rels/slide98.xml.rels><?xml version="1.0" encoding="UTF-8" standalone="yes"?>
<Relationships xmlns="http://schemas.openxmlformats.org/package/2006/relationships"><Relationship Id="rId3" Type="http://schemas.openxmlformats.org/officeDocument/2006/relationships/hyperlink" Target="https://www.slidescarnival.com/?utm_source=template" TargetMode="External"/><Relationship Id="rId2" Type="http://schemas.openxmlformats.org/officeDocument/2006/relationships/notesSlide" Target="../notesSlides/notesSlide56.xml"/><Relationship Id="rId1" Type="http://schemas.openxmlformats.org/officeDocument/2006/relationships/slideLayout" Target="../slideLayouts/slideLayout9.xml"/><Relationship Id="rId4" Type="http://schemas.openxmlformats.org/officeDocument/2006/relationships/image" Target="../media/image3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2"/>
          <p:cNvSpPr txBox="1">
            <a:spLocks noGrp="1"/>
          </p:cNvSpPr>
          <p:nvPr>
            <p:ph type="ctrTitle"/>
          </p:nvPr>
        </p:nvSpPr>
        <p:spPr>
          <a:xfrm>
            <a:off x="1668300" y="1625318"/>
            <a:ext cx="5807400" cy="1159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Attention &amp; Transformers for NLP Taks</a:t>
            </a:r>
            <a:endParaRPr dirty="0"/>
          </a:p>
        </p:txBody>
      </p:sp>
      <p:pic>
        <p:nvPicPr>
          <p:cNvPr id="4098" name="Picture 2">
            <a:extLst>
              <a:ext uri="{FF2B5EF4-FFF2-40B4-BE49-F238E27FC236}">
                <a16:creationId xmlns:a16="http://schemas.microsoft.com/office/drawing/2014/main" id="{F705DBBF-1E49-F2F6-61FA-C14150AEC8B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13220" y="1892798"/>
            <a:ext cx="578984" cy="733063"/>
          </a:xfrm>
          <a:prstGeom prst="rect">
            <a:avLst/>
          </a:prstGeom>
          <a:noFill/>
          <a:extLst>
            <a:ext uri="{909E8E84-426E-40DD-AFC4-6F175D3DCCD1}">
              <a14:hiddenFill xmlns:a14="http://schemas.microsoft.com/office/drawing/2010/main">
                <a:solidFill>
                  <a:srgbClr val="FFFFFF"/>
                </a:solidFill>
              </a14:hiddenFill>
            </a:ext>
          </a:extLst>
        </p:spPr>
      </p:pic>
      <p:sp>
        <p:nvSpPr>
          <p:cNvPr id="2" name="Google Shape;70;p12">
            <a:extLst>
              <a:ext uri="{FF2B5EF4-FFF2-40B4-BE49-F238E27FC236}">
                <a16:creationId xmlns:a16="http://schemas.microsoft.com/office/drawing/2014/main" id="{33EA6F7D-AA15-C1AD-9769-37C0666D29C6}"/>
              </a:ext>
            </a:extLst>
          </p:cNvPr>
          <p:cNvSpPr txBox="1">
            <a:spLocks/>
          </p:cNvSpPr>
          <p:nvPr/>
        </p:nvSpPr>
        <p:spPr>
          <a:xfrm>
            <a:off x="1668300" y="3196598"/>
            <a:ext cx="5807400" cy="1159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5800"/>
              <a:buFont typeface="Roboto Slab"/>
              <a:buNone/>
              <a:defRPr sz="5800" b="1"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5800"/>
              <a:buFont typeface="Roboto Slab"/>
              <a:buNone/>
              <a:defRPr sz="5800" b="1"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5800"/>
              <a:buFont typeface="Roboto Slab"/>
              <a:buNone/>
              <a:defRPr sz="5800" b="1"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5800"/>
              <a:buFont typeface="Roboto Slab"/>
              <a:buNone/>
              <a:defRPr sz="5800" b="1"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5800"/>
              <a:buFont typeface="Roboto Slab"/>
              <a:buNone/>
              <a:defRPr sz="5800" b="1"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5800"/>
              <a:buFont typeface="Roboto Slab"/>
              <a:buNone/>
              <a:defRPr sz="5800" b="1"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5800"/>
              <a:buFont typeface="Roboto Slab"/>
              <a:buNone/>
              <a:defRPr sz="5800" b="1"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5800"/>
              <a:buFont typeface="Roboto Slab"/>
              <a:buNone/>
              <a:defRPr sz="5800" b="1"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5800"/>
              <a:buFont typeface="Roboto Slab"/>
              <a:buNone/>
              <a:defRPr sz="5800" b="1" i="0" u="none" strike="noStrike" cap="none">
                <a:solidFill>
                  <a:schemeClr val="accent1"/>
                </a:solidFill>
                <a:latin typeface="Roboto Slab"/>
                <a:ea typeface="Roboto Slab"/>
                <a:cs typeface="Roboto Slab"/>
                <a:sym typeface="Roboto Slab"/>
              </a:defRPr>
            </a:lvl9pPr>
          </a:lstStyle>
          <a:p>
            <a:r>
              <a:rPr lang="en-US" sz="2400" dirty="0">
                <a:solidFill>
                  <a:schemeClr val="bg1">
                    <a:lumMod val="50000"/>
                  </a:schemeClr>
                </a:solidFill>
              </a:rPr>
              <a:t>By: Ben Paulson &amp; John Cisler</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26" name="Rectangle 25">
            <a:extLst>
              <a:ext uri="{FF2B5EF4-FFF2-40B4-BE49-F238E27FC236}">
                <a16:creationId xmlns:a16="http://schemas.microsoft.com/office/drawing/2014/main" id="{FD53179E-A0D8-379F-5C45-E235023110E4}"/>
              </a:ext>
            </a:extLst>
          </p:cNvPr>
          <p:cNvSpPr/>
          <p:nvPr/>
        </p:nvSpPr>
        <p:spPr>
          <a:xfrm>
            <a:off x="0" y="0"/>
            <a:ext cx="9144000" cy="514345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7" name="Google Shape;127;p18"/>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10</a:t>
            </a:fld>
            <a:endParaRPr/>
          </a:p>
        </p:txBody>
      </p:sp>
      <p:pic>
        <p:nvPicPr>
          <p:cNvPr id="3074" name="Picture 2">
            <a:extLst>
              <a:ext uri="{FF2B5EF4-FFF2-40B4-BE49-F238E27FC236}">
                <a16:creationId xmlns:a16="http://schemas.microsoft.com/office/drawing/2014/main" id="{D2F2F163-0DAC-26DB-6A7C-951B08DCCCF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4819" t="17452" r="7433" b="7424"/>
          <a:stretch/>
        </p:blipFill>
        <p:spPr bwMode="auto">
          <a:xfrm>
            <a:off x="2700528" y="158378"/>
            <a:ext cx="3636264" cy="4537184"/>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9FCAB22E-F9F9-337A-3EF2-AC825B8B51B2}"/>
              </a:ext>
            </a:extLst>
          </p:cNvPr>
          <p:cNvSpPr/>
          <p:nvPr/>
        </p:nvSpPr>
        <p:spPr>
          <a:xfrm>
            <a:off x="3107229" y="1710690"/>
            <a:ext cx="1330412" cy="1946910"/>
          </a:xfrm>
          <a:prstGeom prst="rect">
            <a:avLst/>
          </a:prstGeom>
          <a:solidFill>
            <a:srgbClr val="2DFF82">
              <a:alpha val="41961"/>
            </a:srgbClr>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A414937D-E173-EBDF-0890-B560BEE94270}"/>
              </a:ext>
            </a:extLst>
          </p:cNvPr>
          <p:cNvSpPr txBox="1"/>
          <p:nvPr/>
        </p:nvSpPr>
        <p:spPr>
          <a:xfrm rot="16200000">
            <a:off x="2054042" y="1539393"/>
            <a:ext cx="1851660" cy="307777"/>
          </a:xfrm>
          <a:prstGeom prst="rect">
            <a:avLst/>
          </a:prstGeom>
          <a:noFill/>
        </p:spPr>
        <p:txBody>
          <a:bodyPr wrap="square" rtlCol="0">
            <a:spAutoFit/>
          </a:bodyPr>
          <a:lstStyle/>
          <a:p>
            <a:r>
              <a:rPr lang="en-US" b="1" dirty="0">
                <a:solidFill>
                  <a:srgbClr val="00EE60"/>
                </a:solidFill>
              </a:rPr>
              <a:t>Encoder</a:t>
            </a:r>
          </a:p>
        </p:txBody>
      </p:sp>
      <p:sp>
        <p:nvSpPr>
          <p:cNvPr id="7" name="Rectangle 6">
            <a:extLst>
              <a:ext uri="{FF2B5EF4-FFF2-40B4-BE49-F238E27FC236}">
                <a16:creationId xmlns:a16="http://schemas.microsoft.com/office/drawing/2014/main" id="{DBB1B398-AE2C-5CFB-563B-DCFFA19A6218}"/>
              </a:ext>
            </a:extLst>
          </p:cNvPr>
          <p:cNvSpPr/>
          <p:nvPr/>
        </p:nvSpPr>
        <p:spPr>
          <a:xfrm>
            <a:off x="4552227" y="905511"/>
            <a:ext cx="1373594" cy="2752089"/>
          </a:xfrm>
          <a:prstGeom prst="rect">
            <a:avLst/>
          </a:prstGeom>
          <a:solidFill>
            <a:srgbClr val="CD2DFF">
              <a:alpha val="41961"/>
            </a:srgbClr>
          </a:solidFill>
          <a:ln>
            <a:solidFill>
              <a:srgbClr val="CD2D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60979EB9-ED88-9468-8F94-9690D6862BF6}"/>
              </a:ext>
            </a:extLst>
          </p:cNvPr>
          <p:cNvSpPr txBox="1"/>
          <p:nvPr/>
        </p:nvSpPr>
        <p:spPr>
          <a:xfrm rot="5400000">
            <a:off x="5142487" y="1677453"/>
            <a:ext cx="1851660" cy="307777"/>
          </a:xfrm>
          <a:prstGeom prst="rect">
            <a:avLst/>
          </a:prstGeom>
          <a:noFill/>
        </p:spPr>
        <p:txBody>
          <a:bodyPr wrap="square" rtlCol="0">
            <a:spAutoFit/>
          </a:bodyPr>
          <a:lstStyle/>
          <a:p>
            <a:r>
              <a:rPr lang="en-US" b="1" dirty="0">
                <a:solidFill>
                  <a:srgbClr val="CD2DFF"/>
                </a:solidFill>
              </a:rPr>
              <a:t>Decoder</a:t>
            </a:r>
          </a:p>
        </p:txBody>
      </p:sp>
      <p:sp>
        <p:nvSpPr>
          <p:cNvPr id="9" name="TextBox 8">
            <a:extLst>
              <a:ext uri="{FF2B5EF4-FFF2-40B4-BE49-F238E27FC236}">
                <a16:creationId xmlns:a16="http://schemas.microsoft.com/office/drawing/2014/main" id="{74B3654B-89DB-4123-689B-40C317A8E612}"/>
              </a:ext>
            </a:extLst>
          </p:cNvPr>
          <p:cNvSpPr txBox="1"/>
          <p:nvPr/>
        </p:nvSpPr>
        <p:spPr>
          <a:xfrm>
            <a:off x="280617" y="725432"/>
            <a:ext cx="2430780" cy="707886"/>
          </a:xfrm>
          <a:prstGeom prst="rect">
            <a:avLst/>
          </a:prstGeom>
          <a:noFill/>
        </p:spPr>
        <p:txBody>
          <a:bodyPr wrap="square" rtlCol="0">
            <a:spAutoFit/>
          </a:bodyPr>
          <a:lstStyle/>
          <a:p>
            <a:r>
              <a:rPr lang="en-US" sz="2000" b="1" dirty="0">
                <a:solidFill>
                  <a:schemeClr val="accent6">
                    <a:lumMod val="50000"/>
                  </a:schemeClr>
                </a:solidFill>
              </a:rPr>
              <a:t>Feed Forward Networks</a:t>
            </a:r>
          </a:p>
        </p:txBody>
      </p:sp>
      <p:sp>
        <p:nvSpPr>
          <p:cNvPr id="10" name="TextBox 9">
            <a:extLst>
              <a:ext uri="{FF2B5EF4-FFF2-40B4-BE49-F238E27FC236}">
                <a16:creationId xmlns:a16="http://schemas.microsoft.com/office/drawing/2014/main" id="{B8ABD638-DEFB-7722-C050-D80566FAED1D}"/>
              </a:ext>
            </a:extLst>
          </p:cNvPr>
          <p:cNvSpPr txBox="1"/>
          <p:nvPr/>
        </p:nvSpPr>
        <p:spPr>
          <a:xfrm>
            <a:off x="6539868" y="1911226"/>
            <a:ext cx="2430780" cy="707886"/>
          </a:xfrm>
          <a:prstGeom prst="rect">
            <a:avLst/>
          </a:prstGeom>
          <a:noFill/>
        </p:spPr>
        <p:txBody>
          <a:bodyPr wrap="square" rtlCol="0">
            <a:spAutoFit/>
          </a:bodyPr>
          <a:lstStyle/>
          <a:p>
            <a:r>
              <a:rPr lang="en-US" sz="2000" b="1" dirty="0">
                <a:solidFill>
                  <a:srgbClr val="FF8001"/>
                </a:solidFill>
              </a:rPr>
              <a:t>Some Attention Sprinkled Around</a:t>
            </a:r>
          </a:p>
        </p:txBody>
      </p:sp>
      <p:sp>
        <p:nvSpPr>
          <p:cNvPr id="11" name="TextBox 10">
            <a:extLst>
              <a:ext uri="{FF2B5EF4-FFF2-40B4-BE49-F238E27FC236}">
                <a16:creationId xmlns:a16="http://schemas.microsoft.com/office/drawing/2014/main" id="{116DA101-65B4-A6A3-7F29-E00EEB5577F8}"/>
              </a:ext>
            </a:extLst>
          </p:cNvPr>
          <p:cNvSpPr txBox="1"/>
          <p:nvPr/>
        </p:nvSpPr>
        <p:spPr>
          <a:xfrm>
            <a:off x="282212" y="1411307"/>
            <a:ext cx="2430780" cy="1200329"/>
          </a:xfrm>
          <a:prstGeom prst="rect">
            <a:avLst/>
          </a:prstGeom>
          <a:noFill/>
        </p:spPr>
        <p:txBody>
          <a:bodyPr wrap="square" rtlCol="0">
            <a:spAutoFit/>
          </a:bodyPr>
          <a:lstStyle/>
          <a:p>
            <a:r>
              <a:rPr lang="en-US" sz="1200" dirty="0">
                <a:solidFill>
                  <a:schemeClr val="accent6">
                    <a:lumMod val="50000"/>
                  </a:schemeClr>
                </a:solidFill>
              </a:rPr>
              <a:t>Simple network to ensure non-linearity</a:t>
            </a:r>
            <a:br>
              <a:rPr lang="en-US" sz="1200" dirty="0">
                <a:solidFill>
                  <a:schemeClr val="accent6">
                    <a:lumMod val="50000"/>
                  </a:schemeClr>
                </a:solidFill>
              </a:rPr>
            </a:br>
            <a:endParaRPr lang="en-US" sz="1200" dirty="0">
              <a:solidFill>
                <a:schemeClr val="accent6">
                  <a:lumMod val="50000"/>
                </a:schemeClr>
              </a:solidFill>
            </a:endParaRPr>
          </a:p>
          <a:p>
            <a:r>
              <a:rPr lang="en-US" sz="1200" dirty="0">
                <a:solidFill>
                  <a:schemeClr val="accent6">
                    <a:lumMod val="50000"/>
                  </a:schemeClr>
                </a:solidFill>
              </a:rPr>
              <a:t>Captures more complex relationships between the input and output</a:t>
            </a:r>
          </a:p>
        </p:txBody>
      </p:sp>
      <p:sp>
        <p:nvSpPr>
          <p:cNvPr id="12" name="TextBox 11">
            <a:extLst>
              <a:ext uri="{FF2B5EF4-FFF2-40B4-BE49-F238E27FC236}">
                <a16:creationId xmlns:a16="http://schemas.microsoft.com/office/drawing/2014/main" id="{7338CB92-0F63-D261-0F68-7E7A4C99670F}"/>
              </a:ext>
            </a:extLst>
          </p:cNvPr>
          <p:cNvSpPr txBox="1"/>
          <p:nvPr/>
        </p:nvSpPr>
        <p:spPr>
          <a:xfrm>
            <a:off x="6539868" y="2641937"/>
            <a:ext cx="2430780" cy="830997"/>
          </a:xfrm>
          <a:prstGeom prst="rect">
            <a:avLst/>
          </a:prstGeom>
          <a:noFill/>
        </p:spPr>
        <p:txBody>
          <a:bodyPr wrap="square" rtlCol="0">
            <a:spAutoFit/>
          </a:bodyPr>
          <a:lstStyle/>
          <a:p>
            <a:r>
              <a:rPr lang="en-US" sz="1200" dirty="0">
                <a:solidFill>
                  <a:srgbClr val="FF8001"/>
                </a:solidFill>
              </a:rPr>
              <a:t>Can consider all portions of input sequence</a:t>
            </a:r>
            <a:br>
              <a:rPr lang="en-US" sz="1200" dirty="0">
                <a:solidFill>
                  <a:srgbClr val="FF8001"/>
                </a:solidFill>
              </a:rPr>
            </a:br>
            <a:endParaRPr lang="en-US" sz="1200" dirty="0">
              <a:solidFill>
                <a:srgbClr val="FF8001"/>
              </a:solidFill>
            </a:endParaRPr>
          </a:p>
          <a:p>
            <a:r>
              <a:rPr lang="en-US" sz="1200" dirty="0">
                <a:solidFill>
                  <a:srgbClr val="FF8001"/>
                </a:solidFill>
              </a:rPr>
              <a:t>Can parallelize computation</a:t>
            </a:r>
          </a:p>
        </p:txBody>
      </p:sp>
      <p:cxnSp>
        <p:nvCxnSpPr>
          <p:cNvPr id="14" name="Straight Connector 13">
            <a:extLst>
              <a:ext uri="{FF2B5EF4-FFF2-40B4-BE49-F238E27FC236}">
                <a16:creationId xmlns:a16="http://schemas.microsoft.com/office/drawing/2014/main" id="{035CE5B1-DB84-C624-E6BC-3F2AECCC7B20}"/>
              </a:ext>
            </a:extLst>
          </p:cNvPr>
          <p:cNvCxnSpPr>
            <a:cxnSpLocks/>
          </p:cNvCxnSpPr>
          <p:nvPr/>
        </p:nvCxnSpPr>
        <p:spPr>
          <a:xfrm>
            <a:off x="2133600" y="1089660"/>
            <a:ext cx="1363980" cy="105156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C2440A4F-A528-6802-2504-1B7E1F4212C9}"/>
              </a:ext>
            </a:extLst>
          </p:cNvPr>
          <p:cNvCxnSpPr>
            <a:cxnSpLocks/>
          </p:cNvCxnSpPr>
          <p:nvPr/>
        </p:nvCxnSpPr>
        <p:spPr>
          <a:xfrm>
            <a:off x="2133600" y="1089660"/>
            <a:ext cx="2667000" cy="25146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76AF7016-0D82-87D3-1E28-55FE108EEC80}"/>
              </a:ext>
            </a:extLst>
          </p:cNvPr>
          <p:cNvCxnSpPr>
            <a:cxnSpLocks/>
          </p:cNvCxnSpPr>
          <p:nvPr/>
        </p:nvCxnSpPr>
        <p:spPr>
          <a:xfrm>
            <a:off x="5501640" y="2057773"/>
            <a:ext cx="1038228" cy="0"/>
          </a:xfrm>
          <a:prstGeom prst="line">
            <a:avLst/>
          </a:prstGeom>
          <a:ln w="28575">
            <a:solidFill>
              <a:srgbClr val="FF800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D6ED2256-BCA2-3B6E-AEB3-7B5FE04FED47}"/>
              </a:ext>
            </a:extLst>
          </p:cNvPr>
          <p:cNvCxnSpPr>
            <a:cxnSpLocks/>
          </p:cNvCxnSpPr>
          <p:nvPr/>
        </p:nvCxnSpPr>
        <p:spPr>
          <a:xfrm flipV="1">
            <a:off x="5501640" y="2057773"/>
            <a:ext cx="1038228" cy="945400"/>
          </a:xfrm>
          <a:prstGeom prst="line">
            <a:avLst/>
          </a:prstGeom>
          <a:ln w="28575">
            <a:solidFill>
              <a:srgbClr val="FF8001"/>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6B23A0F3-06B3-1AF9-9A3C-624DFE5E6C5D}"/>
              </a:ext>
            </a:extLst>
          </p:cNvPr>
          <p:cNvCxnSpPr>
            <a:cxnSpLocks/>
          </p:cNvCxnSpPr>
          <p:nvPr/>
        </p:nvCxnSpPr>
        <p:spPr>
          <a:xfrm flipV="1">
            <a:off x="4255842" y="2057773"/>
            <a:ext cx="2284026" cy="999662"/>
          </a:xfrm>
          <a:prstGeom prst="line">
            <a:avLst/>
          </a:prstGeom>
          <a:ln w="28575">
            <a:solidFill>
              <a:srgbClr val="FF8001"/>
            </a:solidFill>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AC7BBBE3-0193-4420-FEED-B85FE8C6001A}"/>
              </a:ext>
            </a:extLst>
          </p:cNvPr>
          <p:cNvSpPr txBox="1"/>
          <p:nvPr/>
        </p:nvSpPr>
        <p:spPr>
          <a:xfrm>
            <a:off x="1047750" y="4679656"/>
            <a:ext cx="6941820" cy="400110"/>
          </a:xfrm>
          <a:prstGeom prst="rect">
            <a:avLst/>
          </a:prstGeom>
          <a:noFill/>
        </p:spPr>
        <p:txBody>
          <a:bodyPr wrap="square" rtlCol="0">
            <a:spAutoFit/>
          </a:bodyPr>
          <a:lstStyle/>
          <a:p>
            <a:pPr algn="ctr"/>
            <a:r>
              <a:rPr lang="en-US" sz="2000" b="1" dirty="0">
                <a:solidFill>
                  <a:srgbClr val="00B050"/>
                </a:solidFill>
              </a:rPr>
              <a:t>We’re going to look at training with a target sequence</a:t>
            </a:r>
          </a:p>
        </p:txBody>
      </p:sp>
    </p:spTree>
    <p:extLst>
      <p:ext uri="{BB962C8B-B14F-4D97-AF65-F5344CB8AC3E}">
        <p14:creationId xmlns:p14="http://schemas.microsoft.com/office/powerpoint/2010/main" val="917799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9"/>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4"/>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1"/>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1"/>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9"/>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6"/>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P spid="7" grpId="0" animBg="1"/>
      <p:bldP spid="8" grpId="0"/>
      <p:bldP spid="9" grpId="0"/>
      <p:bldP spid="10" grpId="0"/>
      <p:bldP spid="11" grpId="0"/>
      <p:bldP spid="1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6AFB8AA-3333-FEA1-D653-B0B357FFB190}"/>
              </a:ext>
            </a:extLst>
          </p:cNvPr>
          <p:cNvSpPr>
            <a:spLocks noGrp="1" noRot="1" noMove="1" noResize="1" noEditPoints="1" noAdjustHandles="1" noChangeArrowheads="1" noChangeShapeType="1"/>
          </p:cNvSpPr>
          <p:nvPr/>
        </p:nvSpPr>
        <p:spPr>
          <a:xfrm>
            <a:off x="0" y="0"/>
            <a:ext cx="9144000" cy="5143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Slide Number Placeholder 1">
            <a:extLst>
              <a:ext uri="{FF2B5EF4-FFF2-40B4-BE49-F238E27FC236}">
                <a16:creationId xmlns:a16="http://schemas.microsoft.com/office/drawing/2014/main" id="{3868B8AC-5CEA-4DAD-0467-A4813A44616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11</a:t>
            </a:fld>
            <a:endParaRPr lang="en"/>
          </a:p>
        </p:txBody>
      </p:sp>
      <p:pic>
        <p:nvPicPr>
          <p:cNvPr id="4" name="Picture 2">
            <a:extLst>
              <a:ext uri="{FF2B5EF4-FFF2-40B4-BE49-F238E27FC236}">
                <a16:creationId xmlns:a16="http://schemas.microsoft.com/office/drawing/2014/main" id="{5C8D81F9-0737-9809-D05C-19FD6066288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819" t="17452" r="7433" b="7424"/>
          <a:stretch/>
        </p:blipFill>
        <p:spPr bwMode="auto">
          <a:xfrm>
            <a:off x="1117854" y="-6347487"/>
            <a:ext cx="6908292" cy="861988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C7D1369-8151-7CF8-341B-B59501550AC1}"/>
              </a:ext>
            </a:extLst>
          </p:cNvPr>
          <p:cNvSpPr txBox="1"/>
          <p:nvPr/>
        </p:nvSpPr>
        <p:spPr>
          <a:xfrm>
            <a:off x="1602867" y="2208490"/>
            <a:ext cx="2900553" cy="369332"/>
          </a:xfrm>
          <a:prstGeom prst="rect">
            <a:avLst/>
          </a:prstGeom>
          <a:noFill/>
        </p:spPr>
        <p:txBody>
          <a:bodyPr wrap="square" rtlCol="0">
            <a:spAutoFit/>
          </a:bodyPr>
          <a:lstStyle/>
          <a:p>
            <a:r>
              <a:rPr lang="en-US" sz="1800" b="1" dirty="0">
                <a:solidFill>
                  <a:srgbClr val="00B050"/>
                </a:solidFill>
              </a:rPr>
              <a:t>“The cat eats a mouse”</a:t>
            </a:r>
          </a:p>
        </p:txBody>
      </p:sp>
      <p:sp>
        <p:nvSpPr>
          <p:cNvPr id="6" name="TextBox 5">
            <a:extLst>
              <a:ext uri="{FF2B5EF4-FFF2-40B4-BE49-F238E27FC236}">
                <a16:creationId xmlns:a16="http://schemas.microsoft.com/office/drawing/2014/main" id="{039BA90F-AD75-1054-6965-DDB01563EF94}"/>
              </a:ext>
            </a:extLst>
          </p:cNvPr>
          <p:cNvSpPr txBox="1"/>
          <p:nvPr/>
        </p:nvSpPr>
        <p:spPr>
          <a:xfrm>
            <a:off x="4785360" y="2200394"/>
            <a:ext cx="3472053" cy="369332"/>
          </a:xfrm>
          <a:prstGeom prst="rect">
            <a:avLst/>
          </a:prstGeom>
          <a:noFill/>
        </p:spPr>
        <p:txBody>
          <a:bodyPr wrap="square" rtlCol="0">
            <a:spAutoFit/>
          </a:bodyPr>
          <a:lstStyle/>
          <a:p>
            <a:r>
              <a:rPr lang="en-US" sz="1800" b="1" dirty="0">
                <a:solidFill>
                  <a:srgbClr val="00B050"/>
                </a:solidFill>
              </a:rPr>
              <a:t>“</a:t>
            </a:r>
            <a:r>
              <a:rPr lang="fr-FR" sz="1800" b="1" dirty="0">
                <a:solidFill>
                  <a:srgbClr val="00B050"/>
                </a:solidFill>
              </a:rPr>
              <a:t>Le chat mange une souris</a:t>
            </a:r>
            <a:r>
              <a:rPr lang="en-US" sz="1800" b="1" dirty="0">
                <a:solidFill>
                  <a:srgbClr val="00B050"/>
                </a:solidFill>
              </a:rPr>
              <a:t>”</a:t>
            </a:r>
          </a:p>
        </p:txBody>
      </p:sp>
      <p:sp>
        <p:nvSpPr>
          <p:cNvPr id="24" name="Rectangle 23">
            <a:extLst>
              <a:ext uri="{FF2B5EF4-FFF2-40B4-BE49-F238E27FC236}">
                <a16:creationId xmlns:a16="http://schemas.microsoft.com/office/drawing/2014/main" id="{8B3F7537-89D4-AFE3-639C-72E347BB752C}"/>
              </a:ext>
            </a:extLst>
          </p:cNvPr>
          <p:cNvSpPr/>
          <p:nvPr/>
        </p:nvSpPr>
        <p:spPr>
          <a:xfrm>
            <a:off x="1897385" y="2832934"/>
            <a:ext cx="274320" cy="457194"/>
          </a:xfrm>
          <a:prstGeom prst="rect">
            <a:avLst/>
          </a:prstGeom>
          <a:solidFill>
            <a:srgbClr val="FF8001"/>
          </a:solidFill>
          <a:ln>
            <a:solidFill>
              <a:srgbClr val="D269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EE9F3ABA-FC35-FA2F-92E9-49A623245E77}"/>
              </a:ext>
            </a:extLst>
          </p:cNvPr>
          <p:cNvSpPr/>
          <p:nvPr/>
        </p:nvSpPr>
        <p:spPr>
          <a:xfrm>
            <a:off x="2377446" y="2832934"/>
            <a:ext cx="274320" cy="457194"/>
          </a:xfrm>
          <a:prstGeom prst="rect">
            <a:avLst/>
          </a:prstGeom>
          <a:solidFill>
            <a:srgbClr val="FF8001"/>
          </a:solidFill>
          <a:ln>
            <a:solidFill>
              <a:srgbClr val="D269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CA19B411-B7CA-DD76-AB46-843B2213B00B}"/>
              </a:ext>
            </a:extLst>
          </p:cNvPr>
          <p:cNvSpPr/>
          <p:nvPr/>
        </p:nvSpPr>
        <p:spPr>
          <a:xfrm>
            <a:off x="2872746" y="2832934"/>
            <a:ext cx="274320" cy="457194"/>
          </a:xfrm>
          <a:prstGeom prst="rect">
            <a:avLst/>
          </a:prstGeom>
          <a:solidFill>
            <a:srgbClr val="FF8001"/>
          </a:solidFill>
          <a:ln>
            <a:solidFill>
              <a:srgbClr val="D269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07815CB-FFDE-ADD9-FAEE-CE0BE3B3478D}"/>
              </a:ext>
            </a:extLst>
          </p:cNvPr>
          <p:cNvSpPr/>
          <p:nvPr/>
        </p:nvSpPr>
        <p:spPr>
          <a:xfrm>
            <a:off x="3360425" y="2832934"/>
            <a:ext cx="274320" cy="457194"/>
          </a:xfrm>
          <a:prstGeom prst="rect">
            <a:avLst/>
          </a:prstGeom>
          <a:solidFill>
            <a:srgbClr val="FF8001"/>
          </a:solidFill>
          <a:ln>
            <a:solidFill>
              <a:srgbClr val="D269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D307C673-BE9F-AF1F-17A7-58844938301F}"/>
              </a:ext>
            </a:extLst>
          </p:cNvPr>
          <p:cNvSpPr/>
          <p:nvPr/>
        </p:nvSpPr>
        <p:spPr>
          <a:xfrm>
            <a:off x="3840486" y="2832934"/>
            <a:ext cx="274320" cy="457194"/>
          </a:xfrm>
          <a:prstGeom prst="rect">
            <a:avLst/>
          </a:prstGeom>
          <a:solidFill>
            <a:srgbClr val="FF8001"/>
          </a:solidFill>
          <a:ln>
            <a:solidFill>
              <a:srgbClr val="D269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a:extLst>
              <a:ext uri="{FF2B5EF4-FFF2-40B4-BE49-F238E27FC236}">
                <a16:creationId xmlns:a16="http://schemas.microsoft.com/office/drawing/2014/main" id="{51E6C95B-B96E-0127-27C5-6380A756F920}"/>
              </a:ext>
            </a:extLst>
          </p:cNvPr>
          <p:cNvSpPr txBox="1"/>
          <p:nvPr/>
        </p:nvSpPr>
        <p:spPr>
          <a:xfrm>
            <a:off x="95270" y="2784383"/>
            <a:ext cx="1447804" cy="584775"/>
          </a:xfrm>
          <a:prstGeom prst="rect">
            <a:avLst/>
          </a:prstGeom>
          <a:noFill/>
        </p:spPr>
        <p:txBody>
          <a:bodyPr wrap="square" rtlCol="0">
            <a:spAutoFit/>
          </a:bodyPr>
          <a:lstStyle/>
          <a:p>
            <a:r>
              <a:rPr lang="en-US" sz="1600" b="1" dirty="0">
                <a:solidFill>
                  <a:srgbClr val="D26900"/>
                </a:solidFill>
              </a:rPr>
              <a:t>Numeric Tokens</a:t>
            </a:r>
          </a:p>
        </p:txBody>
      </p:sp>
      <p:sp>
        <p:nvSpPr>
          <p:cNvPr id="37" name="Flowchart: Manual Operation 36">
            <a:extLst>
              <a:ext uri="{FF2B5EF4-FFF2-40B4-BE49-F238E27FC236}">
                <a16:creationId xmlns:a16="http://schemas.microsoft.com/office/drawing/2014/main" id="{0F0D808A-EA80-4025-D195-DC664A55D120}"/>
              </a:ext>
            </a:extLst>
          </p:cNvPr>
          <p:cNvSpPr/>
          <p:nvPr/>
        </p:nvSpPr>
        <p:spPr>
          <a:xfrm>
            <a:off x="1832612" y="3658638"/>
            <a:ext cx="373385" cy="302776"/>
          </a:xfrm>
          <a:prstGeom prst="flowChartManualOperation">
            <a:avLst/>
          </a:prstGeom>
          <a:solidFill>
            <a:srgbClr val="DB69FF"/>
          </a:solidFill>
          <a:ln>
            <a:solidFill>
              <a:srgbClr val="CD2D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CD2DFF"/>
              </a:solidFill>
            </a:endParaRPr>
          </a:p>
        </p:txBody>
      </p:sp>
      <p:sp>
        <p:nvSpPr>
          <p:cNvPr id="49" name="TextBox 48">
            <a:extLst>
              <a:ext uri="{FF2B5EF4-FFF2-40B4-BE49-F238E27FC236}">
                <a16:creationId xmlns:a16="http://schemas.microsoft.com/office/drawing/2014/main" id="{EBE80311-46CB-50AA-5038-479F352BF3DB}"/>
              </a:ext>
            </a:extLst>
          </p:cNvPr>
          <p:cNvSpPr txBox="1"/>
          <p:nvPr/>
        </p:nvSpPr>
        <p:spPr>
          <a:xfrm>
            <a:off x="93092" y="3641928"/>
            <a:ext cx="1447804" cy="338554"/>
          </a:xfrm>
          <a:prstGeom prst="rect">
            <a:avLst/>
          </a:prstGeom>
          <a:noFill/>
        </p:spPr>
        <p:txBody>
          <a:bodyPr wrap="square" rtlCol="0">
            <a:spAutoFit/>
          </a:bodyPr>
          <a:lstStyle/>
          <a:p>
            <a:r>
              <a:rPr lang="en-US" sz="1600" b="1" dirty="0">
                <a:solidFill>
                  <a:srgbClr val="CD2DFF"/>
                </a:solidFill>
              </a:rPr>
              <a:t>Encoder</a:t>
            </a:r>
          </a:p>
        </p:txBody>
      </p:sp>
      <p:sp>
        <p:nvSpPr>
          <p:cNvPr id="50" name="Flowchart: Manual Operation 49">
            <a:extLst>
              <a:ext uri="{FF2B5EF4-FFF2-40B4-BE49-F238E27FC236}">
                <a16:creationId xmlns:a16="http://schemas.microsoft.com/office/drawing/2014/main" id="{ACE9B1C9-8AB7-D805-6A22-B776A064852C}"/>
              </a:ext>
            </a:extLst>
          </p:cNvPr>
          <p:cNvSpPr/>
          <p:nvPr/>
        </p:nvSpPr>
        <p:spPr>
          <a:xfrm>
            <a:off x="2312688" y="3654145"/>
            <a:ext cx="373385" cy="302776"/>
          </a:xfrm>
          <a:prstGeom prst="flowChartManualOperation">
            <a:avLst/>
          </a:prstGeom>
          <a:solidFill>
            <a:srgbClr val="DB69FF"/>
          </a:solidFill>
          <a:ln>
            <a:solidFill>
              <a:srgbClr val="CD2D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CD2DFF"/>
              </a:solidFill>
            </a:endParaRPr>
          </a:p>
        </p:txBody>
      </p:sp>
      <p:sp>
        <p:nvSpPr>
          <p:cNvPr id="53" name="Flowchart: Manual Operation 52">
            <a:extLst>
              <a:ext uri="{FF2B5EF4-FFF2-40B4-BE49-F238E27FC236}">
                <a16:creationId xmlns:a16="http://schemas.microsoft.com/office/drawing/2014/main" id="{D150123A-97E7-07B9-DEF8-CAC0B049A861}"/>
              </a:ext>
            </a:extLst>
          </p:cNvPr>
          <p:cNvSpPr/>
          <p:nvPr/>
        </p:nvSpPr>
        <p:spPr>
          <a:xfrm>
            <a:off x="2823244" y="3649652"/>
            <a:ext cx="373385" cy="302776"/>
          </a:xfrm>
          <a:prstGeom prst="flowChartManualOperation">
            <a:avLst/>
          </a:prstGeom>
          <a:solidFill>
            <a:srgbClr val="DB69FF"/>
          </a:solidFill>
          <a:ln>
            <a:solidFill>
              <a:srgbClr val="CD2D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CD2DFF"/>
              </a:solidFill>
            </a:endParaRPr>
          </a:p>
        </p:txBody>
      </p:sp>
      <p:sp>
        <p:nvSpPr>
          <p:cNvPr id="56" name="Flowchart: Manual Operation 55">
            <a:extLst>
              <a:ext uri="{FF2B5EF4-FFF2-40B4-BE49-F238E27FC236}">
                <a16:creationId xmlns:a16="http://schemas.microsoft.com/office/drawing/2014/main" id="{251F7872-6E9F-40D7-CC11-5B8CC666C5BF}"/>
              </a:ext>
            </a:extLst>
          </p:cNvPr>
          <p:cNvSpPr/>
          <p:nvPr/>
        </p:nvSpPr>
        <p:spPr>
          <a:xfrm>
            <a:off x="3318560" y="3645159"/>
            <a:ext cx="373385" cy="302776"/>
          </a:xfrm>
          <a:prstGeom prst="flowChartManualOperation">
            <a:avLst/>
          </a:prstGeom>
          <a:solidFill>
            <a:srgbClr val="DB69FF"/>
          </a:solidFill>
          <a:ln>
            <a:solidFill>
              <a:srgbClr val="CD2D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CD2DFF"/>
              </a:solidFill>
            </a:endParaRPr>
          </a:p>
        </p:txBody>
      </p:sp>
      <p:sp>
        <p:nvSpPr>
          <p:cNvPr id="59" name="Flowchart: Manual Operation 58">
            <a:extLst>
              <a:ext uri="{FF2B5EF4-FFF2-40B4-BE49-F238E27FC236}">
                <a16:creationId xmlns:a16="http://schemas.microsoft.com/office/drawing/2014/main" id="{E393FA70-7389-BE73-7505-D7E0FD8D5BD9}"/>
              </a:ext>
            </a:extLst>
          </p:cNvPr>
          <p:cNvSpPr/>
          <p:nvPr/>
        </p:nvSpPr>
        <p:spPr>
          <a:xfrm>
            <a:off x="3798636" y="3640666"/>
            <a:ext cx="373385" cy="302776"/>
          </a:xfrm>
          <a:prstGeom prst="flowChartManualOperation">
            <a:avLst/>
          </a:prstGeom>
          <a:solidFill>
            <a:srgbClr val="DB69FF"/>
          </a:solidFill>
          <a:ln>
            <a:solidFill>
              <a:srgbClr val="CD2D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CD2DFF"/>
              </a:solidFill>
            </a:endParaRPr>
          </a:p>
        </p:txBody>
      </p:sp>
      <p:sp>
        <p:nvSpPr>
          <p:cNvPr id="77" name="TextBox 76">
            <a:extLst>
              <a:ext uri="{FF2B5EF4-FFF2-40B4-BE49-F238E27FC236}">
                <a16:creationId xmlns:a16="http://schemas.microsoft.com/office/drawing/2014/main" id="{A6BE826C-F022-B04C-62AF-73245C99628D}"/>
              </a:ext>
            </a:extLst>
          </p:cNvPr>
          <p:cNvSpPr txBox="1"/>
          <p:nvPr/>
        </p:nvSpPr>
        <p:spPr>
          <a:xfrm>
            <a:off x="91435" y="4231057"/>
            <a:ext cx="1447804" cy="338554"/>
          </a:xfrm>
          <a:prstGeom prst="rect">
            <a:avLst/>
          </a:prstGeom>
          <a:noFill/>
        </p:spPr>
        <p:txBody>
          <a:bodyPr wrap="square" rtlCol="0">
            <a:spAutoFit/>
          </a:bodyPr>
          <a:lstStyle/>
          <a:p>
            <a:r>
              <a:rPr lang="en-US" sz="1600" b="1" dirty="0">
                <a:solidFill>
                  <a:srgbClr val="00B050"/>
                </a:solidFill>
              </a:rPr>
              <a:t>Embedding</a:t>
            </a:r>
          </a:p>
        </p:txBody>
      </p:sp>
      <p:sp>
        <p:nvSpPr>
          <p:cNvPr id="78" name="Rectangle 77">
            <a:extLst>
              <a:ext uri="{FF2B5EF4-FFF2-40B4-BE49-F238E27FC236}">
                <a16:creationId xmlns:a16="http://schemas.microsoft.com/office/drawing/2014/main" id="{66B6D5DD-F633-2789-18F5-50C172A1CA3B}"/>
              </a:ext>
            </a:extLst>
          </p:cNvPr>
          <p:cNvSpPr/>
          <p:nvPr/>
        </p:nvSpPr>
        <p:spPr>
          <a:xfrm rot="16200000">
            <a:off x="1889747" y="4203994"/>
            <a:ext cx="274320" cy="457194"/>
          </a:xfrm>
          <a:prstGeom prst="rect">
            <a:avLst/>
          </a:prstGeom>
          <a:solidFill>
            <a:srgbClr val="00EE6C"/>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Rectangle 78">
            <a:extLst>
              <a:ext uri="{FF2B5EF4-FFF2-40B4-BE49-F238E27FC236}">
                <a16:creationId xmlns:a16="http://schemas.microsoft.com/office/drawing/2014/main" id="{7808A37C-F33A-AF45-86A5-9ECE202F7E9D}"/>
              </a:ext>
            </a:extLst>
          </p:cNvPr>
          <p:cNvSpPr/>
          <p:nvPr/>
        </p:nvSpPr>
        <p:spPr>
          <a:xfrm rot="16200000">
            <a:off x="2388856" y="4203994"/>
            <a:ext cx="274320" cy="457194"/>
          </a:xfrm>
          <a:prstGeom prst="rect">
            <a:avLst/>
          </a:prstGeom>
          <a:solidFill>
            <a:srgbClr val="00EE6C"/>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Rectangle 79">
            <a:extLst>
              <a:ext uri="{FF2B5EF4-FFF2-40B4-BE49-F238E27FC236}">
                <a16:creationId xmlns:a16="http://schemas.microsoft.com/office/drawing/2014/main" id="{F6C46ADD-E50C-350F-1416-5799D5BBD6BE}"/>
              </a:ext>
            </a:extLst>
          </p:cNvPr>
          <p:cNvSpPr/>
          <p:nvPr/>
        </p:nvSpPr>
        <p:spPr>
          <a:xfrm rot="16200000">
            <a:off x="2880348" y="4203994"/>
            <a:ext cx="274320" cy="457194"/>
          </a:xfrm>
          <a:prstGeom prst="rect">
            <a:avLst/>
          </a:prstGeom>
          <a:solidFill>
            <a:srgbClr val="00EE6C"/>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Rectangle 80">
            <a:extLst>
              <a:ext uri="{FF2B5EF4-FFF2-40B4-BE49-F238E27FC236}">
                <a16:creationId xmlns:a16="http://schemas.microsoft.com/office/drawing/2014/main" id="{DA8ADD3D-BD85-9230-1449-5CA02F909C1B}"/>
              </a:ext>
            </a:extLst>
          </p:cNvPr>
          <p:cNvSpPr/>
          <p:nvPr/>
        </p:nvSpPr>
        <p:spPr>
          <a:xfrm rot="16200000">
            <a:off x="3375694" y="4202819"/>
            <a:ext cx="274320" cy="457194"/>
          </a:xfrm>
          <a:prstGeom prst="rect">
            <a:avLst/>
          </a:prstGeom>
          <a:solidFill>
            <a:srgbClr val="00EE6C"/>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Rectangle 81">
            <a:extLst>
              <a:ext uri="{FF2B5EF4-FFF2-40B4-BE49-F238E27FC236}">
                <a16:creationId xmlns:a16="http://schemas.microsoft.com/office/drawing/2014/main" id="{14AB2098-9C6D-5AA6-7C1B-EF84803FB33D}"/>
              </a:ext>
            </a:extLst>
          </p:cNvPr>
          <p:cNvSpPr/>
          <p:nvPr/>
        </p:nvSpPr>
        <p:spPr>
          <a:xfrm rot="16200000">
            <a:off x="3871040" y="4201644"/>
            <a:ext cx="274320" cy="457194"/>
          </a:xfrm>
          <a:prstGeom prst="rect">
            <a:avLst/>
          </a:prstGeom>
          <a:solidFill>
            <a:srgbClr val="00EE6C"/>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Arrow: Down 82">
            <a:extLst>
              <a:ext uri="{FF2B5EF4-FFF2-40B4-BE49-F238E27FC236}">
                <a16:creationId xmlns:a16="http://schemas.microsoft.com/office/drawing/2014/main" id="{2E1350D9-1051-98A1-2BEB-D647F16A10C7}"/>
              </a:ext>
            </a:extLst>
          </p:cNvPr>
          <p:cNvSpPr/>
          <p:nvPr/>
        </p:nvSpPr>
        <p:spPr>
          <a:xfrm>
            <a:off x="1946915" y="2558893"/>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84" name="Arrow: Down 83">
            <a:extLst>
              <a:ext uri="{FF2B5EF4-FFF2-40B4-BE49-F238E27FC236}">
                <a16:creationId xmlns:a16="http://schemas.microsoft.com/office/drawing/2014/main" id="{1050CED6-24BE-F3A5-E322-895C5FF3913A}"/>
              </a:ext>
            </a:extLst>
          </p:cNvPr>
          <p:cNvSpPr/>
          <p:nvPr/>
        </p:nvSpPr>
        <p:spPr>
          <a:xfrm>
            <a:off x="2431928" y="2558893"/>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85" name="Arrow: Down 84">
            <a:extLst>
              <a:ext uri="{FF2B5EF4-FFF2-40B4-BE49-F238E27FC236}">
                <a16:creationId xmlns:a16="http://schemas.microsoft.com/office/drawing/2014/main" id="{BEDCC4F8-6331-70AA-6694-27F9AB5B292F}"/>
              </a:ext>
            </a:extLst>
          </p:cNvPr>
          <p:cNvSpPr/>
          <p:nvPr/>
        </p:nvSpPr>
        <p:spPr>
          <a:xfrm>
            <a:off x="2937516" y="2558893"/>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86" name="Arrow: Down 85">
            <a:extLst>
              <a:ext uri="{FF2B5EF4-FFF2-40B4-BE49-F238E27FC236}">
                <a16:creationId xmlns:a16="http://schemas.microsoft.com/office/drawing/2014/main" id="{42D4C9AD-F5BE-EFF8-46AD-3450C4A2F3DE}"/>
              </a:ext>
            </a:extLst>
          </p:cNvPr>
          <p:cNvSpPr/>
          <p:nvPr/>
        </p:nvSpPr>
        <p:spPr>
          <a:xfrm>
            <a:off x="3409955" y="2558893"/>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87" name="Arrow: Down 86">
            <a:extLst>
              <a:ext uri="{FF2B5EF4-FFF2-40B4-BE49-F238E27FC236}">
                <a16:creationId xmlns:a16="http://schemas.microsoft.com/office/drawing/2014/main" id="{3E83938E-F611-FE3A-17EA-A1F822DA1419}"/>
              </a:ext>
            </a:extLst>
          </p:cNvPr>
          <p:cNvSpPr/>
          <p:nvPr/>
        </p:nvSpPr>
        <p:spPr>
          <a:xfrm>
            <a:off x="3890016" y="2558893"/>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88" name="Arrow: Down 87">
            <a:extLst>
              <a:ext uri="{FF2B5EF4-FFF2-40B4-BE49-F238E27FC236}">
                <a16:creationId xmlns:a16="http://schemas.microsoft.com/office/drawing/2014/main" id="{84EE7F49-36BF-CF23-1A1B-9EE88E395C82}"/>
              </a:ext>
            </a:extLst>
          </p:cNvPr>
          <p:cNvSpPr/>
          <p:nvPr/>
        </p:nvSpPr>
        <p:spPr>
          <a:xfrm>
            <a:off x="1946915" y="3365448"/>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89" name="Arrow: Down 88">
            <a:extLst>
              <a:ext uri="{FF2B5EF4-FFF2-40B4-BE49-F238E27FC236}">
                <a16:creationId xmlns:a16="http://schemas.microsoft.com/office/drawing/2014/main" id="{12E9AE0D-F797-FC34-09B2-5BF31CEF4BA4}"/>
              </a:ext>
            </a:extLst>
          </p:cNvPr>
          <p:cNvSpPr/>
          <p:nvPr/>
        </p:nvSpPr>
        <p:spPr>
          <a:xfrm>
            <a:off x="2431928" y="3365448"/>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90" name="Arrow: Down 89">
            <a:extLst>
              <a:ext uri="{FF2B5EF4-FFF2-40B4-BE49-F238E27FC236}">
                <a16:creationId xmlns:a16="http://schemas.microsoft.com/office/drawing/2014/main" id="{D071CFFF-EE4E-C489-5047-E18E9400F3A1}"/>
              </a:ext>
            </a:extLst>
          </p:cNvPr>
          <p:cNvSpPr/>
          <p:nvPr/>
        </p:nvSpPr>
        <p:spPr>
          <a:xfrm>
            <a:off x="2937516" y="3365448"/>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91" name="Arrow: Down 90">
            <a:extLst>
              <a:ext uri="{FF2B5EF4-FFF2-40B4-BE49-F238E27FC236}">
                <a16:creationId xmlns:a16="http://schemas.microsoft.com/office/drawing/2014/main" id="{FFA9C6F7-F2DD-1B55-3217-0F4161634B96}"/>
              </a:ext>
            </a:extLst>
          </p:cNvPr>
          <p:cNvSpPr/>
          <p:nvPr/>
        </p:nvSpPr>
        <p:spPr>
          <a:xfrm>
            <a:off x="3409955" y="3365448"/>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92" name="Arrow: Down 91">
            <a:extLst>
              <a:ext uri="{FF2B5EF4-FFF2-40B4-BE49-F238E27FC236}">
                <a16:creationId xmlns:a16="http://schemas.microsoft.com/office/drawing/2014/main" id="{B9C6E583-0D15-6827-346B-684529E59E40}"/>
              </a:ext>
            </a:extLst>
          </p:cNvPr>
          <p:cNvSpPr/>
          <p:nvPr/>
        </p:nvSpPr>
        <p:spPr>
          <a:xfrm>
            <a:off x="3890016" y="3365448"/>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93" name="Arrow: Down 92">
            <a:extLst>
              <a:ext uri="{FF2B5EF4-FFF2-40B4-BE49-F238E27FC236}">
                <a16:creationId xmlns:a16="http://schemas.microsoft.com/office/drawing/2014/main" id="{8888BDBA-906C-D948-B6E1-F0C457C59E0A}"/>
              </a:ext>
            </a:extLst>
          </p:cNvPr>
          <p:cNvSpPr/>
          <p:nvPr/>
        </p:nvSpPr>
        <p:spPr>
          <a:xfrm>
            <a:off x="1937680" y="4026474"/>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94" name="Arrow: Down 93">
            <a:extLst>
              <a:ext uri="{FF2B5EF4-FFF2-40B4-BE49-F238E27FC236}">
                <a16:creationId xmlns:a16="http://schemas.microsoft.com/office/drawing/2014/main" id="{0C8E1DBB-91E8-3C25-7835-90D2E82E08CD}"/>
              </a:ext>
            </a:extLst>
          </p:cNvPr>
          <p:cNvSpPr/>
          <p:nvPr/>
        </p:nvSpPr>
        <p:spPr>
          <a:xfrm>
            <a:off x="2422693" y="4026474"/>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95" name="Arrow: Down 94">
            <a:extLst>
              <a:ext uri="{FF2B5EF4-FFF2-40B4-BE49-F238E27FC236}">
                <a16:creationId xmlns:a16="http://schemas.microsoft.com/office/drawing/2014/main" id="{D2D3C9DE-01B7-01DE-2714-D7485659FCE5}"/>
              </a:ext>
            </a:extLst>
          </p:cNvPr>
          <p:cNvSpPr/>
          <p:nvPr/>
        </p:nvSpPr>
        <p:spPr>
          <a:xfrm>
            <a:off x="2928281" y="4026474"/>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96" name="Arrow: Down 95">
            <a:extLst>
              <a:ext uri="{FF2B5EF4-FFF2-40B4-BE49-F238E27FC236}">
                <a16:creationId xmlns:a16="http://schemas.microsoft.com/office/drawing/2014/main" id="{7C82AFED-127B-6ACC-E36B-3837294A6603}"/>
              </a:ext>
            </a:extLst>
          </p:cNvPr>
          <p:cNvSpPr/>
          <p:nvPr/>
        </p:nvSpPr>
        <p:spPr>
          <a:xfrm>
            <a:off x="3415960" y="4026474"/>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97" name="Arrow: Down 96">
            <a:extLst>
              <a:ext uri="{FF2B5EF4-FFF2-40B4-BE49-F238E27FC236}">
                <a16:creationId xmlns:a16="http://schemas.microsoft.com/office/drawing/2014/main" id="{5E5DC472-6629-B094-FA6B-E7FA11E52B08}"/>
              </a:ext>
            </a:extLst>
          </p:cNvPr>
          <p:cNvSpPr/>
          <p:nvPr/>
        </p:nvSpPr>
        <p:spPr>
          <a:xfrm>
            <a:off x="3903641" y="4026474"/>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29" name="Rectangle 128">
            <a:extLst>
              <a:ext uri="{FF2B5EF4-FFF2-40B4-BE49-F238E27FC236}">
                <a16:creationId xmlns:a16="http://schemas.microsoft.com/office/drawing/2014/main" id="{2CFD0987-21A1-968F-53B5-2B53A78857C4}"/>
              </a:ext>
            </a:extLst>
          </p:cNvPr>
          <p:cNvSpPr/>
          <p:nvPr/>
        </p:nvSpPr>
        <p:spPr>
          <a:xfrm>
            <a:off x="5284626" y="2820281"/>
            <a:ext cx="274320" cy="457194"/>
          </a:xfrm>
          <a:prstGeom prst="rect">
            <a:avLst/>
          </a:prstGeom>
          <a:solidFill>
            <a:srgbClr val="FF8001"/>
          </a:solidFill>
          <a:ln>
            <a:solidFill>
              <a:srgbClr val="D269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Rectangle 129">
            <a:extLst>
              <a:ext uri="{FF2B5EF4-FFF2-40B4-BE49-F238E27FC236}">
                <a16:creationId xmlns:a16="http://schemas.microsoft.com/office/drawing/2014/main" id="{EF40421E-9F78-2CCB-A147-D6775BFFFC12}"/>
              </a:ext>
            </a:extLst>
          </p:cNvPr>
          <p:cNvSpPr/>
          <p:nvPr/>
        </p:nvSpPr>
        <p:spPr>
          <a:xfrm>
            <a:off x="5764687" y="2820281"/>
            <a:ext cx="274320" cy="457194"/>
          </a:xfrm>
          <a:prstGeom prst="rect">
            <a:avLst/>
          </a:prstGeom>
          <a:solidFill>
            <a:srgbClr val="FF8001"/>
          </a:solidFill>
          <a:ln>
            <a:solidFill>
              <a:srgbClr val="D269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Rectangle 130">
            <a:extLst>
              <a:ext uri="{FF2B5EF4-FFF2-40B4-BE49-F238E27FC236}">
                <a16:creationId xmlns:a16="http://schemas.microsoft.com/office/drawing/2014/main" id="{2E4AD84A-D7B2-D5EA-74FA-AE52CAF94941}"/>
              </a:ext>
            </a:extLst>
          </p:cNvPr>
          <p:cNvSpPr/>
          <p:nvPr/>
        </p:nvSpPr>
        <p:spPr>
          <a:xfrm>
            <a:off x="6259987" y="2820281"/>
            <a:ext cx="274320" cy="457194"/>
          </a:xfrm>
          <a:prstGeom prst="rect">
            <a:avLst/>
          </a:prstGeom>
          <a:solidFill>
            <a:srgbClr val="FF8001"/>
          </a:solidFill>
          <a:ln>
            <a:solidFill>
              <a:srgbClr val="D269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Rectangle 131">
            <a:extLst>
              <a:ext uri="{FF2B5EF4-FFF2-40B4-BE49-F238E27FC236}">
                <a16:creationId xmlns:a16="http://schemas.microsoft.com/office/drawing/2014/main" id="{914D2F55-F135-2959-A78E-59EF263C8599}"/>
              </a:ext>
            </a:extLst>
          </p:cNvPr>
          <p:cNvSpPr/>
          <p:nvPr/>
        </p:nvSpPr>
        <p:spPr>
          <a:xfrm>
            <a:off x="6747666" y="2820281"/>
            <a:ext cx="274320" cy="457194"/>
          </a:xfrm>
          <a:prstGeom prst="rect">
            <a:avLst/>
          </a:prstGeom>
          <a:solidFill>
            <a:srgbClr val="FF8001"/>
          </a:solidFill>
          <a:ln>
            <a:solidFill>
              <a:srgbClr val="D269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Rectangle 132">
            <a:extLst>
              <a:ext uri="{FF2B5EF4-FFF2-40B4-BE49-F238E27FC236}">
                <a16:creationId xmlns:a16="http://schemas.microsoft.com/office/drawing/2014/main" id="{3A478DEE-258A-9CCE-6518-AFE538019CFB}"/>
              </a:ext>
            </a:extLst>
          </p:cNvPr>
          <p:cNvSpPr/>
          <p:nvPr/>
        </p:nvSpPr>
        <p:spPr>
          <a:xfrm>
            <a:off x="7227727" y="2820281"/>
            <a:ext cx="274320" cy="457194"/>
          </a:xfrm>
          <a:prstGeom prst="rect">
            <a:avLst/>
          </a:prstGeom>
          <a:solidFill>
            <a:srgbClr val="FF8001"/>
          </a:solidFill>
          <a:ln>
            <a:solidFill>
              <a:srgbClr val="D269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Flowchart: Manual Operation 133">
            <a:extLst>
              <a:ext uri="{FF2B5EF4-FFF2-40B4-BE49-F238E27FC236}">
                <a16:creationId xmlns:a16="http://schemas.microsoft.com/office/drawing/2014/main" id="{13A1ECBA-6C97-17AB-620D-C2AFD58E78CC}"/>
              </a:ext>
            </a:extLst>
          </p:cNvPr>
          <p:cNvSpPr/>
          <p:nvPr/>
        </p:nvSpPr>
        <p:spPr>
          <a:xfrm>
            <a:off x="5219853" y="3645985"/>
            <a:ext cx="373385" cy="302776"/>
          </a:xfrm>
          <a:prstGeom prst="flowChartManualOperation">
            <a:avLst/>
          </a:prstGeom>
          <a:solidFill>
            <a:srgbClr val="DB69FF"/>
          </a:solidFill>
          <a:ln>
            <a:solidFill>
              <a:srgbClr val="CD2D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CD2DFF"/>
              </a:solidFill>
            </a:endParaRPr>
          </a:p>
        </p:txBody>
      </p:sp>
      <p:sp>
        <p:nvSpPr>
          <p:cNvPr id="135" name="Flowchart: Manual Operation 134">
            <a:extLst>
              <a:ext uri="{FF2B5EF4-FFF2-40B4-BE49-F238E27FC236}">
                <a16:creationId xmlns:a16="http://schemas.microsoft.com/office/drawing/2014/main" id="{6307C8E0-77EC-9383-F9AE-984CD77DAF80}"/>
              </a:ext>
            </a:extLst>
          </p:cNvPr>
          <p:cNvSpPr/>
          <p:nvPr/>
        </p:nvSpPr>
        <p:spPr>
          <a:xfrm>
            <a:off x="5699929" y="3641492"/>
            <a:ext cx="373385" cy="302776"/>
          </a:xfrm>
          <a:prstGeom prst="flowChartManualOperation">
            <a:avLst/>
          </a:prstGeom>
          <a:solidFill>
            <a:srgbClr val="DB69FF"/>
          </a:solidFill>
          <a:ln>
            <a:solidFill>
              <a:srgbClr val="CD2D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CD2DFF"/>
              </a:solidFill>
            </a:endParaRPr>
          </a:p>
        </p:txBody>
      </p:sp>
      <p:sp>
        <p:nvSpPr>
          <p:cNvPr id="136" name="Flowchart: Manual Operation 135">
            <a:extLst>
              <a:ext uri="{FF2B5EF4-FFF2-40B4-BE49-F238E27FC236}">
                <a16:creationId xmlns:a16="http://schemas.microsoft.com/office/drawing/2014/main" id="{970A3984-0AA9-E81C-7894-EC2C80003031}"/>
              </a:ext>
            </a:extLst>
          </p:cNvPr>
          <p:cNvSpPr/>
          <p:nvPr/>
        </p:nvSpPr>
        <p:spPr>
          <a:xfrm>
            <a:off x="6210485" y="3636999"/>
            <a:ext cx="373385" cy="302776"/>
          </a:xfrm>
          <a:prstGeom prst="flowChartManualOperation">
            <a:avLst/>
          </a:prstGeom>
          <a:solidFill>
            <a:srgbClr val="DB69FF"/>
          </a:solidFill>
          <a:ln>
            <a:solidFill>
              <a:srgbClr val="CD2D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CD2DFF"/>
              </a:solidFill>
            </a:endParaRPr>
          </a:p>
        </p:txBody>
      </p:sp>
      <p:sp>
        <p:nvSpPr>
          <p:cNvPr id="137" name="Flowchart: Manual Operation 136">
            <a:extLst>
              <a:ext uri="{FF2B5EF4-FFF2-40B4-BE49-F238E27FC236}">
                <a16:creationId xmlns:a16="http://schemas.microsoft.com/office/drawing/2014/main" id="{B4015BF0-13D3-DAF9-50D5-BFC5E2B24C34}"/>
              </a:ext>
            </a:extLst>
          </p:cNvPr>
          <p:cNvSpPr/>
          <p:nvPr/>
        </p:nvSpPr>
        <p:spPr>
          <a:xfrm>
            <a:off x="6705801" y="3632506"/>
            <a:ext cx="373385" cy="302776"/>
          </a:xfrm>
          <a:prstGeom prst="flowChartManualOperation">
            <a:avLst/>
          </a:prstGeom>
          <a:solidFill>
            <a:srgbClr val="DB69FF"/>
          </a:solidFill>
          <a:ln>
            <a:solidFill>
              <a:srgbClr val="CD2D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CD2DFF"/>
              </a:solidFill>
            </a:endParaRPr>
          </a:p>
        </p:txBody>
      </p:sp>
      <p:sp>
        <p:nvSpPr>
          <p:cNvPr id="138" name="Flowchart: Manual Operation 137">
            <a:extLst>
              <a:ext uri="{FF2B5EF4-FFF2-40B4-BE49-F238E27FC236}">
                <a16:creationId xmlns:a16="http://schemas.microsoft.com/office/drawing/2014/main" id="{92ABA102-42F5-5784-CD47-5286AD45957C}"/>
              </a:ext>
            </a:extLst>
          </p:cNvPr>
          <p:cNvSpPr/>
          <p:nvPr/>
        </p:nvSpPr>
        <p:spPr>
          <a:xfrm>
            <a:off x="7185877" y="3628013"/>
            <a:ext cx="373385" cy="302776"/>
          </a:xfrm>
          <a:prstGeom prst="flowChartManualOperation">
            <a:avLst/>
          </a:prstGeom>
          <a:solidFill>
            <a:srgbClr val="DB69FF"/>
          </a:solidFill>
          <a:ln>
            <a:solidFill>
              <a:srgbClr val="CD2D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CD2DFF"/>
              </a:solidFill>
            </a:endParaRPr>
          </a:p>
        </p:txBody>
      </p:sp>
      <p:sp>
        <p:nvSpPr>
          <p:cNvPr id="139" name="Rectangle 138">
            <a:extLst>
              <a:ext uri="{FF2B5EF4-FFF2-40B4-BE49-F238E27FC236}">
                <a16:creationId xmlns:a16="http://schemas.microsoft.com/office/drawing/2014/main" id="{2BBE57B1-BD2F-E4D0-EC0E-320048E90CD5}"/>
              </a:ext>
            </a:extLst>
          </p:cNvPr>
          <p:cNvSpPr/>
          <p:nvPr/>
        </p:nvSpPr>
        <p:spPr>
          <a:xfrm rot="16200000">
            <a:off x="5276988" y="4191341"/>
            <a:ext cx="274320" cy="457194"/>
          </a:xfrm>
          <a:prstGeom prst="rect">
            <a:avLst/>
          </a:prstGeom>
          <a:solidFill>
            <a:srgbClr val="00EE6C"/>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Rectangle 139">
            <a:extLst>
              <a:ext uri="{FF2B5EF4-FFF2-40B4-BE49-F238E27FC236}">
                <a16:creationId xmlns:a16="http://schemas.microsoft.com/office/drawing/2014/main" id="{F32A733E-5C99-92CA-4AC5-336153B7C7F8}"/>
              </a:ext>
            </a:extLst>
          </p:cNvPr>
          <p:cNvSpPr/>
          <p:nvPr/>
        </p:nvSpPr>
        <p:spPr>
          <a:xfrm rot="16200000">
            <a:off x="5776097" y="4191341"/>
            <a:ext cx="274320" cy="457194"/>
          </a:xfrm>
          <a:prstGeom prst="rect">
            <a:avLst/>
          </a:prstGeom>
          <a:solidFill>
            <a:srgbClr val="00EE6C"/>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Rectangle 140">
            <a:extLst>
              <a:ext uri="{FF2B5EF4-FFF2-40B4-BE49-F238E27FC236}">
                <a16:creationId xmlns:a16="http://schemas.microsoft.com/office/drawing/2014/main" id="{A8991DB8-8848-74FF-8D41-C0FEADE9D1C2}"/>
              </a:ext>
            </a:extLst>
          </p:cNvPr>
          <p:cNvSpPr/>
          <p:nvPr/>
        </p:nvSpPr>
        <p:spPr>
          <a:xfrm rot="16200000">
            <a:off x="6267589" y="4191341"/>
            <a:ext cx="274320" cy="457194"/>
          </a:xfrm>
          <a:prstGeom prst="rect">
            <a:avLst/>
          </a:prstGeom>
          <a:solidFill>
            <a:srgbClr val="00EE6C"/>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Rectangle 141">
            <a:extLst>
              <a:ext uri="{FF2B5EF4-FFF2-40B4-BE49-F238E27FC236}">
                <a16:creationId xmlns:a16="http://schemas.microsoft.com/office/drawing/2014/main" id="{DB0F382C-DB73-1784-4CC6-747CD3A5D75D}"/>
              </a:ext>
            </a:extLst>
          </p:cNvPr>
          <p:cNvSpPr/>
          <p:nvPr/>
        </p:nvSpPr>
        <p:spPr>
          <a:xfrm rot="16200000">
            <a:off x="6762935" y="4190166"/>
            <a:ext cx="274320" cy="457194"/>
          </a:xfrm>
          <a:prstGeom prst="rect">
            <a:avLst/>
          </a:prstGeom>
          <a:solidFill>
            <a:srgbClr val="00EE6C"/>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Rectangle 142">
            <a:extLst>
              <a:ext uri="{FF2B5EF4-FFF2-40B4-BE49-F238E27FC236}">
                <a16:creationId xmlns:a16="http://schemas.microsoft.com/office/drawing/2014/main" id="{B4E5A31E-8456-4B6E-A53F-F6D514BEA73C}"/>
              </a:ext>
            </a:extLst>
          </p:cNvPr>
          <p:cNvSpPr/>
          <p:nvPr/>
        </p:nvSpPr>
        <p:spPr>
          <a:xfrm rot="16200000">
            <a:off x="7258281" y="4188991"/>
            <a:ext cx="274320" cy="457194"/>
          </a:xfrm>
          <a:prstGeom prst="rect">
            <a:avLst/>
          </a:prstGeom>
          <a:solidFill>
            <a:srgbClr val="00EE6C"/>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Arrow: Down 143">
            <a:extLst>
              <a:ext uri="{FF2B5EF4-FFF2-40B4-BE49-F238E27FC236}">
                <a16:creationId xmlns:a16="http://schemas.microsoft.com/office/drawing/2014/main" id="{9AAE5C21-1B2F-EFAD-B304-339B0A24E0E1}"/>
              </a:ext>
            </a:extLst>
          </p:cNvPr>
          <p:cNvSpPr/>
          <p:nvPr/>
        </p:nvSpPr>
        <p:spPr>
          <a:xfrm>
            <a:off x="5334156" y="2546240"/>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45" name="Arrow: Down 144">
            <a:extLst>
              <a:ext uri="{FF2B5EF4-FFF2-40B4-BE49-F238E27FC236}">
                <a16:creationId xmlns:a16="http://schemas.microsoft.com/office/drawing/2014/main" id="{E330D085-C9CC-831C-4EF3-C19E133A7EFF}"/>
              </a:ext>
            </a:extLst>
          </p:cNvPr>
          <p:cNvSpPr/>
          <p:nvPr/>
        </p:nvSpPr>
        <p:spPr>
          <a:xfrm>
            <a:off x="5819169" y="2546240"/>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46" name="Arrow: Down 145">
            <a:extLst>
              <a:ext uri="{FF2B5EF4-FFF2-40B4-BE49-F238E27FC236}">
                <a16:creationId xmlns:a16="http://schemas.microsoft.com/office/drawing/2014/main" id="{932D6F35-2CEA-9F28-7F99-529A82364136}"/>
              </a:ext>
            </a:extLst>
          </p:cNvPr>
          <p:cNvSpPr/>
          <p:nvPr/>
        </p:nvSpPr>
        <p:spPr>
          <a:xfrm>
            <a:off x="6324757" y="2546240"/>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47" name="Arrow: Down 146">
            <a:extLst>
              <a:ext uri="{FF2B5EF4-FFF2-40B4-BE49-F238E27FC236}">
                <a16:creationId xmlns:a16="http://schemas.microsoft.com/office/drawing/2014/main" id="{E80C6B9D-043A-798D-2F04-EDBB04F0E0C0}"/>
              </a:ext>
            </a:extLst>
          </p:cNvPr>
          <p:cNvSpPr/>
          <p:nvPr/>
        </p:nvSpPr>
        <p:spPr>
          <a:xfrm>
            <a:off x="6797196" y="2546240"/>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48" name="Arrow: Down 147">
            <a:extLst>
              <a:ext uri="{FF2B5EF4-FFF2-40B4-BE49-F238E27FC236}">
                <a16:creationId xmlns:a16="http://schemas.microsoft.com/office/drawing/2014/main" id="{7FCACE96-7996-92BC-3829-1D152C52D025}"/>
              </a:ext>
            </a:extLst>
          </p:cNvPr>
          <p:cNvSpPr/>
          <p:nvPr/>
        </p:nvSpPr>
        <p:spPr>
          <a:xfrm>
            <a:off x="7277257" y="2546240"/>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49" name="Arrow: Down 148">
            <a:extLst>
              <a:ext uri="{FF2B5EF4-FFF2-40B4-BE49-F238E27FC236}">
                <a16:creationId xmlns:a16="http://schemas.microsoft.com/office/drawing/2014/main" id="{09CC8F11-866E-74BC-A96D-486E273D1E73}"/>
              </a:ext>
            </a:extLst>
          </p:cNvPr>
          <p:cNvSpPr/>
          <p:nvPr/>
        </p:nvSpPr>
        <p:spPr>
          <a:xfrm>
            <a:off x="5334156" y="3352795"/>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50" name="Arrow: Down 149">
            <a:extLst>
              <a:ext uri="{FF2B5EF4-FFF2-40B4-BE49-F238E27FC236}">
                <a16:creationId xmlns:a16="http://schemas.microsoft.com/office/drawing/2014/main" id="{7F5E6D2D-1AA3-74F5-D61C-A72E6AC89BF5}"/>
              </a:ext>
            </a:extLst>
          </p:cNvPr>
          <p:cNvSpPr/>
          <p:nvPr/>
        </p:nvSpPr>
        <p:spPr>
          <a:xfrm>
            <a:off x="5819169" y="3352795"/>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51" name="Arrow: Down 150">
            <a:extLst>
              <a:ext uri="{FF2B5EF4-FFF2-40B4-BE49-F238E27FC236}">
                <a16:creationId xmlns:a16="http://schemas.microsoft.com/office/drawing/2014/main" id="{421FB91B-6BFE-0279-F668-08A73892453E}"/>
              </a:ext>
            </a:extLst>
          </p:cNvPr>
          <p:cNvSpPr/>
          <p:nvPr/>
        </p:nvSpPr>
        <p:spPr>
          <a:xfrm>
            <a:off x="6324757" y="3352795"/>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52" name="Arrow: Down 151">
            <a:extLst>
              <a:ext uri="{FF2B5EF4-FFF2-40B4-BE49-F238E27FC236}">
                <a16:creationId xmlns:a16="http://schemas.microsoft.com/office/drawing/2014/main" id="{429DF3A3-459A-E37E-D859-9A30D9B841C7}"/>
              </a:ext>
            </a:extLst>
          </p:cNvPr>
          <p:cNvSpPr/>
          <p:nvPr/>
        </p:nvSpPr>
        <p:spPr>
          <a:xfrm>
            <a:off x="6797196" y="3352795"/>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53" name="Arrow: Down 152">
            <a:extLst>
              <a:ext uri="{FF2B5EF4-FFF2-40B4-BE49-F238E27FC236}">
                <a16:creationId xmlns:a16="http://schemas.microsoft.com/office/drawing/2014/main" id="{D8CBFB30-2D30-E784-98A0-751A729FEAFF}"/>
              </a:ext>
            </a:extLst>
          </p:cNvPr>
          <p:cNvSpPr/>
          <p:nvPr/>
        </p:nvSpPr>
        <p:spPr>
          <a:xfrm>
            <a:off x="7277257" y="3352795"/>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54" name="Arrow: Down 153">
            <a:extLst>
              <a:ext uri="{FF2B5EF4-FFF2-40B4-BE49-F238E27FC236}">
                <a16:creationId xmlns:a16="http://schemas.microsoft.com/office/drawing/2014/main" id="{1FC0EBE5-0A52-0B57-6AEC-758ADA4421A3}"/>
              </a:ext>
            </a:extLst>
          </p:cNvPr>
          <p:cNvSpPr/>
          <p:nvPr/>
        </p:nvSpPr>
        <p:spPr>
          <a:xfrm>
            <a:off x="5324921" y="4013821"/>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55" name="Arrow: Down 154">
            <a:extLst>
              <a:ext uri="{FF2B5EF4-FFF2-40B4-BE49-F238E27FC236}">
                <a16:creationId xmlns:a16="http://schemas.microsoft.com/office/drawing/2014/main" id="{BA9AE860-ED8A-5B4B-842A-94233B4077C7}"/>
              </a:ext>
            </a:extLst>
          </p:cNvPr>
          <p:cNvSpPr/>
          <p:nvPr/>
        </p:nvSpPr>
        <p:spPr>
          <a:xfrm>
            <a:off x="5809934" y="4013821"/>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56" name="Arrow: Down 155">
            <a:extLst>
              <a:ext uri="{FF2B5EF4-FFF2-40B4-BE49-F238E27FC236}">
                <a16:creationId xmlns:a16="http://schemas.microsoft.com/office/drawing/2014/main" id="{4E626A4C-20A3-80CB-5A82-45854DBAFFF1}"/>
              </a:ext>
            </a:extLst>
          </p:cNvPr>
          <p:cNvSpPr/>
          <p:nvPr/>
        </p:nvSpPr>
        <p:spPr>
          <a:xfrm>
            <a:off x="6315522" y="4013821"/>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57" name="Arrow: Down 156">
            <a:extLst>
              <a:ext uri="{FF2B5EF4-FFF2-40B4-BE49-F238E27FC236}">
                <a16:creationId xmlns:a16="http://schemas.microsoft.com/office/drawing/2014/main" id="{546F3BDE-2D0D-1C15-033F-F621E45F6140}"/>
              </a:ext>
            </a:extLst>
          </p:cNvPr>
          <p:cNvSpPr/>
          <p:nvPr/>
        </p:nvSpPr>
        <p:spPr>
          <a:xfrm>
            <a:off x="6803201" y="4013821"/>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58" name="Arrow: Down 157">
            <a:extLst>
              <a:ext uri="{FF2B5EF4-FFF2-40B4-BE49-F238E27FC236}">
                <a16:creationId xmlns:a16="http://schemas.microsoft.com/office/drawing/2014/main" id="{54C2A632-3607-AE24-44C5-13F62DD37218}"/>
              </a:ext>
            </a:extLst>
          </p:cNvPr>
          <p:cNvSpPr/>
          <p:nvPr/>
        </p:nvSpPr>
        <p:spPr>
          <a:xfrm>
            <a:off x="7290882" y="4013821"/>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59" name="Left Brace 158">
            <a:extLst>
              <a:ext uri="{FF2B5EF4-FFF2-40B4-BE49-F238E27FC236}">
                <a16:creationId xmlns:a16="http://schemas.microsoft.com/office/drawing/2014/main" id="{6A30EDC1-6A79-EED0-B95F-6722DA21090B}"/>
              </a:ext>
            </a:extLst>
          </p:cNvPr>
          <p:cNvSpPr/>
          <p:nvPr/>
        </p:nvSpPr>
        <p:spPr>
          <a:xfrm>
            <a:off x="1344869" y="2848173"/>
            <a:ext cx="144780" cy="457194"/>
          </a:xfrm>
          <a:prstGeom prst="leftBrace">
            <a:avLst>
              <a:gd name="adj1" fmla="val 53070"/>
              <a:gd name="adj2" fmla="val 50000"/>
            </a:avLst>
          </a:prstGeom>
          <a:ln w="28575">
            <a:solidFill>
              <a:srgbClr val="D269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60" name="Left Brace 159">
            <a:extLst>
              <a:ext uri="{FF2B5EF4-FFF2-40B4-BE49-F238E27FC236}">
                <a16:creationId xmlns:a16="http://schemas.microsoft.com/office/drawing/2014/main" id="{6F176AE6-6E20-EAF7-D5DD-2787407C89FC}"/>
              </a:ext>
            </a:extLst>
          </p:cNvPr>
          <p:cNvSpPr/>
          <p:nvPr/>
        </p:nvSpPr>
        <p:spPr>
          <a:xfrm>
            <a:off x="1344869" y="3571510"/>
            <a:ext cx="144780" cy="457194"/>
          </a:xfrm>
          <a:prstGeom prst="leftBrace">
            <a:avLst>
              <a:gd name="adj1" fmla="val 53070"/>
              <a:gd name="adj2" fmla="val 50000"/>
            </a:avLst>
          </a:prstGeom>
          <a:ln w="28575">
            <a:solidFill>
              <a:srgbClr val="CD2DFF"/>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61" name="Left Brace 160">
            <a:extLst>
              <a:ext uri="{FF2B5EF4-FFF2-40B4-BE49-F238E27FC236}">
                <a16:creationId xmlns:a16="http://schemas.microsoft.com/office/drawing/2014/main" id="{C01BEA67-0C4B-4A9A-355A-F54B0EC44739}"/>
              </a:ext>
            </a:extLst>
          </p:cNvPr>
          <p:cNvSpPr/>
          <p:nvPr/>
        </p:nvSpPr>
        <p:spPr>
          <a:xfrm>
            <a:off x="1353544" y="4171737"/>
            <a:ext cx="144780" cy="457194"/>
          </a:xfrm>
          <a:prstGeom prst="leftBrace">
            <a:avLst>
              <a:gd name="adj1" fmla="val 53070"/>
              <a:gd name="adj2" fmla="val 50000"/>
            </a:avLst>
          </a:prstGeom>
          <a:ln w="28575">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65" name="Oval 164">
            <a:extLst>
              <a:ext uri="{FF2B5EF4-FFF2-40B4-BE49-F238E27FC236}">
                <a16:creationId xmlns:a16="http://schemas.microsoft.com/office/drawing/2014/main" id="{3F8412D1-40C0-A85A-949B-2879CD942833}"/>
              </a:ext>
            </a:extLst>
          </p:cNvPr>
          <p:cNvSpPr/>
          <p:nvPr/>
        </p:nvSpPr>
        <p:spPr>
          <a:xfrm>
            <a:off x="4470684" y="1092037"/>
            <a:ext cx="4141492" cy="3969465"/>
          </a:xfrm>
          <a:prstGeom prst="ellipse">
            <a:avLst/>
          </a:prstGeom>
          <a:solidFill>
            <a:schemeClr val="tx1"/>
          </a:solid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TextBox 165">
            <a:extLst>
              <a:ext uri="{FF2B5EF4-FFF2-40B4-BE49-F238E27FC236}">
                <a16:creationId xmlns:a16="http://schemas.microsoft.com/office/drawing/2014/main" id="{A3740ACE-8EDA-7FAB-5F64-5A13462B081F}"/>
              </a:ext>
            </a:extLst>
          </p:cNvPr>
          <p:cNvSpPr txBox="1"/>
          <p:nvPr/>
        </p:nvSpPr>
        <p:spPr>
          <a:xfrm>
            <a:off x="7802921" y="1283720"/>
            <a:ext cx="1447804" cy="584775"/>
          </a:xfrm>
          <a:prstGeom prst="rect">
            <a:avLst/>
          </a:prstGeom>
          <a:noFill/>
        </p:spPr>
        <p:txBody>
          <a:bodyPr wrap="square" rtlCol="0">
            <a:spAutoFit/>
          </a:bodyPr>
          <a:lstStyle/>
          <a:p>
            <a:pPr algn="ctr"/>
            <a:r>
              <a:rPr lang="en-US" sz="1600" b="1" dirty="0">
                <a:solidFill>
                  <a:schemeClr val="accent1"/>
                </a:solidFill>
              </a:rPr>
              <a:t>Embedding Space</a:t>
            </a:r>
          </a:p>
        </p:txBody>
      </p:sp>
      <p:sp>
        <p:nvSpPr>
          <p:cNvPr id="167" name="Oval 166">
            <a:extLst>
              <a:ext uri="{FF2B5EF4-FFF2-40B4-BE49-F238E27FC236}">
                <a16:creationId xmlns:a16="http://schemas.microsoft.com/office/drawing/2014/main" id="{DCB66F2A-EF1E-927F-CA1F-93A260608846}"/>
              </a:ext>
            </a:extLst>
          </p:cNvPr>
          <p:cNvSpPr/>
          <p:nvPr/>
        </p:nvSpPr>
        <p:spPr>
          <a:xfrm>
            <a:off x="5168646" y="4237425"/>
            <a:ext cx="134834" cy="145534"/>
          </a:xfrm>
          <a:prstGeom prst="ellipse">
            <a:avLst/>
          </a:prstGeom>
          <a:solidFill>
            <a:srgbClr val="00EE6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9" name="Straight Connector 168">
            <a:extLst>
              <a:ext uri="{FF2B5EF4-FFF2-40B4-BE49-F238E27FC236}">
                <a16:creationId xmlns:a16="http://schemas.microsoft.com/office/drawing/2014/main" id="{65B7051B-E897-1B8C-ACB6-B7CF704AB311}"/>
              </a:ext>
            </a:extLst>
          </p:cNvPr>
          <p:cNvCxnSpPr>
            <a:cxnSpLocks/>
            <a:stCxn id="82" idx="2"/>
          </p:cNvCxnSpPr>
          <p:nvPr/>
        </p:nvCxnSpPr>
        <p:spPr>
          <a:xfrm flipV="1">
            <a:off x="4236797" y="4322796"/>
            <a:ext cx="933656" cy="107445"/>
          </a:xfrm>
          <a:prstGeom prst="line">
            <a:avLst/>
          </a:prstGeom>
          <a:ln w="38100">
            <a:solidFill>
              <a:srgbClr val="00EE6C"/>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72" name="TextBox 171">
            <a:extLst>
              <a:ext uri="{FF2B5EF4-FFF2-40B4-BE49-F238E27FC236}">
                <a16:creationId xmlns:a16="http://schemas.microsoft.com/office/drawing/2014/main" id="{351A51C2-22F0-439E-5022-FC86B52E2DBD}"/>
              </a:ext>
            </a:extLst>
          </p:cNvPr>
          <p:cNvSpPr txBox="1"/>
          <p:nvPr/>
        </p:nvSpPr>
        <p:spPr>
          <a:xfrm>
            <a:off x="4042679" y="4525678"/>
            <a:ext cx="1319743" cy="523220"/>
          </a:xfrm>
          <a:prstGeom prst="rect">
            <a:avLst/>
          </a:prstGeom>
          <a:noFill/>
        </p:spPr>
        <p:txBody>
          <a:bodyPr wrap="square" rtlCol="0">
            <a:spAutoFit/>
          </a:bodyPr>
          <a:lstStyle/>
          <a:p>
            <a:pPr algn="ctr"/>
            <a:r>
              <a:rPr lang="en-US" b="1" dirty="0">
                <a:solidFill>
                  <a:srgbClr val="00B050"/>
                </a:solidFill>
              </a:rPr>
              <a:t>“mouse” Vector</a:t>
            </a:r>
          </a:p>
        </p:txBody>
      </p:sp>
      <p:sp>
        <p:nvSpPr>
          <p:cNvPr id="174" name="Oval 173">
            <a:extLst>
              <a:ext uri="{FF2B5EF4-FFF2-40B4-BE49-F238E27FC236}">
                <a16:creationId xmlns:a16="http://schemas.microsoft.com/office/drawing/2014/main" id="{73CA7ED9-1537-DA20-1B5A-4B459B62B03F}"/>
              </a:ext>
            </a:extLst>
          </p:cNvPr>
          <p:cNvSpPr/>
          <p:nvPr/>
        </p:nvSpPr>
        <p:spPr>
          <a:xfrm>
            <a:off x="5624619" y="4481356"/>
            <a:ext cx="134834" cy="145534"/>
          </a:xfrm>
          <a:prstGeom prst="ellipse">
            <a:avLst/>
          </a:prstGeom>
          <a:solidFill>
            <a:srgbClr val="00EE6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5" name="Oval 174">
            <a:extLst>
              <a:ext uri="{FF2B5EF4-FFF2-40B4-BE49-F238E27FC236}">
                <a16:creationId xmlns:a16="http://schemas.microsoft.com/office/drawing/2014/main" id="{ADCD516E-5EBF-0ACE-719B-98CB72B27BAC}"/>
              </a:ext>
            </a:extLst>
          </p:cNvPr>
          <p:cNvSpPr/>
          <p:nvPr/>
        </p:nvSpPr>
        <p:spPr>
          <a:xfrm>
            <a:off x="6308611" y="4590999"/>
            <a:ext cx="134834" cy="145534"/>
          </a:xfrm>
          <a:prstGeom prst="ellipse">
            <a:avLst/>
          </a:prstGeom>
          <a:solidFill>
            <a:srgbClr val="00EE6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6" name="Oval 175">
            <a:extLst>
              <a:ext uri="{FF2B5EF4-FFF2-40B4-BE49-F238E27FC236}">
                <a16:creationId xmlns:a16="http://schemas.microsoft.com/office/drawing/2014/main" id="{119CBE78-3B05-8CCE-0805-F49D1F72CBDB}"/>
              </a:ext>
            </a:extLst>
          </p:cNvPr>
          <p:cNvSpPr/>
          <p:nvPr/>
        </p:nvSpPr>
        <p:spPr>
          <a:xfrm>
            <a:off x="5132961" y="3066694"/>
            <a:ext cx="134834" cy="145534"/>
          </a:xfrm>
          <a:prstGeom prst="ellipse">
            <a:avLst/>
          </a:prstGeom>
          <a:solidFill>
            <a:srgbClr val="00EE6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7" name="Oval 176">
            <a:extLst>
              <a:ext uri="{FF2B5EF4-FFF2-40B4-BE49-F238E27FC236}">
                <a16:creationId xmlns:a16="http://schemas.microsoft.com/office/drawing/2014/main" id="{E432CDC3-F9B3-03CF-D56A-E9B0DB0FA377}"/>
              </a:ext>
            </a:extLst>
          </p:cNvPr>
          <p:cNvSpPr/>
          <p:nvPr/>
        </p:nvSpPr>
        <p:spPr>
          <a:xfrm>
            <a:off x="5754577" y="1722961"/>
            <a:ext cx="134834" cy="145534"/>
          </a:xfrm>
          <a:prstGeom prst="ellipse">
            <a:avLst/>
          </a:prstGeom>
          <a:solidFill>
            <a:srgbClr val="00EE6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8" name="Oval 177">
            <a:extLst>
              <a:ext uri="{FF2B5EF4-FFF2-40B4-BE49-F238E27FC236}">
                <a16:creationId xmlns:a16="http://schemas.microsoft.com/office/drawing/2014/main" id="{0FDBC45A-95B4-5DFA-5639-5906474E736D}"/>
              </a:ext>
            </a:extLst>
          </p:cNvPr>
          <p:cNvSpPr/>
          <p:nvPr/>
        </p:nvSpPr>
        <p:spPr>
          <a:xfrm>
            <a:off x="5607992" y="2055495"/>
            <a:ext cx="134834" cy="145534"/>
          </a:xfrm>
          <a:prstGeom prst="ellipse">
            <a:avLst/>
          </a:prstGeom>
          <a:solidFill>
            <a:srgbClr val="00EE6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9" name="Oval 178">
            <a:extLst>
              <a:ext uri="{FF2B5EF4-FFF2-40B4-BE49-F238E27FC236}">
                <a16:creationId xmlns:a16="http://schemas.microsoft.com/office/drawing/2014/main" id="{065C3C72-D7C2-65EE-F535-9964EAF78EFD}"/>
              </a:ext>
            </a:extLst>
          </p:cNvPr>
          <p:cNvSpPr/>
          <p:nvPr/>
        </p:nvSpPr>
        <p:spPr>
          <a:xfrm>
            <a:off x="5976713" y="2029265"/>
            <a:ext cx="134834" cy="145534"/>
          </a:xfrm>
          <a:prstGeom prst="ellipse">
            <a:avLst/>
          </a:prstGeom>
          <a:solidFill>
            <a:srgbClr val="00EE6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0" name="Oval 179">
            <a:extLst>
              <a:ext uri="{FF2B5EF4-FFF2-40B4-BE49-F238E27FC236}">
                <a16:creationId xmlns:a16="http://schemas.microsoft.com/office/drawing/2014/main" id="{F4F4485A-B212-36DD-9C0D-239868EF0748}"/>
              </a:ext>
            </a:extLst>
          </p:cNvPr>
          <p:cNvSpPr/>
          <p:nvPr/>
        </p:nvSpPr>
        <p:spPr>
          <a:xfrm>
            <a:off x="6225312" y="1436075"/>
            <a:ext cx="134834" cy="145534"/>
          </a:xfrm>
          <a:prstGeom prst="ellipse">
            <a:avLst/>
          </a:prstGeom>
          <a:solidFill>
            <a:srgbClr val="00EE6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1" name="Oval 180">
            <a:extLst>
              <a:ext uri="{FF2B5EF4-FFF2-40B4-BE49-F238E27FC236}">
                <a16:creationId xmlns:a16="http://schemas.microsoft.com/office/drawing/2014/main" id="{30D62961-908E-8A54-0879-F73B2DDDB597}"/>
              </a:ext>
            </a:extLst>
          </p:cNvPr>
          <p:cNvSpPr/>
          <p:nvPr/>
        </p:nvSpPr>
        <p:spPr>
          <a:xfrm>
            <a:off x="7010009" y="1868495"/>
            <a:ext cx="134834" cy="145534"/>
          </a:xfrm>
          <a:prstGeom prst="ellipse">
            <a:avLst/>
          </a:prstGeom>
          <a:solidFill>
            <a:srgbClr val="00EE6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2" name="Oval 181">
            <a:extLst>
              <a:ext uri="{FF2B5EF4-FFF2-40B4-BE49-F238E27FC236}">
                <a16:creationId xmlns:a16="http://schemas.microsoft.com/office/drawing/2014/main" id="{50870DC5-C6FD-9E77-C295-6FB0776FC622}"/>
              </a:ext>
            </a:extLst>
          </p:cNvPr>
          <p:cNvSpPr/>
          <p:nvPr/>
        </p:nvSpPr>
        <p:spPr>
          <a:xfrm>
            <a:off x="7775003" y="2300915"/>
            <a:ext cx="134834" cy="145534"/>
          </a:xfrm>
          <a:prstGeom prst="ellipse">
            <a:avLst/>
          </a:prstGeom>
          <a:solidFill>
            <a:srgbClr val="00EE6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Oval 182">
            <a:extLst>
              <a:ext uri="{FF2B5EF4-FFF2-40B4-BE49-F238E27FC236}">
                <a16:creationId xmlns:a16="http://schemas.microsoft.com/office/drawing/2014/main" id="{A749A447-E4BA-999F-F6D9-60D271DED6CA}"/>
              </a:ext>
            </a:extLst>
          </p:cNvPr>
          <p:cNvSpPr/>
          <p:nvPr/>
        </p:nvSpPr>
        <p:spPr>
          <a:xfrm>
            <a:off x="6862364" y="2843279"/>
            <a:ext cx="134834" cy="145534"/>
          </a:xfrm>
          <a:prstGeom prst="ellipse">
            <a:avLst/>
          </a:prstGeom>
          <a:solidFill>
            <a:srgbClr val="00EE6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4" name="Oval 183">
            <a:extLst>
              <a:ext uri="{FF2B5EF4-FFF2-40B4-BE49-F238E27FC236}">
                <a16:creationId xmlns:a16="http://schemas.microsoft.com/office/drawing/2014/main" id="{2D977D98-ACFC-487B-70B7-6651372E1362}"/>
              </a:ext>
            </a:extLst>
          </p:cNvPr>
          <p:cNvSpPr/>
          <p:nvPr/>
        </p:nvSpPr>
        <p:spPr>
          <a:xfrm>
            <a:off x="5791857" y="2651666"/>
            <a:ext cx="134834" cy="145534"/>
          </a:xfrm>
          <a:prstGeom prst="ellipse">
            <a:avLst/>
          </a:prstGeom>
          <a:solidFill>
            <a:srgbClr val="00EE6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5" name="Oval 184">
            <a:extLst>
              <a:ext uri="{FF2B5EF4-FFF2-40B4-BE49-F238E27FC236}">
                <a16:creationId xmlns:a16="http://schemas.microsoft.com/office/drawing/2014/main" id="{7D931EBC-9326-356C-4725-7CE412E8F8C8}"/>
              </a:ext>
            </a:extLst>
          </p:cNvPr>
          <p:cNvSpPr/>
          <p:nvPr/>
        </p:nvSpPr>
        <p:spPr>
          <a:xfrm>
            <a:off x="4721350" y="2460053"/>
            <a:ext cx="134834" cy="145534"/>
          </a:xfrm>
          <a:prstGeom prst="ellipse">
            <a:avLst/>
          </a:prstGeom>
          <a:solidFill>
            <a:srgbClr val="00EE6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6" name="Oval 185">
            <a:extLst>
              <a:ext uri="{FF2B5EF4-FFF2-40B4-BE49-F238E27FC236}">
                <a16:creationId xmlns:a16="http://schemas.microsoft.com/office/drawing/2014/main" id="{A84E07D1-AFDC-2218-0A17-577FC4AF175A}"/>
              </a:ext>
            </a:extLst>
          </p:cNvPr>
          <p:cNvSpPr/>
          <p:nvPr/>
        </p:nvSpPr>
        <p:spPr>
          <a:xfrm>
            <a:off x="5995650" y="2963409"/>
            <a:ext cx="134834" cy="145534"/>
          </a:xfrm>
          <a:prstGeom prst="ellipse">
            <a:avLst/>
          </a:prstGeom>
          <a:solidFill>
            <a:srgbClr val="00EE6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7" name="Oval 186">
            <a:extLst>
              <a:ext uri="{FF2B5EF4-FFF2-40B4-BE49-F238E27FC236}">
                <a16:creationId xmlns:a16="http://schemas.microsoft.com/office/drawing/2014/main" id="{CFEA063B-84F0-3FC9-AB2C-E29F9B39D411}"/>
              </a:ext>
            </a:extLst>
          </p:cNvPr>
          <p:cNvSpPr/>
          <p:nvPr/>
        </p:nvSpPr>
        <p:spPr>
          <a:xfrm>
            <a:off x="7250247" y="3466765"/>
            <a:ext cx="134834" cy="145534"/>
          </a:xfrm>
          <a:prstGeom prst="ellipse">
            <a:avLst/>
          </a:prstGeom>
          <a:solidFill>
            <a:srgbClr val="00EE6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8" name="Oval 187">
            <a:extLst>
              <a:ext uri="{FF2B5EF4-FFF2-40B4-BE49-F238E27FC236}">
                <a16:creationId xmlns:a16="http://schemas.microsoft.com/office/drawing/2014/main" id="{A1F72C4F-F51C-37F6-F80F-D6C4AF81469B}"/>
              </a:ext>
            </a:extLst>
          </p:cNvPr>
          <p:cNvSpPr/>
          <p:nvPr/>
        </p:nvSpPr>
        <p:spPr>
          <a:xfrm>
            <a:off x="7622366" y="3989716"/>
            <a:ext cx="134834" cy="145534"/>
          </a:xfrm>
          <a:prstGeom prst="ellipse">
            <a:avLst/>
          </a:prstGeom>
          <a:solidFill>
            <a:srgbClr val="00EE6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9" name="Oval 188">
            <a:extLst>
              <a:ext uri="{FF2B5EF4-FFF2-40B4-BE49-F238E27FC236}">
                <a16:creationId xmlns:a16="http://schemas.microsoft.com/office/drawing/2014/main" id="{0E3B7DA1-72CD-FBB2-BEAE-8320F082AB4F}"/>
              </a:ext>
            </a:extLst>
          </p:cNvPr>
          <p:cNvSpPr/>
          <p:nvPr/>
        </p:nvSpPr>
        <p:spPr>
          <a:xfrm>
            <a:off x="7622366" y="3504118"/>
            <a:ext cx="134834" cy="145534"/>
          </a:xfrm>
          <a:prstGeom prst="ellipse">
            <a:avLst/>
          </a:prstGeom>
          <a:solidFill>
            <a:srgbClr val="00EE6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0" name="Oval 189">
            <a:extLst>
              <a:ext uri="{FF2B5EF4-FFF2-40B4-BE49-F238E27FC236}">
                <a16:creationId xmlns:a16="http://schemas.microsoft.com/office/drawing/2014/main" id="{B1CB3266-63F0-41FD-7E65-3C61A8DD77E2}"/>
              </a:ext>
            </a:extLst>
          </p:cNvPr>
          <p:cNvSpPr/>
          <p:nvPr/>
        </p:nvSpPr>
        <p:spPr>
          <a:xfrm>
            <a:off x="7464556" y="2662941"/>
            <a:ext cx="134834" cy="145534"/>
          </a:xfrm>
          <a:prstGeom prst="ellipse">
            <a:avLst/>
          </a:prstGeom>
          <a:solidFill>
            <a:srgbClr val="00EE6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1" name="Oval 190">
            <a:extLst>
              <a:ext uri="{FF2B5EF4-FFF2-40B4-BE49-F238E27FC236}">
                <a16:creationId xmlns:a16="http://schemas.microsoft.com/office/drawing/2014/main" id="{00777128-9CC6-426D-4EA9-6A919406EE5A}"/>
              </a:ext>
            </a:extLst>
          </p:cNvPr>
          <p:cNvSpPr/>
          <p:nvPr/>
        </p:nvSpPr>
        <p:spPr>
          <a:xfrm>
            <a:off x="6546569" y="2411409"/>
            <a:ext cx="134834" cy="145534"/>
          </a:xfrm>
          <a:prstGeom prst="ellipse">
            <a:avLst/>
          </a:prstGeom>
          <a:solidFill>
            <a:srgbClr val="00EE6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2" name="Oval 191">
            <a:extLst>
              <a:ext uri="{FF2B5EF4-FFF2-40B4-BE49-F238E27FC236}">
                <a16:creationId xmlns:a16="http://schemas.microsoft.com/office/drawing/2014/main" id="{9E74F38F-A879-8A86-0F9A-442B7EB4A2F4}"/>
              </a:ext>
            </a:extLst>
          </p:cNvPr>
          <p:cNvSpPr/>
          <p:nvPr/>
        </p:nvSpPr>
        <p:spPr>
          <a:xfrm>
            <a:off x="6067943" y="4123012"/>
            <a:ext cx="134834" cy="145534"/>
          </a:xfrm>
          <a:prstGeom prst="ellipse">
            <a:avLst/>
          </a:prstGeom>
          <a:solidFill>
            <a:srgbClr val="00EE6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Oval 192">
            <a:extLst>
              <a:ext uri="{FF2B5EF4-FFF2-40B4-BE49-F238E27FC236}">
                <a16:creationId xmlns:a16="http://schemas.microsoft.com/office/drawing/2014/main" id="{18586184-1846-4ADD-9A78-C84917F84078}"/>
              </a:ext>
            </a:extLst>
          </p:cNvPr>
          <p:cNvSpPr/>
          <p:nvPr/>
        </p:nvSpPr>
        <p:spPr>
          <a:xfrm>
            <a:off x="6930207" y="4571043"/>
            <a:ext cx="134834" cy="145534"/>
          </a:xfrm>
          <a:prstGeom prst="ellipse">
            <a:avLst/>
          </a:prstGeom>
          <a:solidFill>
            <a:srgbClr val="00EE6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Oval 193">
            <a:extLst>
              <a:ext uri="{FF2B5EF4-FFF2-40B4-BE49-F238E27FC236}">
                <a16:creationId xmlns:a16="http://schemas.microsoft.com/office/drawing/2014/main" id="{41717FDB-489C-2C7E-BCF3-EE6DD21ABE0D}"/>
              </a:ext>
            </a:extLst>
          </p:cNvPr>
          <p:cNvSpPr/>
          <p:nvPr/>
        </p:nvSpPr>
        <p:spPr>
          <a:xfrm>
            <a:off x="5641305" y="3462113"/>
            <a:ext cx="134834" cy="145534"/>
          </a:xfrm>
          <a:prstGeom prst="ellipse">
            <a:avLst/>
          </a:prstGeom>
          <a:solidFill>
            <a:srgbClr val="00EE6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2570996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3"/>
                                        </p:tgtEl>
                                        <p:attrNameLst>
                                          <p:attrName>style.visibility</p:attrName>
                                        </p:attrNameLst>
                                      </p:cBhvr>
                                      <p:to>
                                        <p:strVal val="visible"/>
                                      </p:to>
                                    </p:set>
                                    <p:animEffect transition="in" filter="fade">
                                      <p:cBhvr>
                                        <p:cTn id="7" dur="1000"/>
                                        <p:tgtEl>
                                          <p:spTgt spid="83"/>
                                        </p:tgtEl>
                                      </p:cBhvr>
                                    </p:animEffect>
                                    <p:anim calcmode="lin" valueType="num">
                                      <p:cBhvr>
                                        <p:cTn id="8" dur="1000" fill="hold"/>
                                        <p:tgtEl>
                                          <p:spTgt spid="83"/>
                                        </p:tgtEl>
                                        <p:attrNameLst>
                                          <p:attrName>ppt_x</p:attrName>
                                        </p:attrNameLst>
                                      </p:cBhvr>
                                      <p:tavLst>
                                        <p:tav tm="0">
                                          <p:val>
                                            <p:strVal val="#ppt_x"/>
                                          </p:val>
                                        </p:tav>
                                        <p:tav tm="100000">
                                          <p:val>
                                            <p:strVal val="#ppt_x"/>
                                          </p:val>
                                        </p:tav>
                                      </p:tavLst>
                                    </p:anim>
                                    <p:anim calcmode="lin" valueType="num">
                                      <p:cBhvr>
                                        <p:cTn id="9" dur="1000" fill="hold"/>
                                        <p:tgtEl>
                                          <p:spTgt spid="83"/>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4"/>
                                        </p:tgtEl>
                                        <p:attrNameLst>
                                          <p:attrName>style.visibility</p:attrName>
                                        </p:attrNameLst>
                                      </p:cBhvr>
                                      <p:to>
                                        <p:strVal val="visible"/>
                                      </p:to>
                                    </p:set>
                                    <p:animEffect transition="in" filter="fade">
                                      <p:cBhvr>
                                        <p:cTn id="12" dur="1000"/>
                                        <p:tgtEl>
                                          <p:spTgt spid="24"/>
                                        </p:tgtEl>
                                      </p:cBhvr>
                                    </p:animEffect>
                                    <p:anim calcmode="lin" valueType="num">
                                      <p:cBhvr>
                                        <p:cTn id="13" dur="1000" fill="hold"/>
                                        <p:tgtEl>
                                          <p:spTgt spid="24"/>
                                        </p:tgtEl>
                                        <p:attrNameLst>
                                          <p:attrName>ppt_x</p:attrName>
                                        </p:attrNameLst>
                                      </p:cBhvr>
                                      <p:tavLst>
                                        <p:tav tm="0">
                                          <p:val>
                                            <p:strVal val="#ppt_x"/>
                                          </p:val>
                                        </p:tav>
                                        <p:tav tm="100000">
                                          <p:val>
                                            <p:strVal val="#ppt_x"/>
                                          </p:val>
                                        </p:tav>
                                      </p:tavLst>
                                    </p:anim>
                                    <p:anim calcmode="lin" valueType="num">
                                      <p:cBhvr>
                                        <p:cTn id="14" dur="1000" fill="hold"/>
                                        <p:tgtEl>
                                          <p:spTgt spid="24"/>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59"/>
                                        </p:tgtEl>
                                        <p:attrNameLst>
                                          <p:attrName>style.visibility</p:attrName>
                                        </p:attrNameLst>
                                      </p:cBhvr>
                                      <p:to>
                                        <p:strVal val="visible"/>
                                      </p:to>
                                    </p:set>
                                    <p:animEffect transition="in" filter="fade">
                                      <p:cBhvr>
                                        <p:cTn id="17" dur="1000"/>
                                        <p:tgtEl>
                                          <p:spTgt spid="159"/>
                                        </p:tgtEl>
                                      </p:cBhvr>
                                    </p:animEffect>
                                    <p:anim calcmode="lin" valueType="num">
                                      <p:cBhvr>
                                        <p:cTn id="18" dur="1000" fill="hold"/>
                                        <p:tgtEl>
                                          <p:spTgt spid="159"/>
                                        </p:tgtEl>
                                        <p:attrNameLst>
                                          <p:attrName>ppt_x</p:attrName>
                                        </p:attrNameLst>
                                      </p:cBhvr>
                                      <p:tavLst>
                                        <p:tav tm="0">
                                          <p:val>
                                            <p:strVal val="#ppt_x"/>
                                          </p:val>
                                        </p:tav>
                                        <p:tav tm="100000">
                                          <p:val>
                                            <p:strVal val="#ppt_x"/>
                                          </p:val>
                                        </p:tav>
                                      </p:tavLst>
                                    </p:anim>
                                    <p:anim calcmode="lin" valueType="num">
                                      <p:cBhvr>
                                        <p:cTn id="19" dur="1000" fill="hold"/>
                                        <p:tgtEl>
                                          <p:spTgt spid="159"/>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29"/>
                                        </p:tgtEl>
                                        <p:attrNameLst>
                                          <p:attrName>style.visibility</p:attrName>
                                        </p:attrNameLst>
                                      </p:cBhvr>
                                      <p:to>
                                        <p:strVal val="visible"/>
                                      </p:to>
                                    </p:set>
                                    <p:animEffect transition="in" filter="fade">
                                      <p:cBhvr>
                                        <p:cTn id="22" dur="1000"/>
                                        <p:tgtEl>
                                          <p:spTgt spid="29"/>
                                        </p:tgtEl>
                                      </p:cBhvr>
                                    </p:animEffect>
                                    <p:anim calcmode="lin" valueType="num">
                                      <p:cBhvr>
                                        <p:cTn id="23" dur="1000" fill="hold"/>
                                        <p:tgtEl>
                                          <p:spTgt spid="29"/>
                                        </p:tgtEl>
                                        <p:attrNameLst>
                                          <p:attrName>ppt_x</p:attrName>
                                        </p:attrNameLst>
                                      </p:cBhvr>
                                      <p:tavLst>
                                        <p:tav tm="0">
                                          <p:val>
                                            <p:strVal val="#ppt_x"/>
                                          </p:val>
                                        </p:tav>
                                        <p:tav tm="100000">
                                          <p:val>
                                            <p:strVal val="#ppt_x"/>
                                          </p:val>
                                        </p:tav>
                                      </p:tavLst>
                                    </p:anim>
                                    <p:anim calcmode="lin" valueType="num">
                                      <p:cBhvr>
                                        <p:cTn id="24" dur="1000" fill="hold"/>
                                        <p:tgtEl>
                                          <p:spTgt spid="29"/>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25"/>
                                        </p:tgtEl>
                                        <p:attrNameLst>
                                          <p:attrName>style.visibility</p:attrName>
                                        </p:attrNameLst>
                                      </p:cBhvr>
                                      <p:to>
                                        <p:strVal val="visible"/>
                                      </p:to>
                                    </p:set>
                                    <p:animEffect transition="in" filter="fade">
                                      <p:cBhvr>
                                        <p:cTn id="27" dur="1000"/>
                                        <p:tgtEl>
                                          <p:spTgt spid="25"/>
                                        </p:tgtEl>
                                      </p:cBhvr>
                                    </p:animEffect>
                                    <p:anim calcmode="lin" valueType="num">
                                      <p:cBhvr>
                                        <p:cTn id="28" dur="1000" fill="hold"/>
                                        <p:tgtEl>
                                          <p:spTgt spid="25"/>
                                        </p:tgtEl>
                                        <p:attrNameLst>
                                          <p:attrName>ppt_x</p:attrName>
                                        </p:attrNameLst>
                                      </p:cBhvr>
                                      <p:tavLst>
                                        <p:tav tm="0">
                                          <p:val>
                                            <p:strVal val="#ppt_x"/>
                                          </p:val>
                                        </p:tav>
                                        <p:tav tm="100000">
                                          <p:val>
                                            <p:strVal val="#ppt_x"/>
                                          </p:val>
                                        </p:tav>
                                      </p:tavLst>
                                    </p:anim>
                                    <p:anim calcmode="lin" valueType="num">
                                      <p:cBhvr>
                                        <p:cTn id="29" dur="1000" fill="hold"/>
                                        <p:tgtEl>
                                          <p:spTgt spid="25"/>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84"/>
                                        </p:tgtEl>
                                        <p:attrNameLst>
                                          <p:attrName>style.visibility</p:attrName>
                                        </p:attrNameLst>
                                      </p:cBhvr>
                                      <p:to>
                                        <p:strVal val="visible"/>
                                      </p:to>
                                    </p:set>
                                    <p:animEffect transition="in" filter="fade">
                                      <p:cBhvr>
                                        <p:cTn id="32" dur="1000"/>
                                        <p:tgtEl>
                                          <p:spTgt spid="84"/>
                                        </p:tgtEl>
                                      </p:cBhvr>
                                    </p:animEffect>
                                    <p:anim calcmode="lin" valueType="num">
                                      <p:cBhvr>
                                        <p:cTn id="33" dur="1000" fill="hold"/>
                                        <p:tgtEl>
                                          <p:spTgt spid="84"/>
                                        </p:tgtEl>
                                        <p:attrNameLst>
                                          <p:attrName>ppt_x</p:attrName>
                                        </p:attrNameLst>
                                      </p:cBhvr>
                                      <p:tavLst>
                                        <p:tav tm="0">
                                          <p:val>
                                            <p:strVal val="#ppt_x"/>
                                          </p:val>
                                        </p:tav>
                                        <p:tav tm="100000">
                                          <p:val>
                                            <p:strVal val="#ppt_x"/>
                                          </p:val>
                                        </p:tav>
                                      </p:tavLst>
                                    </p:anim>
                                    <p:anim calcmode="lin" valueType="num">
                                      <p:cBhvr>
                                        <p:cTn id="34" dur="1000" fill="hold"/>
                                        <p:tgtEl>
                                          <p:spTgt spid="84"/>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26"/>
                                        </p:tgtEl>
                                        <p:attrNameLst>
                                          <p:attrName>style.visibility</p:attrName>
                                        </p:attrNameLst>
                                      </p:cBhvr>
                                      <p:to>
                                        <p:strVal val="visible"/>
                                      </p:to>
                                    </p:set>
                                    <p:animEffect transition="in" filter="fade">
                                      <p:cBhvr>
                                        <p:cTn id="37" dur="1000"/>
                                        <p:tgtEl>
                                          <p:spTgt spid="26"/>
                                        </p:tgtEl>
                                      </p:cBhvr>
                                    </p:animEffect>
                                    <p:anim calcmode="lin" valueType="num">
                                      <p:cBhvr>
                                        <p:cTn id="38" dur="1000" fill="hold"/>
                                        <p:tgtEl>
                                          <p:spTgt spid="26"/>
                                        </p:tgtEl>
                                        <p:attrNameLst>
                                          <p:attrName>ppt_x</p:attrName>
                                        </p:attrNameLst>
                                      </p:cBhvr>
                                      <p:tavLst>
                                        <p:tav tm="0">
                                          <p:val>
                                            <p:strVal val="#ppt_x"/>
                                          </p:val>
                                        </p:tav>
                                        <p:tav tm="100000">
                                          <p:val>
                                            <p:strVal val="#ppt_x"/>
                                          </p:val>
                                        </p:tav>
                                      </p:tavLst>
                                    </p:anim>
                                    <p:anim calcmode="lin" valueType="num">
                                      <p:cBhvr>
                                        <p:cTn id="39" dur="1000" fill="hold"/>
                                        <p:tgtEl>
                                          <p:spTgt spid="26"/>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85"/>
                                        </p:tgtEl>
                                        <p:attrNameLst>
                                          <p:attrName>style.visibility</p:attrName>
                                        </p:attrNameLst>
                                      </p:cBhvr>
                                      <p:to>
                                        <p:strVal val="visible"/>
                                      </p:to>
                                    </p:set>
                                    <p:animEffect transition="in" filter="fade">
                                      <p:cBhvr>
                                        <p:cTn id="42" dur="1000"/>
                                        <p:tgtEl>
                                          <p:spTgt spid="85"/>
                                        </p:tgtEl>
                                      </p:cBhvr>
                                    </p:animEffect>
                                    <p:anim calcmode="lin" valueType="num">
                                      <p:cBhvr>
                                        <p:cTn id="43" dur="1000" fill="hold"/>
                                        <p:tgtEl>
                                          <p:spTgt spid="85"/>
                                        </p:tgtEl>
                                        <p:attrNameLst>
                                          <p:attrName>ppt_x</p:attrName>
                                        </p:attrNameLst>
                                      </p:cBhvr>
                                      <p:tavLst>
                                        <p:tav tm="0">
                                          <p:val>
                                            <p:strVal val="#ppt_x"/>
                                          </p:val>
                                        </p:tav>
                                        <p:tav tm="100000">
                                          <p:val>
                                            <p:strVal val="#ppt_x"/>
                                          </p:val>
                                        </p:tav>
                                      </p:tavLst>
                                    </p:anim>
                                    <p:anim calcmode="lin" valueType="num">
                                      <p:cBhvr>
                                        <p:cTn id="44" dur="1000" fill="hold"/>
                                        <p:tgtEl>
                                          <p:spTgt spid="85"/>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27"/>
                                        </p:tgtEl>
                                        <p:attrNameLst>
                                          <p:attrName>style.visibility</p:attrName>
                                        </p:attrNameLst>
                                      </p:cBhvr>
                                      <p:to>
                                        <p:strVal val="visible"/>
                                      </p:to>
                                    </p:set>
                                    <p:animEffect transition="in" filter="fade">
                                      <p:cBhvr>
                                        <p:cTn id="47" dur="1000"/>
                                        <p:tgtEl>
                                          <p:spTgt spid="27"/>
                                        </p:tgtEl>
                                      </p:cBhvr>
                                    </p:animEffect>
                                    <p:anim calcmode="lin" valueType="num">
                                      <p:cBhvr>
                                        <p:cTn id="48" dur="1000" fill="hold"/>
                                        <p:tgtEl>
                                          <p:spTgt spid="27"/>
                                        </p:tgtEl>
                                        <p:attrNameLst>
                                          <p:attrName>ppt_x</p:attrName>
                                        </p:attrNameLst>
                                      </p:cBhvr>
                                      <p:tavLst>
                                        <p:tav tm="0">
                                          <p:val>
                                            <p:strVal val="#ppt_x"/>
                                          </p:val>
                                        </p:tav>
                                        <p:tav tm="100000">
                                          <p:val>
                                            <p:strVal val="#ppt_x"/>
                                          </p:val>
                                        </p:tav>
                                      </p:tavLst>
                                    </p:anim>
                                    <p:anim calcmode="lin" valueType="num">
                                      <p:cBhvr>
                                        <p:cTn id="49" dur="1000" fill="hold"/>
                                        <p:tgtEl>
                                          <p:spTgt spid="27"/>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86"/>
                                        </p:tgtEl>
                                        <p:attrNameLst>
                                          <p:attrName>style.visibility</p:attrName>
                                        </p:attrNameLst>
                                      </p:cBhvr>
                                      <p:to>
                                        <p:strVal val="visible"/>
                                      </p:to>
                                    </p:set>
                                    <p:animEffect transition="in" filter="fade">
                                      <p:cBhvr>
                                        <p:cTn id="52" dur="1000"/>
                                        <p:tgtEl>
                                          <p:spTgt spid="86"/>
                                        </p:tgtEl>
                                      </p:cBhvr>
                                    </p:animEffect>
                                    <p:anim calcmode="lin" valueType="num">
                                      <p:cBhvr>
                                        <p:cTn id="53" dur="1000" fill="hold"/>
                                        <p:tgtEl>
                                          <p:spTgt spid="86"/>
                                        </p:tgtEl>
                                        <p:attrNameLst>
                                          <p:attrName>ppt_x</p:attrName>
                                        </p:attrNameLst>
                                      </p:cBhvr>
                                      <p:tavLst>
                                        <p:tav tm="0">
                                          <p:val>
                                            <p:strVal val="#ppt_x"/>
                                          </p:val>
                                        </p:tav>
                                        <p:tav tm="100000">
                                          <p:val>
                                            <p:strVal val="#ppt_x"/>
                                          </p:val>
                                        </p:tav>
                                      </p:tavLst>
                                    </p:anim>
                                    <p:anim calcmode="lin" valueType="num">
                                      <p:cBhvr>
                                        <p:cTn id="54" dur="1000" fill="hold"/>
                                        <p:tgtEl>
                                          <p:spTgt spid="86"/>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0"/>
                                  </p:stCondLst>
                                  <p:childTnLst>
                                    <p:set>
                                      <p:cBhvr>
                                        <p:cTn id="56" dur="1" fill="hold">
                                          <p:stCondLst>
                                            <p:cond delay="0"/>
                                          </p:stCondLst>
                                        </p:cTn>
                                        <p:tgtEl>
                                          <p:spTgt spid="28"/>
                                        </p:tgtEl>
                                        <p:attrNameLst>
                                          <p:attrName>style.visibility</p:attrName>
                                        </p:attrNameLst>
                                      </p:cBhvr>
                                      <p:to>
                                        <p:strVal val="visible"/>
                                      </p:to>
                                    </p:set>
                                    <p:animEffect transition="in" filter="fade">
                                      <p:cBhvr>
                                        <p:cTn id="57" dur="1000"/>
                                        <p:tgtEl>
                                          <p:spTgt spid="28"/>
                                        </p:tgtEl>
                                      </p:cBhvr>
                                    </p:animEffect>
                                    <p:anim calcmode="lin" valueType="num">
                                      <p:cBhvr>
                                        <p:cTn id="58" dur="1000" fill="hold"/>
                                        <p:tgtEl>
                                          <p:spTgt spid="28"/>
                                        </p:tgtEl>
                                        <p:attrNameLst>
                                          <p:attrName>ppt_x</p:attrName>
                                        </p:attrNameLst>
                                      </p:cBhvr>
                                      <p:tavLst>
                                        <p:tav tm="0">
                                          <p:val>
                                            <p:strVal val="#ppt_x"/>
                                          </p:val>
                                        </p:tav>
                                        <p:tav tm="100000">
                                          <p:val>
                                            <p:strVal val="#ppt_x"/>
                                          </p:val>
                                        </p:tav>
                                      </p:tavLst>
                                    </p:anim>
                                    <p:anim calcmode="lin" valueType="num">
                                      <p:cBhvr>
                                        <p:cTn id="59" dur="1000" fill="hold"/>
                                        <p:tgtEl>
                                          <p:spTgt spid="28"/>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0"/>
                                  </p:stCondLst>
                                  <p:childTnLst>
                                    <p:set>
                                      <p:cBhvr>
                                        <p:cTn id="61" dur="1" fill="hold">
                                          <p:stCondLst>
                                            <p:cond delay="0"/>
                                          </p:stCondLst>
                                        </p:cTn>
                                        <p:tgtEl>
                                          <p:spTgt spid="87"/>
                                        </p:tgtEl>
                                        <p:attrNameLst>
                                          <p:attrName>style.visibility</p:attrName>
                                        </p:attrNameLst>
                                      </p:cBhvr>
                                      <p:to>
                                        <p:strVal val="visible"/>
                                      </p:to>
                                    </p:set>
                                    <p:animEffect transition="in" filter="fade">
                                      <p:cBhvr>
                                        <p:cTn id="62" dur="1000"/>
                                        <p:tgtEl>
                                          <p:spTgt spid="87"/>
                                        </p:tgtEl>
                                      </p:cBhvr>
                                    </p:animEffect>
                                    <p:anim calcmode="lin" valueType="num">
                                      <p:cBhvr>
                                        <p:cTn id="63" dur="1000" fill="hold"/>
                                        <p:tgtEl>
                                          <p:spTgt spid="87"/>
                                        </p:tgtEl>
                                        <p:attrNameLst>
                                          <p:attrName>ppt_x</p:attrName>
                                        </p:attrNameLst>
                                      </p:cBhvr>
                                      <p:tavLst>
                                        <p:tav tm="0">
                                          <p:val>
                                            <p:strVal val="#ppt_x"/>
                                          </p:val>
                                        </p:tav>
                                        <p:tav tm="100000">
                                          <p:val>
                                            <p:strVal val="#ppt_x"/>
                                          </p:val>
                                        </p:tav>
                                      </p:tavLst>
                                    </p:anim>
                                    <p:anim calcmode="lin" valueType="num">
                                      <p:cBhvr>
                                        <p:cTn id="64" dur="1000" fill="hold"/>
                                        <p:tgtEl>
                                          <p:spTgt spid="87"/>
                                        </p:tgtEl>
                                        <p:attrNameLst>
                                          <p:attrName>ppt_y</p:attrName>
                                        </p:attrNameLst>
                                      </p:cBhvr>
                                      <p:tavLst>
                                        <p:tav tm="0">
                                          <p:val>
                                            <p:strVal val="#ppt_y+.1"/>
                                          </p:val>
                                        </p:tav>
                                        <p:tav tm="100000">
                                          <p:val>
                                            <p:strVal val="#ppt_y"/>
                                          </p:val>
                                        </p:tav>
                                      </p:tavLst>
                                    </p:anim>
                                  </p:childTnLst>
                                </p:cTn>
                              </p:par>
                              <p:par>
                                <p:cTn id="65" presetID="42" presetClass="entr" presetSubtype="0" fill="hold" grpId="0" nodeType="withEffect">
                                  <p:stCondLst>
                                    <p:cond delay="0"/>
                                  </p:stCondLst>
                                  <p:childTnLst>
                                    <p:set>
                                      <p:cBhvr>
                                        <p:cTn id="66" dur="1" fill="hold">
                                          <p:stCondLst>
                                            <p:cond delay="0"/>
                                          </p:stCondLst>
                                        </p:cTn>
                                        <p:tgtEl>
                                          <p:spTgt spid="129"/>
                                        </p:tgtEl>
                                        <p:attrNameLst>
                                          <p:attrName>style.visibility</p:attrName>
                                        </p:attrNameLst>
                                      </p:cBhvr>
                                      <p:to>
                                        <p:strVal val="visible"/>
                                      </p:to>
                                    </p:set>
                                    <p:animEffect transition="in" filter="fade">
                                      <p:cBhvr>
                                        <p:cTn id="67" dur="1000"/>
                                        <p:tgtEl>
                                          <p:spTgt spid="129"/>
                                        </p:tgtEl>
                                      </p:cBhvr>
                                    </p:animEffect>
                                    <p:anim calcmode="lin" valueType="num">
                                      <p:cBhvr>
                                        <p:cTn id="68" dur="1000" fill="hold"/>
                                        <p:tgtEl>
                                          <p:spTgt spid="129"/>
                                        </p:tgtEl>
                                        <p:attrNameLst>
                                          <p:attrName>ppt_x</p:attrName>
                                        </p:attrNameLst>
                                      </p:cBhvr>
                                      <p:tavLst>
                                        <p:tav tm="0">
                                          <p:val>
                                            <p:strVal val="#ppt_x"/>
                                          </p:val>
                                        </p:tav>
                                        <p:tav tm="100000">
                                          <p:val>
                                            <p:strVal val="#ppt_x"/>
                                          </p:val>
                                        </p:tav>
                                      </p:tavLst>
                                    </p:anim>
                                    <p:anim calcmode="lin" valueType="num">
                                      <p:cBhvr>
                                        <p:cTn id="69" dur="1000" fill="hold"/>
                                        <p:tgtEl>
                                          <p:spTgt spid="129"/>
                                        </p:tgtEl>
                                        <p:attrNameLst>
                                          <p:attrName>ppt_y</p:attrName>
                                        </p:attrNameLst>
                                      </p:cBhvr>
                                      <p:tavLst>
                                        <p:tav tm="0">
                                          <p:val>
                                            <p:strVal val="#ppt_y+.1"/>
                                          </p:val>
                                        </p:tav>
                                        <p:tav tm="100000">
                                          <p:val>
                                            <p:strVal val="#ppt_y"/>
                                          </p:val>
                                        </p:tav>
                                      </p:tavLst>
                                    </p:anim>
                                  </p:childTnLst>
                                </p:cTn>
                              </p:par>
                              <p:par>
                                <p:cTn id="70" presetID="42" presetClass="entr" presetSubtype="0" fill="hold" grpId="0" nodeType="withEffect">
                                  <p:stCondLst>
                                    <p:cond delay="0"/>
                                  </p:stCondLst>
                                  <p:childTnLst>
                                    <p:set>
                                      <p:cBhvr>
                                        <p:cTn id="71" dur="1" fill="hold">
                                          <p:stCondLst>
                                            <p:cond delay="0"/>
                                          </p:stCondLst>
                                        </p:cTn>
                                        <p:tgtEl>
                                          <p:spTgt spid="144"/>
                                        </p:tgtEl>
                                        <p:attrNameLst>
                                          <p:attrName>style.visibility</p:attrName>
                                        </p:attrNameLst>
                                      </p:cBhvr>
                                      <p:to>
                                        <p:strVal val="visible"/>
                                      </p:to>
                                    </p:set>
                                    <p:animEffect transition="in" filter="fade">
                                      <p:cBhvr>
                                        <p:cTn id="72" dur="1000"/>
                                        <p:tgtEl>
                                          <p:spTgt spid="144"/>
                                        </p:tgtEl>
                                      </p:cBhvr>
                                    </p:animEffect>
                                    <p:anim calcmode="lin" valueType="num">
                                      <p:cBhvr>
                                        <p:cTn id="73" dur="1000" fill="hold"/>
                                        <p:tgtEl>
                                          <p:spTgt spid="144"/>
                                        </p:tgtEl>
                                        <p:attrNameLst>
                                          <p:attrName>ppt_x</p:attrName>
                                        </p:attrNameLst>
                                      </p:cBhvr>
                                      <p:tavLst>
                                        <p:tav tm="0">
                                          <p:val>
                                            <p:strVal val="#ppt_x"/>
                                          </p:val>
                                        </p:tav>
                                        <p:tav tm="100000">
                                          <p:val>
                                            <p:strVal val="#ppt_x"/>
                                          </p:val>
                                        </p:tav>
                                      </p:tavLst>
                                    </p:anim>
                                    <p:anim calcmode="lin" valueType="num">
                                      <p:cBhvr>
                                        <p:cTn id="74" dur="1000" fill="hold"/>
                                        <p:tgtEl>
                                          <p:spTgt spid="144"/>
                                        </p:tgtEl>
                                        <p:attrNameLst>
                                          <p:attrName>ppt_y</p:attrName>
                                        </p:attrNameLst>
                                      </p:cBhvr>
                                      <p:tavLst>
                                        <p:tav tm="0">
                                          <p:val>
                                            <p:strVal val="#ppt_y+.1"/>
                                          </p:val>
                                        </p:tav>
                                        <p:tav tm="100000">
                                          <p:val>
                                            <p:strVal val="#ppt_y"/>
                                          </p:val>
                                        </p:tav>
                                      </p:tavLst>
                                    </p:anim>
                                  </p:childTnLst>
                                </p:cTn>
                              </p:par>
                              <p:par>
                                <p:cTn id="75" presetID="42" presetClass="entr" presetSubtype="0" fill="hold" grpId="0" nodeType="withEffect">
                                  <p:stCondLst>
                                    <p:cond delay="0"/>
                                  </p:stCondLst>
                                  <p:childTnLst>
                                    <p:set>
                                      <p:cBhvr>
                                        <p:cTn id="76" dur="1" fill="hold">
                                          <p:stCondLst>
                                            <p:cond delay="0"/>
                                          </p:stCondLst>
                                        </p:cTn>
                                        <p:tgtEl>
                                          <p:spTgt spid="130"/>
                                        </p:tgtEl>
                                        <p:attrNameLst>
                                          <p:attrName>style.visibility</p:attrName>
                                        </p:attrNameLst>
                                      </p:cBhvr>
                                      <p:to>
                                        <p:strVal val="visible"/>
                                      </p:to>
                                    </p:set>
                                    <p:animEffect transition="in" filter="fade">
                                      <p:cBhvr>
                                        <p:cTn id="77" dur="1000"/>
                                        <p:tgtEl>
                                          <p:spTgt spid="130"/>
                                        </p:tgtEl>
                                      </p:cBhvr>
                                    </p:animEffect>
                                    <p:anim calcmode="lin" valueType="num">
                                      <p:cBhvr>
                                        <p:cTn id="78" dur="1000" fill="hold"/>
                                        <p:tgtEl>
                                          <p:spTgt spid="130"/>
                                        </p:tgtEl>
                                        <p:attrNameLst>
                                          <p:attrName>ppt_x</p:attrName>
                                        </p:attrNameLst>
                                      </p:cBhvr>
                                      <p:tavLst>
                                        <p:tav tm="0">
                                          <p:val>
                                            <p:strVal val="#ppt_x"/>
                                          </p:val>
                                        </p:tav>
                                        <p:tav tm="100000">
                                          <p:val>
                                            <p:strVal val="#ppt_x"/>
                                          </p:val>
                                        </p:tav>
                                      </p:tavLst>
                                    </p:anim>
                                    <p:anim calcmode="lin" valueType="num">
                                      <p:cBhvr>
                                        <p:cTn id="79" dur="1000" fill="hold"/>
                                        <p:tgtEl>
                                          <p:spTgt spid="130"/>
                                        </p:tgtEl>
                                        <p:attrNameLst>
                                          <p:attrName>ppt_y</p:attrName>
                                        </p:attrNameLst>
                                      </p:cBhvr>
                                      <p:tavLst>
                                        <p:tav tm="0">
                                          <p:val>
                                            <p:strVal val="#ppt_y+.1"/>
                                          </p:val>
                                        </p:tav>
                                        <p:tav tm="100000">
                                          <p:val>
                                            <p:strVal val="#ppt_y"/>
                                          </p:val>
                                        </p:tav>
                                      </p:tavLst>
                                    </p:anim>
                                  </p:childTnLst>
                                </p:cTn>
                              </p:par>
                              <p:par>
                                <p:cTn id="80" presetID="42" presetClass="entr" presetSubtype="0" fill="hold" grpId="0" nodeType="withEffect">
                                  <p:stCondLst>
                                    <p:cond delay="0"/>
                                  </p:stCondLst>
                                  <p:childTnLst>
                                    <p:set>
                                      <p:cBhvr>
                                        <p:cTn id="81" dur="1" fill="hold">
                                          <p:stCondLst>
                                            <p:cond delay="0"/>
                                          </p:stCondLst>
                                        </p:cTn>
                                        <p:tgtEl>
                                          <p:spTgt spid="145"/>
                                        </p:tgtEl>
                                        <p:attrNameLst>
                                          <p:attrName>style.visibility</p:attrName>
                                        </p:attrNameLst>
                                      </p:cBhvr>
                                      <p:to>
                                        <p:strVal val="visible"/>
                                      </p:to>
                                    </p:set>
                                    <p:animEffect transition="in" filter="fade">
                                      <p:cBhvr>
                                        <p:cTn id="82" dur="1000"/>
                                        <p:tgtEl>
                                          <p:spTgt spid="145"/>
                                        </p:tgtEl>
                                      </p:cBhvr>
                                    </p:animEffect>
                                    <p:anim calcmode="lin" valueType="num">
                                      <p:cBhvr>
                                        <p:cTn id="83" dur="1000" fill="hold"/>
                                        <p:tgtEl>
                                          <p:spTgt spid="145"/>
                                        </p:tgtEl>
                                        <p:attrNameLst>
                                          <p:attrName>ppt_x</p:attrName>
                                        </p:attrNameLst>
                                      </p:cBhvr>
                                      <p:tavLst>
                                        <p:tav tm="0">
                                          <p:val>
                                            <p:strVal val="#ppt_x"/>
                                          </p:val>
                                        </p:tav>
                                        <p:tav tm="100000">
                                          <p:val>
                                            <p:strVal val="#ppt_x"/>
                                          </p:val>
                                        </p:tav>
                                      </p:tavLst>
                                    </p:anim>
                                    <p:anim calcmode="lin" valueType="num">
                                      <p:cBhvr>
                                        <p:cTn id="84" dur="1000" fill="hold"/>
                                        <p:tgtEl>
                                          <p:spTgt spid="145"/>
                                        </p:tgtEl>
                                        <p:attrNameLst>
                                          <p:attrName>ppt_y</p:attrName>
                                        </p:attrNameLst>
                                      </p:cBhvr>
                                      <p:tavLst>
                                        <p:tav tm="0">
                                          <p:val>
                                            <p:strVal val="#ppt_y+.1"/>
                                          </p:val>
                                        </p:tav>
                                        <p:tav tm="100000">
                                          <p:val>
                                            <p:strVal val="#ppt_y"/>
                                          </p:val>
                                        </p:tav>
                                      </p:tavLst>
                                    </p:anim>
                                  </p:childTnLst>
                                </p:cTn>
                              </p:par>
                              <p:par>
                                <p:cTn id="85" presetID="42" presetClass="entr" presetSubtype="0" fill="hold" grpId="0" nodeType="withEffect">
                                  <p:stCondLst>
                                    <p:cond delay="0"/>
                                  </p:stCondLst>
                                  <p:childTnLst>
                                    <p:set>
                                      <p:cBhvr>
                                        <p:cTn id="86" dur="1" fill="hold">
                                          <p:stCondLst>
                                            <p:cond delay="0"/>
                                          </p:stCondLst>
                                        </p:cTn>
                                        <p:tgtEl>
                                          <p:spTgt spid="131"/>
                                        </p:tgtEl>
                                        <p:attrNameLst>
                                          <p:attrName>style.visibility</p:attrName>
                                        </p:attrNameLst>
                                      </p:cBhvr>
                                      <p:to>
                                        <p:strVal val="visible"/>
                                      </p:to>
                                    </p:set>
                                    <p:animEffect transition="in" filter="fade">
                                      <p:cBhvr>
                                        <p:cTn id="87" dur="1000"/>
                                        <p:tgtEl>
                                          <p:spTgt spid="131"/>
                                        </p:tgtEl>
                                      </p:cBhvr>
                                    </p:animEffect>
                                    <p:anim calcmode="lin" valueType="num">
                                      <p:cBhvr>
                                        <p:cTn id="88" dur="1000" fill="hold"/>
                                        <p:tgtEl>
                                          <p:spTgt spid="131"/>
                                        </p:tgtEl>
                                        <p:attrNameLst>
                                          <p:attrName>ppt_x</p:attrName>
                                        </p:attrNameLst>
                                      </p:cBhvr>
                                      <p:tavLst>
                                        <p:tav tm="0">
                                          <p:val>
                                            <p:strVal val="#ppt_x"/>
                                          </p:val>
                                        </p:tav>
                                        <p:tav tm="100000">
                                          <p:val>
                                            <p:strVal val="#ppt_x"/>
                                          </p:val>
                                        </p:tav>
                                      </p:tavLst>
                                    </p:anim>
                                    <p:anim calcmode="lin" valueType="num">
                                      <p:cBhvr>
                                        <p:cTn id="89" dur="1000" fill="hold"/>
                                        <p:tgtEl>
                                          <p:spTgt spid="131"/>
                                        </p:tgtEl>
                                        <p:attrNameLst>
                                          <p:attrName>ppt_y</p:attrName>
                                        </p:attrNameLst>
                                      </p:cBhvr>
                                      <p:tavLst>
                                        <p:tav tm="0">
                                          <p:val>
                                            <p:strVal val="#ppt_y+.1"/>
                                          </p:val>
                                        </p:tav>
                                        <p:tav tm="100000">
                                          <p:val>
                                            <p:strVal val="#ppt_y"/>
                                          </p:val>
                                        </p:tav>
                                      </p:tavLst>
                                    </p:anim>
                                  </p:childTnLst>
                                </p:cTn>
                              </p:par>
                              <p:par>
                                <p:cTn id="90" presetID="42" presetClass="entr" presetSubtype="0" fill="hold" grpId="0" nodeType="withEffect">
                                  <p:stCondLst>
                                    <p:cond delay="0"/>
                                  </p:stCondLst>
                                  <p:childTnLst>
                                    <p:set>
                                      <p:cBhvr>
                                        <p:cTn id="91" dur="1" fill="hold">
                                          <p:stCondLst>
                                            <p:cond delay="0"/>
                                          </p:stCondLst>
                                        </p:cTn>
                                        <p:tgtEl>
                                          <p:spTgt spid="146"/>
                                        </p:tgtEl>
                                        <p:attrNameLst>
                                          <p:attrName>style.visibility</p:attrName>
                                        </p:attrNameLst>
                                      </p:cBhvr>
                                      <p:to>
                                        <p:strVal val="visible"/>
                                      </p:to>
                                    </p:set>
                                    <p:animEffect transition="in" filter="fade">
                                      <p:cBhvr>
                                        <p:cTn id="92" dur="1000"/>
                                        <p:tgtEl>
                                          <p:spTgt spid="146"/>
                                        </p:tgtEl>
                                      </p:cBhvr>
                                    </p:animEffect>
                                    <p:anim calcmode="lin" valueType="num">
                                      <p:cBhvr>
                                        <p:cTn id="93" dur="1000" fill="hold"/>
                                        <p:tgtEl>
                                          <p:spTgt spid="146"/>
                                        </p:tgtEl>
                                        <p:attrNameLst>
                                          <p:attrName>ppt_x</p:attrName>
                                        </p:attrNameLst>
                                      </p:cBhvr>
                                      <p:tavLst>
                                        <p:tav tm="0">
                                          <p:val>
                                            <p:strVal val="#ppt_x"/>
                                          </p:val>
                                        </p:tav>
                                        <p:tav tm="100000">
                                          <p:val>
                                            <p:strVal val="#ppt_x"/>
                                          </p:val>
                                        </p:tav>
                                      </p:tavLst>
                                    </p:anim>
                                    <p:anim calcmode="lin" valueType="num">
                                      <p:cBhvr>
                                        <p:cTn id="94" dur="1000" fill="hold"/>
                                        <p:tgtEl>
                                          <p:spTgt spid="146"/>
                                        </p:tgtEl>
                                        <p:attrNameLst>
                                          <p:attrName>ppt_y</p:attrName>
                                        </p:attrNameLst>
                                      </p:cBhvr>
                                      <p:tavLst>
                                        <p:tav tm="0">
                                          <p:val>
                                            <p:strVal val="#ppt_y+.1"/>
                                          </p:val>
                                        </p:tav>
                                        <p:tav tm="100000">
                                          <p:val>
                                            <p:strVal val="#ppt_y"/>
                                          </p:val>
                                        </p:tav>
                                      </p:tavLst>
                                    </p:anim>
                                  </p:childTnLst>
                                </p:cTn>
                              </p:par>
                              <p:par>
                                <p:cTn id="95" presetID="42" presetClass="entr" presetSubtype="0" fill="hold" grpId="0" nodeType="withEffect">
                                  <p:stCondLst>
                                    <p:cond delay="0"/>
                                  </p:stCondLst>
                                  <p:childTnLst>
                                    <p:set>
                                      <p:cBhvr>
                                        <p:cTn id="96" dur="1" fill="hold">
                                          <p:stCondLst>
                                            <p:cond delay="0"/>
                                          </p:stCondLst>
                                        </p:cTn>
                                        <p:tgtEl>
                                          <p:spTgt spid="132"/>
                                        </p:tgtEl>
                                        <p:attrNameLst>
                                          <p:attrName>style.visibility</p:attrName>
                                        </p:attrNameLst>
                                      </p:cBhvr>
                                      <p:to>
                                        <p:strVal val="visible"/>
                                      </p:to>
                                    </p:set>
                                    <p:animEffect transition="in" filter="fade">
                                      <p:cBhvr>
                                        <p:cTn id="97" dur="1000"/>
                                        <p:tgtEl>
                                          <p:spTgt spid="132"/>
                                        </p:tgtEl>
                                      </p:cBhvr>
                                    </p:animEffect>
                                    <p:anim calcmode="lin" valueType="num">
                                      <p:cBhvr>
                                        <p:cTn id="98" dur="1000" fill="hold"/>
                                        <p:tgtEl>
                                          <p:spTgt spid="132"/>
                                        </p:tgtEl>
                                        <p:attrNameLst>
                                          <p:attrName>ppt_x</p:attrName>
                                        </p:attrNameLst>
                                      </p:cBhvr>
                                      <p:tavLst>
                                        <p:tav tm="0">
                                          <p:val>
                                            <p:strVal val="#ppt_x"/>
                                          </p:val>
                                        </p:tav>
                                        <p:tav tm="100000">
                                          <p:val>
                                            <p:strVal val="#ppt_x"/>
                                          </p:val>
                                        </p:tav>
                                      </p:tavLst>
                                    </p:anim>
                                    <p:anim calcmode="lin" valueType="num">
                                      <p:cBhvr>
                                        <p:cTn id="99" dur="1000" fill="hold"/>
                                        <p:tgtEl>
                                          <p:spTgt spid="132"/>
                                        </p:tgtEl>
                                        <p:attrNameLst>
                                          <p:attrName>ppt_y</p:attrName>
                                        </p:attrNameLst>
                                      </p:cBhvr>
                                      <p:tavLst>
                                        <p:tav tm="0">
                                          <p:val>
                                            <p:strVal val="#ppt_y+.1"/>
                                          </p:val>
                                        </p:tav>
                                        <p:tav tm="100000">
                                          <p:val>
                                            <p:strVal val="#ppt_y"/>
                                          </p:val>
                                        </p:tav>
                                      </p:tavLst>
                                    </p:anim>
                                  </p:childTnLst>
                                </p:cTn>
                              </p:par>
                              <p:par>
                                <p:cTn id="100" presetID="42" presetClass="entr" presetSubtype="0" fill="hold" grpId="0" nodeType="withEffect">
                                  <p:stCondLst>
                                    <p:cond delay="0"/>
                                  </p:stCondLst>
                                  <p:childTnLst>
                                    <p:set>
                                      <p:cBhvr>
                                        <p:cTn id="101" dur="1" fill="hold">
                                          <p:stCondLst>
                                            <p:cond delay="0"/>
                                          </p:stCondLst>
                                        </p:cTn>
                                        <p:tgtEl>
                                          <p:spTgt spid="147"/>
                                        </p:tgtEl>
                                        <p:attrNameLst>
                                          <p:attrName>style.visibility</p:attrName>
                                        </p:attrNameLst>
                                      </p:cBhvr>
                                      <p:to>
                                        <p:strVal val="visible"/>
                                      </p:to>
                                    </p:set>
                                    <p:animEffect transition="in" filter="fade">
                                      <p:cBhvr>
                                        <p:cTn id="102" dur="1000"/>
                                        <p:tgtEl>
                                          <p:spTgt spid="147"/>
                                        </p:tgtEl>
                                      </p:cBhvr>
                                    </p:animEffect>
                                    <p:anim calcmode="lin" valueType="num">
                                      <p:cBhvr>
                                        <p:cTn id="103" dur="1000" fill="hold"/>
                                        <p:tgtEl>
                                          <p:spTgt spid="147"/>
                                        </p:tgtEl>
                                        <p:attrNameLst>
                                          <p:attrName>ppt_x</p:attrName>
                                        </p:attrNameLst>
                                      </p:cBhvr>
                                      <p:tavLst>
                                        <p:tav tm="0">
                                          <p:val>
                                            <p:strVal val="#ppt_x"/>
                                          </p:val>
                                        </p:tav>
                                        <p:tav tm="100000">
                                          <p:val>
                                            <p:strVal val="#ppt_x"/>
                                          </p:val>
                                        </p:tav>
                                      </p:tavLst>
                                    </p:anim>
                                    <p:anim calcmode="lin" valueType="num">
                                      <p:cBhvr>
                                        <p:cTn id="104" dur="1000" fill="hold"/>
                                        <p:tgtEl>
                                          <p:spTgt spid="147"/>
                                        </p:tgtEl>
                                        <p:attrNameLst>
                                          <p:attrName>ppt_y</p:attrName>
                                        </p:attrNameLst>
                                      </p:cBhvr>
                                      <p:tavLst>
                                        <p:tav tm="0">
                                          <p:val>
                                            <p:strVal val="#ppt_y+.1"/>
                                          </p:val>
                                        </p:tav>
                                        <p:tav tm="100000">
                                          <p:val>
                                            <p:strVal val="#ppt_y"/>
                                          </p:val>
                                        </p:tav>
                                      </p:tavLst>
                                    </p:anim>
                                  </p:childTnLst>
                                </p:cTn>
                              </p:par>
                              <p:par>
                                <p:cTn id="105" presetID="42" presetClass="entr" presetSubtype="0" fill="hold" grpId="0" nodeType="withEffect">
                                  <p:stCondLst>
                                    <p:cond delay="0"/>
                                  </p:stCondLst>
                                  <p:childTnLst>
                                    <p:set>
                                      <p:cBhvr>
                                        <p:cTn id="106" dur="1" fill="hold">
                                          <p:stCondLst>
                                            <p:cond delay="0"/>
                                          </p:stCondLst>
                                        </p:cTn>
                                        <p:tgtEl>
                                          <p:spTgt spid="133"/>
                                        </p:tgtEl>
                                        <p:attrNameLst>
                                          <p:attrName>style.visibility</p:attrName>
                                        </p:attrNameLst>
                                      </p:cBhvr>
                                      <p:to>
                                        <p:strVal val="visible"/>
                                      </p:to>
                                    </p:set>
                                    <p:animEffect transition="in" filter="fade">
                                      <p:cBhvr>
                                        <p:cTn id="107" dur="1000"/>
                                        <p:tgtEl>
                                          <p:spTgt spid="133"/>
                                        </p:tgtEl>
                                      </p:cBhvr>
                                    </p:animEffect>
                                    <p:anim calcmode="lin" valueType="num">
                                      <p:cBhvr>
                                        <p:cTn id="108" dur="1000" fill="hold"/>
                                        <p:tgtEl>
                                          <p:spTgt spid="133"/>
                                        </p:tgtEl>
                                        <p:attrNameLst>
                                          <p:attrName>ppt_x</p:attrName>
                                        </p:attrNameLst>
                                      </p:cBhvr>
                                      <p:tavLst>
                                        <p:tav tm="0">
                                          <p:val>
                                            <p:strVal val="#ppt_x"/>
                                          </p:val>
                                        </p:tav>
                                        <p:tav tm="100000">
                                          <p:val>
                                            <p:strVal val="#ppt_x"/>
                                          </p:val>
                                        </p:tav>
                                      </p:tavLst>
                                    </p:anim>
                                    <p:anim calcmode="lin" valueType="num">
                                      <p:cBhvr>
                                        <p:cTn id="109" dur="1000" fill="hold"/>
                                        <p:tgtEl>
                                          <p:spTgt spid="133"/>
                                        </p:tgtEl>
                                        <p:attrNameLst>
                                          <p:attrName>ppt_y</p:attrName>
                                        </p:attrNameLst>
                                      </p:cBhvr>
                                      <p:tavLst>
                                        <p:tav tm="0">
                                          <p:val>
                                            <p:strVal val="#ppt_y+.1"/>
                                          </p:val>
                                        </p:tav>
                                        <p:tav tm="100000">
                                          <p:val>
                                            <p:strVal val="#ppt_y"/>
                                          </p:val>
                                        </p:tav>
                                      </p:tavLst>
                                    </p:anim>
                                  </p:childTnLst>
                                </p:cTn>
                              </p:par>
                              <p:par>
                                <p:cTn id="110" presetID="42" presetClass="entr" presetSubtype="0" fill="hold" grpId="0" nodeType="withEffect">
                                  <p:stCondLst>
                                    <p:cond delay="0"/>
                                  </p:stCondLst>
                                  <p:childTnLst>
                                    <p:set>
                                      <p:cBhvr>
                                        <p:cTn id="111" dur="1" fill="hold">
                                          <p:stCondLst>
                                            <p:cond delay="0"/>
                                          </p:stCondLst>
                                        </p:cTn>
                                        <p:tgtEl>
                                          <p:spTgt spid="148"/>
                                        </p:tgtEl>
                                        <p:attrNameLst>
                                          <p:attrName>style.visibility</p:attrName>
                                        </p:attrNameLst>
                                      </p:cBhvr>
                                      <p:to>
                                        <p:strVal val="visible"/>
                                      </p:to>
                                    </p:set>
                                    <p:animEffect transition="in" filter="fade">
                                      <p:cBhvr>
                                        <p:cTn id="112" dur="1000"/>
                                        <p:tgtEl>
                                          <p:spTgt spid="148"/>
                                        </p:tgtEl>
                                      </p:cBhvr>
                                    </p:animEffect>
                                    <p:anim calcmode="lin" valueType="num">
                                      <p:cBhvr>
                                        <p:cTn id="113" dur="1000" fill="hold"/>
                                        <p:tgtEl>
                                          <p:spTgt spid="148"/>
                                        </p:tgtEl>
                                        <p:attrNameLst>
                                          <p:attrName>ppt_x</p:attrName>
                                        </p:attrNameLst>
                                      </p:cBhvr>
                                      <p:tavLst>
                                        <p:tav tm="0">
                                          <p:val>
                                            <p:strVal val="#ppt_x"/>
                                          </p:val>
                                        </p:tav>
                                        <p:tav tm="100000">
                                          <p:val>
                                            <p:strVal val="#ppt_x"/>
                                          </p:val>
                                        </p:tav>
                                      </p:tavLst>
                                    </p:anim>
                                    <p:anim calcmode="lin" valueType="num">
                                      <p:cBhvr>
                                        <p:cTn id="114" dur="1000" fill="hold"/>
                                        <p:tgtEl>
                                          <p:spTgt spid="148"/>
                                        </p:tgtEl>
                                        <p:attrNameLst>
                                          <p:attrName>ppt_y</p:attrName>
                                        </p:attrNameLst>
                                      </p:cBhvr>
                                      <p:tavLst>
                                        <p:tav tm="0">
                                          <p:val>
                                            <p:strVal val="#ppt_y+.1"/>
                                          </p:val>
                                        </p:tav>
                                        <p:tav tm="100000">
                                          <p:val>
                                            <p:strVal val="#ppt_y"/>
                                          </p:val>
                                        </p:tav>
                                      </p:tavLst>
                                    </p:anim>
                                  </p:childTnLst>
                                </p:cTn>
                              </p:par>
                            </p:childTnLst>
                          </p:cTn>
                        </p:par>
                      </p:childTnLst>
                    </p:cTn>
                  </p:par>
                  <p:par>
                    <p:cTn id="115" fill="hold">
                      <p:stCondLst>
                        <p:cond delay="indefinite"/>
                      </p:stCondLst>
                      <p:childTnLst>
                        <p:par>
                          <p:cTn id="116" fill="hold">
                            <p:stCondLst>
                              <p:cond delay="0"/>
                            </p:stCondLst>
                            <p:childTnLst>
                              <p:par>
                                <p:cTn id="117" presetID="42" presetClass="entr" presetSubtype="0" fill="hold" grpId="0" nodeType="clickEffect">
                                  <p:stCondLst>
                                    <p:cond delay="0"/>
                                  </p:stCondLst>
                                  <p:childTnLst>
                                    <p:set>
                                      <p:cBhvr>
                                        <p:cTn id="118" dur="1" fill="hold">
                                          <p:stCondLst>
                                            <p:cond delay="0"/>
                                          </p:stCondLst>
                                        </p:cTn>
                                        <p:tgtEl>
                                          <p:spTgt spid="88"/>
                                        </p:tgtEl>
                                        <p:attrNameLst>
                                          <p:attrName>style.visibility</p:attrName>
                                        </p:attrNameLst>
                                      </p:cBhvr>
                                      <p:to>
                                        <p:strVal val="visible"/>
                                      </p:to>
                                    </p:set>
                                    <p:animEffect transition="in" filter="fade">
                                      <p:cBhvr>
                                        <p:cTn id="119" dur="1000"/>
                                        <p:tgtEl>
                                          <p:spTgt spid="88"/>
                                        </p:tgtEl>
                                      </p:cBhvr>
                                    </p:animEffect>
                                    <p:anim calcmode="lin" valueType="num">
                                      <p:cBhvr>
                                        <p:cTn id="120" dur="1000" fill="hold"/>
                                        <p:tgtEl>
                                          <p:spTgt spid="88"/>
                                        </p:tgtEl>
                                        <p:attrNameLst>
                                          <p:attrName>ppt_x</p:attrName>
                                        </p:attrNameLst>
                                      </p:cBhvr>
                                      <p:tavLst>
                                        <p:tav tm="0">
                                          <p:val>
                                            <p:strVal val="#ppt_x"/>
                                          </p:val>
                                        </p:tav>
                                        <p:tav tm="100000">
                                          <p:val>
                                            <p:strVal val="#ppt_x"/>
                                          </p:val>
                                        </p:tav>
                                      </p:tavLst>
                                    </p:anim>
                                    <p:anim calcmode="lin" valueType="num">
                                      <p:cBhvr>
                                        <p:cTn id="121" dur="1000" fill="hold"/>
                                        <p:tgtEl>
                                          <p:spTgt spid="88"/>
                                        </p:tgtEl>
                                        <p:attrNameLst>
                                          <p:attrName>ppt_y</p:attrName>
                                        </p:attrNameLst>
                                      </p:cBhvr>
                                      <p:tavLst>
                                        <p:tav tm="0">
                                          <p:val>
                                            <p:strVal val="#ppt_y+.1"/>
                                          </p:val>
                                        </p:tav>
                                        <p:tav tm="100000">
                                          <p:val>
                                            <p:strVal val="#ppt_y"/>
                                          </p:val>
                                        </p:tav>
                                      </p:tavLst>
                                    </p:anim>
                                  </p:childTnLst>
                                </p:cTn>
                              </p:par>
                              <p:par>
                                <p:cTn id="122" presetID="42" presetClass="entr" presetSubtype="0" fill="hold" grpId="0" nodeType="withEffect">
                                  <p:stCondLst>
                                    <p:cond delay="0"/>
                                  </p:stCondLst>
                                  <p:childTnLst>
                                    <p:set>
                                      <p:cBhvr>
                                        <p:cTn id="123" dur="1" fill="hold">
                                          <p:stCondLst>
                                            <p:cond delay="0"/>
                                          </p:stCondLst>
                                        </p:cTn>
                                        <p:tgtEl>
                                          <p:spTgt spid="37"/>
                                        </p:tgtEl>
                                        <p:attrNameLst>
                                          <p:attrName>style.visibility</p:attrName>
                                        </p:attrNameLst>
                                      </p:cBhvr>
                                      <p:to>
                                        <p:strVal val="visible"/>
                                      </p:to>
                                    </p:set>
                                    <p:animEffect transition="in" filter="fade">
                                      <p:cBhvr>
                                        <p:cTn id="124" dur="1000"/>
                                        <p:tgtEl>
                                          <p:spTgt spid="37"/>
                                        </p:tgtEl>
                                      </p:cBhvr>
                                    </p:animEffect>
                                    <p:anim calcmode="lin" valueType="num">
                                      <p:cBhvr>
                                        <p:cTn id="125" dur="1000" fill="hold"/>
                                        <p:tgtEl>
                                          <p:spTgt spid="37"/>
                                        </p:tgtEl>
                                        <p:attrNameLst>
                                          <p:attrName>ppt_x</p:attrName>
                                        </p:attrNameLst>
                                      </p:cBhvr>
                                      <p:tavLst>
                                        <p:tav tm="0">
                                          <p:val>
                                            <p:strVal val="#ppt_x"/>
                                          </p:val>
                                        </p:tav>
                                        <p:tav tm="100000">
                                          <p:val>
                                            <p:strVal val="#ppt_x"/>
                                          </p:val>
                                        </p:tav>
                                      </p:tavLst>
                                    </p:anim>
                                    <p:anim calcmode="lin" valueType="num">
                                      <p:cBhvr>
                                        <p:cTn id="126" dur="1000" fill="hold"/>
                                        <p:tgtEl>
                                          <p:spTgt spid="37"/>
                                        </p:tgtEl>
                                        <p:attrNameLst>
                                          <p:attrName>ppt_y</p:attrName>
                                        </p:attrNameLst>
                                      </p:cBhvr>
                                      <p:tavLst>
                                        <p:tav tm="0">
                                          <p:val>
                                            <p:strVal val="#ppt_y+.1"/>
                                          </p:val>
                                        </p:tav>
                                        <p:tav tm="100000">
                                          <p:val>
                                            <p:strVal val="#ppt_y"/>
                                          </p:val>
                                        </p:tav>
                                      </p:tavLst>
                                    </p:anim>
                                  </p:childTnLst>
                                </p:cTn>
                              </p:par>
                              <p:par>
                                <p:cTn id="127" presetID="42" presetClass="entr" presetSubtype="0" fill="hold" grpId="0" nodeType="withEffect">
                                  <p:stCondLst>
                                    <p:cond delay="0"/>
                                  </p:stCondLst>
                                  <p:childTnLst>
                                    <p:set>
                                      <p:cBhvr>
                                        <p:cTn id="128" dur="1" fill="hold">
                                          <p:stCondLst>
                                            <p:cond delay="0"/>
                                          </p:stCondLst>
                                        </p:cTn>
                                        <p:tgtEl>
                                          <p:spTgt spid="160"/>
                                        </p:tgtEl>
                                        <p:attrNameLst>
                                          <p:attrName>style.visibility</p:attrName>
                                        </p:attrNameLst>
                                      </p:cBhvr>
                                      <p:to>
                                        <p:strVal val="visible"/>
                                      </p:to>
                                    </p:set>
                                    <p:animEffect transition="in" filter="fade">
                                      <p:cBhvr>
                                        <p:cTn id="129" dur="1000"/>
                                        <p:tgtEl>
                                          <p:spTgt spid="160"/>
                                        </p:tgtEl>
                                      </p:cBhvr>
                                    </p:animEffect>
                                    <p:anim calcmode="lin" valueType="num">
                                      <p:cBhvr>
                                        <p:cTn id="130" dur="1000" fill="hold"/>
                                        <p:tgtEl>
                                          <p:spTgt spid="160"/>
                                        </p:tgtEl>
                                        <p:attrNameLst>
                                          <p:attrName>ppt_x</p:attrName>
                                        </p:attrNameLst>
                                      </p:cBhvr>
                                      <p:tavLst>
                                        <p:tav tm="0">
                                          <p:val>
                                            <p:strVal val="#ppt_x"/>
                                          </p:val>
                                        </p:tav>
                                        <p:tav tm="100000">
                                          <p:val>
                                            <p:strVal val="#ppt_x"/>
                                          </p:val>
                                        </p:tav>
                                      </p:tavLst>
                                    </p:anim>
                                    <p:anim calcmode="lin" valueType="num">
                                      <p:cBhvr>
                                        <p:cTn id="131" dur="1000" fill="hold"/>
                                        <p:tgtEl>
                                          <p:spTgt spid="160"/>
                                        </p:tgtEl>
                                        <p:attrNameLst>
                                          <p:attrName>ppt_y</p:attrName>
                                        </p:attrNameLst>
                                      </p:cBhvr>
                                      <p:tavLst>
                                        <p:tav tm="0">
                                          <p:val>
                                            <p:strVal val="#ppt_y+.1"/>
                                          </p:val>
                                        </p:tav>
                                        <p:tav tm="100000">
                                          <p:val>
                                            <p:strVal val="#ppt_y"/>
                                          </p:val>
                                        </p:tav>
                                      </p:tavLst>
                                    </p:anim>
                                  </p:childTnLst>
                                </p:cTn>
                              </p:par>
                              <p:par>
                                <p:cTn id="132" presetID="42" presetClass="entr" presetSubtype="0" fill="hold" grpId="0" nodeType="withEffect">
                                  <p:stCondLst>
                                    <p:cond delay="0"/>
                                  </p:stCondLst>
                                  <p:childTnLst>
                                    <p:set>
                                      <p:cBhvr>
                                        <p:cTn id="133" dur="1" fill="hold">
                                          <p:stCondLst>
                                            <p:cond delay="0"/>
                                          </p:stCondLst>
                                        </p:cTn>
                                        <p:tgtEl>
                                          <p:spTgt spid="49"/>
                                        </p:tgtEl>
                                        <p:attrNameLst>
                                          <p:attrName>style.visibility</p:attrName>
                                        </p:attrNameLst>
                                      </p:cBhvr>
                                      <p:to>
                                        <p:strVal val="visible"/>
                                      </p:to>
                                    </p:set>
                                    <p:animEffect transition="in" filter="fade">
                                      <p:cBhvr>
                                        <p:cTn id="134" dur="1000"/>
                                        <p:tgtEl>
                                          <p:spTgt spid="49"/>
                                        </p:tgtEl>
                                      </p:cBhvr>
                                    </p:animEffect>
                                    <p:anim calcmode="lin" valueType="num">
                                      <p:cBhvr>
                                        <p:cTn id="135" dur="1000" fill="hold"/>
                                        <p:tgtEl>
                                          <p:spTgt spid="49"/>
                                        </p:tgtEl>
                                        <p:attrNameLst>
                                          <p:attrName>ppt_x</p:attrName>
                                        </p:attrNameLst>
                                      </p:cBhvr>
                                      <p:tavLst>
                                        <p:tav tm="0">
                                          <p:val>
                                            <p:strVal val="#ppt_x"/>
                                          </p:val>
                                        </p:tav>
                                        <p:tav tm="100000">
                                          <p:val>
                                            <p:strVal val="#ppt_x"/>
                                          </p:val>
                                        </p:tav>
                                      </p:tavLst>
                                    </p:anim>
                                    <p:anim calcmode="lin" valueType="num">
                                      <p:cBhvr>
                                        <p:cTn id="136" dur="1000" fill="hold"/>
                                        <p:tgtEl>
                                          <p:spTgt spid="49"/>
                                        </p:tgtEl>
                                        <p:attrNameLst>
                                          <p:attrName>ppt_y</p:attrName>
                                        </p:attrNameLst>
                                      </p:cBhvr>
                                      <p:tavLst>
                                        <p:tav tm="0">
                                          <p:val>
                                            <p:strVal val="#ppt_y+.1"/>
                                          </p:val>
                                        </p:tav>
                                        <p:tav tm="100000">
                                          <p:val>
                                            <p:strVal val="#ppt_y"/>
                                          </p:val>
                                        </p:tav>
                                      </p:tavLst>
                                    </p:anim>
                                  </p:childTnLst>
                                </p:cTn>
                              </p:par>
                              <p:par>
                                <p:cTn id="137" presetID="42" presetClass="entr" presetSubtype="0" fill="hold" grpId="0" nodeType="withEffect">
                                  <p:stCondLst>
                                    <p:cond delay="0"/>
                                  </p:stCondLst>
                                  <p:childTnLst>
                                    <p:set>
                                      <p:cBhvr>
                                        <p:cTn id="138" dur="1" fill="hold">
                                          <p:stCondLst>
                                            <p:cond delay="0"/>
                                          </p:stCondLst>
                                        </p:cTn>
                                        <p:tgtEl>
                                          <p:spTgt spid="50"/>
                                        </p:tgtEl>
                                        <p:attrNameLst>
                                          <p:attrName>style.visibility</p:attrName>
                                        </p:attrNameLst>
                                      </p:cBhvr>
                                      <p:to>
                                        <p:strVal val="visible"/>
                                      </p:to>
                                    </p:set>
                                    <p:animEffect transition="in" filter="fade">
                                      <p:cBhvr>
                                        <p:cTn id="139" dur="1000"/>
                                        <p:tgtEl>
                                          <p:spTgt spid="50"/>
                                        </p:tgtEl>
                                      </p:cBhvr>
                                    </p:animEffect>
                                    <p:anim calcmode="lin" valueType="num">
                                      <p:cBhvr>
                                        <p:cTn id="140" dur="1000" fill="hold"/>
                                        <p:tgtEl>
                                          <p:spTgt spid="50"/>
                                        </p:tgtEl>
                                        <p:attrNameLst>
                                          <p:attrName>ppt_x</p:attrName>
                                        </p:attrNameLst>
                                      </p:cBhvr>
                                      <p:tavLst>
                                        <p:tav tm="0">
                                          <p:val>
                                            <p:strVal val="#ppt_x"/>
                                          </p:val>
                                        </p:tav>
                                        <p:tav tm="100000">
                                          <p:val>
                                            <p:strVal val="#ppt_x"/>
                                          </p:val>
                                        </p:tav>
                                      </p:tavLst>
                                    </p:anim>
                                    <p:anim calcmode="lin" valueType="num">
                                      <p:cBhvr>
                                        <p:cTn id="141" dur="1000" fill="hold"/>
                                        <p:tgtEl>
                                          <p:spTgt spid="50"/>
                                        </p:tgtEl>
                                        <p:attrNameLst>
                                          <p:attrName>ppt_y</p:attrName>
                                        </p:attrNameLst>
                                      </p:cBhvr>
                                      <p:tavLst>
                                        <p:tav tm="0">
                                          <p:val>
                                            <p:strVal val="#ppt_y+.1"/>
                                          </p:val>
                                        </p:tav>
                                        <p:tav tm="100000">
                                          <p:val>
                                            <p:strVal val="#ppt_y"/>
                                          </p:val>
                                        </p:tav>
                                      </p:tavLst>
                                    </p:anim>
                                  </p:childTnLst>
                                </p:cTn>
                              </p:par>
                              <p:par>
                                <p:cTn id="142" presetID="42" presetClass="entr" presetSubtype="0" fill="hold" grpId="0" nodeType="withEffect">
                                  <p:stCondLst>
                                    <p:cond delay="0"/>
                                  </p:stCondLst>
                                  <p:childTnLst>
                                    <p:set>
                                      <p:cBhvr>
                                        <p:cTn id="143" dur="1" fill="hold">
                                          <p:stCondLst>
                                            <p:cond delay="0"/>
                                          </p:stCondLst>
                                        </p:cTn>
                                        <p:tgtEl>
                                          <p:spTgt spid="89"/>
                                        </p:tgtEl>
                                        <p:attrNameLst>
                                          <p:attrName>style.visibility</p:attrName>
                                        </p:attrNameLst>
                                      </p:cBhvr>
                                      <p:to>
                                        <p:strVal val="visible"/>
                                      </p:to>
                                    </p:set>
                                    <p:animEffect transition="in" filter="fade">
                                      <p:cBhvr>
                                        <p:cTn id="144" dur="1000"/>
                                        <p:tgtEl>
                                          <p:spTgt spid="89"/>
                                        </p:tgtEl>
                                      </p:cBhvr>
                                    </p:animEffect>
                                    <p:anim calcmode="lin" valueType="num">
                                      <p:cBhvr>
                                        <p:cTn id="145" dur="1000" fill="hold"/>
                                        <p:tgtEl>
                                          <p:spTgt spid="89"/>
                                        </p:tgtEl>
                                        <p:attrNameLst>
                                          <p:attrName>ppt_x</p:attrName>
                                        </p:attrNameLst>
                                      </p:cBhvr>
                                      <p:tavLst>
                                        <p:tav tm="0">
                                          <p:val>
                                            <p:strVal val="#ppt_x"/>
                                          </p:val>
                                        </p:tav>
                                        <p:tav tm="100000">
                                          <p:val>
                                            <p:strVal val="#ppt_x"/>
                                          </p:val>
                                        </p:tav>
                                      </p:tavLst>
                                    </p:anim>
                                    <p:anim calcmode="lin" valueType="num">
                                      <p:cBhvr>
                                        <p:cTn id="146" dur="1000" fill="hold"/>
                                        <p:tgtEl>
                                          <p:spTgt spid="89"/>
                                        </p:tgtEl>
                                        <p:attrNameLst>
                                          <p:attrName>ppt_y</p:attrName>
                                        </p:attrNameLst>
                                      </p:cBhvr>
                                      <p:tavLst>
                                        <p:tav tm="0">
                                          <p:val>
                                            <p:strVal val="#ppt_y+.1"/>
                                          </p:val>
                                        </p:tav>
                                        <p:tav tm="100000">
                                          <p:val>
                                            <p:strVal val="#ppt_y"/>
                                          </p:val>
                                        </p:tav>
                                      </p:tavLst>
                                    </p:anim>
                                  </p:childTnLst>
                                </p:cTn>
                              </p:par>
                              <p:par>
                                <p:cTn id="147" presetID="42" presetClass="entr" presetSubtype="0" fill="hold" grpId="0" nodeType="withEffect">
                                  <p:stCondLst>
                                    <p:cond delay="0"/>
                                  </p:stCondLst>
                                  <p:childTnLst>
                                    <p:set>
                                      <p:cBhvr>
                                        <p:cTn id="148" dur="1" fill="hold">
                                          <p:stCondLst>
                                            <p:cond delay="0"/>
                                          </p:stCondLst>
                                        </p:cTn>
                                        <p:tgtEl>
                                          <p:spTgt spid="90"/>
                                        </p:tgtEl>
                                        <p:attrNameLst>
                                          <p:attrName>style.visibility</p:attrName>
                                        </p:attrNameLst>
                                      </p:cBhvr>
                                      <p:to>
                                        <p:strVal val="visible"/>
                                      </p:to>
                                    </p:set>
                                    <p:animEffect transition="in" filter="fade">
                                      <p:cBhvr>
                                        <p:cTn id="149" dur="1000"/>
                                        <p:tgtEl>
                                          <p:spTgt spid="90"/>
                                        </p:tgtEl>
                                      </p:cBhvr>
                                    </p:animEffect>
                                    <p:anim calcmode="lin" valueType="num">
                                      <p:cBhvr>
                                        <p:cTn id="150" dur="1000" fill="hold"/>
                                        <p:tgtEl>
                                          <p:spTgt spid="90"/>
                                        </p:tgtEl>
                                        <p:attrNameLst>
                                          <p:attrName>ppt_x</p:attrName>
                                        </p:attrNameLst>
                                      </p:cBhvr>
                                      <p:tavLst>
                                        <p:tav tm="0">
                                          <p:val>
                                            <p:strVal val="#ppt_x"/>
                                          </p:val>
                                        </p:tav>
                                        <p:tav tm="100000">
                                          <p:val>
                                            <p:strVal val="#ppt_x"/>
                                          </p:val>
                                        </p:tav>
                                      </p:tavLst>
                                    </p:anim>
                                    <p:anim calcmode="lin" valueType="num">
                                      <p:cBhvr>
                                        <p:cTn id="151" dur="1000" fill="hold"/>
                                        <p:tgtEl>
                                          <p:spTgt spid="90"/>
                                        </p:tgtEl>
                                        <p:attrNameLst>
                                          <p:attrName>ppt_y</p:attrName>
                                        </p:attrNameLst>
                                      </p:cBhvr>
                                      <p:tavLst>
                                        <p:tav tm="0">
                                          <p:val>
                                            <p:strVal val="#ppt_y+.1"/>
                                          </p:val>
                                        </p:tav>
                                        <p:tav tm="100000">
                                          <p:val>
                                            <p:strVal val="#ppt_y"/>
                                          </p:val>
                                        </p:tav>
                                      </p:tavLst>
                                    </p:anim>
                                  </p:childTnLst>
                                </p:cTn>
                              </p:par>
                              <p:par>
                                <p:cTn id="152" presetID="42" presetClass="entr" presetSubtype="0" fill="hold" grpId="0" nodeType="withEffect">
                                  <p:stCondLst>
                                    <p:cond delay="0"/>
                                  </p:stCondLst>
                                  <p:childTnLst>
                                    <p:set>
                                      <p:cBhvr>
                                        <p:cTn id="153" dur="1" fill="hold">
                                          <p:stCondLst>
                                            <p:cond delay="0"/>
                                          </p:stCondLst>
                                        </p:cTn>
                                        <p:tgtEl>
                                          <p:spTgt spid="53"/>
                                        </p:tgtEl>
                                        <p:attrNameLst>
                                          <p:attrName>style.visibility</p:attrName>
                                        </p:attrNameLst>
                                      </p:cBhvr>
                                      <p:to>
                                        <p:strVal val="visible"/>
                                      </p:to>
                                    </p:set>
                                    <p:animEffect transition="in" filter="fade">
                                      <p:cBhvr>
                                        <p:cTn id="154" dur="1000"/>
                                        <p:tgtEl>
                                          <p:spTgt spid="53"/>
                                        </p:tgtEl>
                                      </p:cBhvr>
                                    </p:animEffect>
                                    <p:anim calcmode="lin" valueType="num">
                                      <p:cBhvr>
                                        <p:cTn id="155" dur="1000" fill="hold"/>
                                        <p:tgtEl>
                                          <p:spTgt spid="53"/>
                                        </p:tgtEl>
                                        <p:attrNameLst>
                                          <p:attrName>ppt_x</p:attrName>
                                        </p:attrNameLst>
                                      </p:cBhvr>
                                      <p:tavLst>
                                        <p:tav tm="0">
                                          <p:val>
                                            <p:strVal val="#ppt_x"/>
                                          </p:val>
                                        </p:tav>
                                        <p:tav tm="100000">
                                          <p:val>
                                            <p:strVal val="#ppt_x"/>
                                          </p:val>
                                        </p:tav>
                                      </p:tavLst>
                                    </p:anim>
                                    <p:anim calcmode="lin" valueType="num">
                                      <p:cBhvr>
                                        <p:cTn id="156" dur="1000" fill="hold"/>
                                        <p:tgtEl>
                                          <p:spTgt spid="53"/>
                                        </p:tgtEl>
                                        <p:attrNameLst>
                                          <p:attrName>ppt_y</p:attrName>
                                        </p:attrNameLst>
                                      </p:cBhvr>
                                      <p:tavLst>
                                        <p:tav tm="0">
                                          <p:val>
                                            <p:strVal val="#ppt_y+.1"/>
                                          </p:val>
                                        </p:tav>
                                        <p:tav tm="100000">
                                          <p:val>
                                            <p:strVal val="#ppt_y"/>
                                          </p:val>
                                        </p:tav>
                                      </p:tavLst>
                                    </p:anim>
                                  </p:childTnLst>
                                </p:cTn>
                              </p:par>
                              <p:par>
                                <p:cTn id="157" presetID="42" presetClass="entr" presetSubtype="0" fill="hold" grpId="0" nodeType="withEffect">
                                  <p:stCondLst>
                                    <p:cond delay="0"/>
                                  </p:stCondLst>
                                  <p:childTnLst>
                                    <p:set>
                                      <p:cBhvr>
                                        <p:cTn id="158" dur="1" fill="hold">
                                          <p:stCondLst>
                                            <p:cond delay="0"/>
                                          </p:stCondLst>
                                        </p:cTn>
                                        <p:tgtEl>
                                          <p:spTgt spid="56"/>
                                        </p:tgtEl>
                                        <p:attrNameLst>
                                          <p:attrName>style.visibility</p:attrName>
                                        </p:attrNameLst>
                                      </p:cBhvr>
                                      <p:to>
                                        <p:strVal val="visible"/>
                                      </p:to>
                                    </p:set>
                                    <p:animEffect transition="in" filter="fade">
                                      <p:cBhvr>
                                        <p:cTn id="159" dur="1000"/>
                                        <p:tgtEl>
                                          <p:spTgt spid="56"/>
                                        </p:tgtEl>
                                      </p:cBhvr>
                                    </p:animEffect>
                                    <p:anim calcmode="lin" valueType="num">
                                      <p:cBhvr>
                                        <p:cTn id="160" dur="1000" fill="hold"/>
                                        <p:tgtEl>
                                          <p:spTgt spid="56"/>
                                        </p:tgtEl>
                                        <p:attrNameLst>
                                          <p:attrName>ppt_x</p:attrName>
                                        </p:attrNameLst>
                                      </p:cBhvr>
                                      <p:tavLst>
                                        <p:tav tm="0">
                                          <p:val>
                                            <p:strVal val="#ppt_x"/>
                                          </p:val>
                                        </p:tav>
                                        <p:tav tm="100000">
                                          <p:val>
                                            <p:strVal val="#ppt_x"/>
                                          </p:val>
                                        </p:tav>
                                      </p:tavLst>
                                    </p:anim>
                                    <p:anim calcmode="lin" valueType="num">
                                      <p:cBhvr>
                                        <p:cTn id="161" dur="1000" fill="hold"/>
                                        <p:tgtEl>
                                          <p:spTgt spid="56"/>
                                        </p:tgtEl>
                                        <p:attrNameLst>
                                          <p:attrName>ppt_y</p:attrName>
                                        </p:attrNameLst>
                                      </p:cBhvr>
                                      <p:tavLst>
                                        <p:tav tm="0">
                                          <p:val>
                                            <p:strVal val="#ppt_y+.1"/>
                                          </p:val>
                                        </p:tav>
                                        <p:tav tm="100000">
                                          <p:val>
                                            <p:strVal val="#ppt_y"/>
                                          </p:val>
                                        </p:tav>
                                      </p:tavLst>
                                    </p:anim>
                                  </p:childTnLst>
                                </p:cTn>
                              </p:par>
                              <p:par>
                                <p:cTn id="162" presetID="42" presetClass="entr" presetSubtype="0" fill="hold" grpId="0" nodeType="withEffect">
                                  <p:stCondLst>
                                    <p:cond delay="0"/>
                                  </p:stCondLst>
                                  <p:childTnLst>
                                    <p:set>
                                      <p:cBhvr>
                                        <p:cTn id="163" dur="1" fill="hold">
                                          <p:stCondLst>
                                            <p:cond delay="0"/>
                                          </p:stCondLst>
                                        </p:cTn>
                                        <p:tgtEl>
                                          <p:spTgt spid="91"/>
                                        </p:tgtEl>
                                        <p:attrNameLst>
                                          <p:attrName>style.visibility</p:attrName>
                                        </p:attrNameLst>
                                      </p:cBhvr>
                                      <p:to>
                                        <p:strVal val="visible"/>
                                      </p:to>
                                    </p:set>
                                    <p:animEffect transition="in" filter="fade">
                                      <p:cBhvr>
                                        <p:cTn id="164" dur="1000"/>
                                        <p:tgtEl>
                                          <p:spTgt spid="91"/>
                                        </p:tgtEl>
                                      </p:cBhvr>
                                    </p:animEffect>
                                    <p:anim calcmode="lin" valueType="num">
                                      <p:cBhvr>
                                        <p:cTn id="165" dur="1000" fill="hold"/>
                                        <p:tgtEl>
                                          <p:spTgt spid="91"/>
                                        </p:tgtEl>
                                        <p:attrNameLst>
                                          <p:attrName>ppt_x</p:attrName>
                                        </p:attrNameLst>
                                      </p:cBhvr>
                                      <p:tavLst>
                                        <p:tav tm="0">
                                          <p:val>
                                            <p:strVal val="#ppt_x"/>
                                          </p:val>
                                        </p:tav>
                                        <p:tav tm="100000">
                                          <p:val>
                                            <p:strVal val="#ppt_x"/>
                                          </p:val>
                                        </p:tav>
                                      </p:tavLst>
                                    </p:anim>
                                    <p:anim calcmode="lin" valueType="num">
                                      <p:cBhvr>
                                        <p:cTn id="166" dur="1000" fill="hold"/>
                                        <p:tgtEl>
                                          <p:spTgt spid="91"/>
                                        </p:tgtEl>
                                        <p:attrNameLst>
                                          <p:attrName>ppt_y</p:attrName>
                                        </p:attrNameLst>
                                      </p:cBhvr>
                                      <p:tavLst>
                                        <p:tav tm="0">
                                          <p:val>
                                            <p:strVal val="#ppt_y+.1"/>
                                          </p:val>
                                        </p:tav>
                                        <p:tav tm="100000">
                                          <p:val>
                                            <p:strVal val="#ppt_y"/>
                                          </p:val>
                                        </p:tav>
                                      </p:tavLst>
                                    </p:anim>
                                  </p:childTnLst>
                                </p:cTn>
                              </p:par>
                              <p:par>
                                <p:cTn id="167" presetID="42" presetClass="entr" presetSubtype="0" fill="hold" grpId="0" nodeType="withEffect">
                                  <p:stCondLst>
                                    <p:cond delay="0"/>
                                  </p:stCondLst>
                                  <p:childTnLst>
                                    <p:set>
                                      <p:cBhvr>
                                        <p:cTn id="168" dur="1" fill="hold">
                                          <p:stCondLst>
                                            <p:cond delay="0"/>
                                          </p:stCondLst>
                                        </p:cTn>
                                        <p:tgtEl>
                                          <p:spTgt spid="92"/>
                                        </p:tgtEl>
                                        <p:attrNameLst>
                                          <p:attrName>style.visibility</p:attrName>
                                        </p:attrNameLst>
                                      </p:cBhvr>
                                      <p:to>
                                        <p:strVal val="visible"/>
                                      </p:to>
                                    </p:set>
                                    <p:animEffect transition="in" filter="fade">
                                      <p:cBhvr>
                                        <p:cTn id="169" dur="1000"/>
                                        <p:tgtEl>
                                          <p:spTgt spid="92"/>
                                        </p:tgtEl>
                                      </p:cBhvr>
                                    </p:animEffect>
                                    <p:anim calcmode="lin" valueType="num">
                                      <p:cBhvr>
                                        <p:cTn id="170" dur="1000" fill="hold"/>
                                        <p:tgtEl>
                                          <p:spTgt spid="92"/>
                                        </p:tgtEl>
                                        <p:attrNameLst>
                                          <p:attrName>ppt_x</p:attrName>
                                        </p:attrNameLst>
                                      </p:cBhvr>
                                      <p:tavLst>
                                        <p:tav tm="0">
                                          <p:val>
                                            <p:strVal val="#ppt_x"/>
                                          </p:val>
                                        </p:tav>
                                        <p:tav tm="100000">
                                          <p:val>
                                            <p:strVal val="#ppt_x"/>
                                          </p:val>
                                        </p:tav>
                                      </p:tavLst>
                                    </p:anim>
                                    <p:anim calcmode="lin" valueType="num">
                                      <p:cBhvr>
                                        <p:cTn id="171" dur="1000" fill="hold"/>
                                        <p:tgtEl>
                                          <p:spTgt spid="92"/>
                                        </p:tgtEl>
                                        <p:attrNameLst>
                                          <p:attrName>ppt_y</p:attrName>
                                        </p:attrNameLst>
                                      </p:cBhvr>
                                      <p:tavLst>
                                        <p:tav tm="0">
                                          <p:val>
                                            <p:strVal val="#ppt_y+.1"/>
                                          </p:val>
                                        </p:tav>
                                        <p:tav tm="100000">
                                          <p:val>
                                            <p:strVal val="#ppt_y"/>
                                          </p:val>
                                        </p:tav>
                                      </p:tavLst>
                                    </p:anim>
                                  </p:childTnLst>
                                </p:cTn>
                              </p:par>
                              <p:par>
                                <p:cTn id="172" presetID="42" presetClass="entr" presetSubtype="0" fill="hold" grpId="0" nodeType="withEffect">
                                  <p:stCondLst>
                                    <p:cond delay="0"/>
                                  </p:stCondLst>
                                  <p:childTnLst>
                                    <p:set>
                                      <p:cBhvr>
                                        <p:cTn id="173" dur="1" fill="hold">
                                          <p:stCondLst>
                                            <p:cond delay="0"/>
                                          </p:stCondLst>
                                        </p:cTn>
                                        <p:tgtEl>
                                          <p:spTgt spid="59"/>
                                        </p:tgtEl>
                                        <p:attrNameLst>
                                          <p:attrName>style.visibility</p:attrName>
                                        </p:attrNameLst>
                                      </p:cBhvr>
                                      <p:to>
                                        <p:strVal val="visible"/>
                                      </p:to>
                                    </p:set>
                                    <p:animEffect transition="in" filter="fade">
                                      <p:cBhvr>
                                        <p:cTn id="174" dur="1000"/>
                                        <p:tgtEl>
                                          <p:spTgt spid="59"/>
                                        </p:tgtEl>
                                      </p:cBhvr>
                                    </p:animEffect>
                                    <p:anim calcmode="lin" valueType="num">
                                      <p:cBhvr>
                                        <p:cTn id="175" dur="1000" fill="hold"/>
                                        <p:tgtEl>
                                          <p:spTgt spid="59"/>
                                        </p:tgtEl>
                                        <p:attrNameLst>
                                          <p:attrName>ppt_x</p:attrName>
                                        </p:attrNameLst>
                                      </p:cBhvr>
                                      <p:tavLst>
                                        <p:tav tm="0">
                                          <p:val>
                                            <p:strVal val="#ppt_x"/>
                                          </p:val>
                                        </p:tav>
                                        <p:tav tm="100000">
                                          <p:val>
                                            <p:strVal val="#ppt_x"/>
                                          </p:val>
                                        </p:tav>
                                      </p:tavLst>
                                    </p:anim>
                                    <p:anim calcmode="lin" valueType="num">
                                      <p:cBhvr>
                                        <p:cTn id="176" dur="1000" fill="hold"/>
                                        <p:tgtEl>
                                          <p:spTgt spid="59"/>
                                        </p:tgtEl>
                                        <p:attrNameLst>
                                          <p:attrName>ppt_y</p:attrName>
                                        </p:attrNameLst>
                                      </p:cBhvr>
                                      <p:tavLst>
                                        <p:tav tm="0">
                                          <p:val>
                                            <p:strVal val="#ppt_y+.1"/>
                                          </p:val>
                                        </p:tav>
                                        <p:tav tm="100000">
                                          <p:val>
                                            <p:strVal val="#ppt_y"/>
                                          </p:val>
                                        </p:tav>
                                      </p:tavLst>
                                    </p:anim>
                                  </p:childTnLst>
                                </p:cTn>
                              </p:par>
                              <p:par>
                                <p:cTn id="177" presetID="42" presetClass="entr" presetSubtype="0" fill="hold" grpId="0" nodeType="withEffect">
                                  <p:stCondLst>
                                    <p:cond delay="0"/>
                                  </p:stCondLst>
                                  <p:childTnLst>
                                    <p:set>
                                      <p:cBhvr>
                                        <p:cTn id="178" dur="1" fill="hold">
                                          <p:stCondLst>
                                            <p:cond delay="0"/>
                                          </p:stCondLst>
                                        </p:cTn>
                                        <p:tgtEl>
                                          <p:spTgt spid="149"/>
                                        </p:tgtEl>
                                        <p:attrNameLst>
                                          <p:attrName>style.visibility</p:attrName>
                                        </p:attrNameLst>
                                      </p:cBhvr>
                                      <p:to>
                                        <p:strVal val="visible"/>
                                      </p:to>
                                    </p:set>
                                    <p:animEffect transition="in" filter="fade">
                                      <p:cBhvr>
                                        <p:cTn id="179" dur="1000"/>
                                        <p:tgtEl>
                                          <p:spTgt spid="149"/>
                                        </p:tgtEl>
                                      </p:cBhvr>
                                    </p:animEffect>
                                    <p:anim calcmode="lin" valueType="num">
                                      <p:cBhvr>
                                        <p:cTn id="180" dur="1000" fill="hold"/>
                                        <p:tgtEl>
                                          <p:spTgt spid="149"/>
                                        </p:tgtEl>
                                        <p:attrNameLst>
                                          <p:attrName>ppt_x</p:attrName>
                                        </p:attrNameLst>
                                      </p:cBhvr>
                                      <p:tavLst>
                                        <p:tav tm="0">
                                          <p:val>
                                            <p:strVal val="#ppt_x"/>
                                          </p:val>
                                        </p:tav>
                                        <p:tav tm="100000">
                                          <p:val>
                                            <p:strVal val="#ppt_x"/>
                                          </p:val>
                                        </p:tav>
                                      </p:tavLst>
                                    </p:anim>
                                    <p:anim calcmode="lin" valueType="num">
                                      <p:cBhvr>
                                        <p:cTn id="181" dur="1000" fill="hold"/>
                                        <p:tgtEl>
                                          <p:spTgt spid="149"/>
                                        </p:tgtEl>
                                        <p:attrNameLst>
                                          <p:attrName>ppt_y</p:attrName>
                                        </p:attrNameLst>
                                      </p:cBhvr>
                                      <p:tavLst>
                                        <p:tav tm="0">
                                          <p:val>
                                            <p:strVal val="#ppt_y+.1"/>
                                          </p:val>
                                        </p:tav>
                                        <p:tav tm="100000">
                                          <p:val>
                                            <p:strVal val="#ppt_y"/>
                                          </p:val>
                                        </p:tav>
                                      </p:tavLst>
                                    </p:anim>
                                  </p:childTnLst>
                                </p:cTn>
                              </p:par>
                              <p:par>
                                <p:cTn id="182" presetID="42" presetClass="entr" presetSubtype="0" fill="hold" grpId="0" nodeType="withEffect">
                                  <p:stCondLst>
                                    <p:cond delay="0"/>
                                  </p:stCondLst>
                                  <p:childTnLst>
                                    <p:set>
                                      <p:cBhvr>
                                        <p:cTn id="183" dur="1" fill="hold">
                                          <p:stCondLst>
                                            <p:cond delay="0"/>
                                          </p:stCondLst>
                                        </p:cTn>
                                        <p:tgtEl>
                                          <p:spTgt spid="134"/>
                                        </p:tgtEl>
                                        <p:attrNameLst>
                                          <p:attrName>style.visibility</p:attrName>
                                        </p:attrNameLst>
                                      </p:cBhvr>
                                      <p:to>
                                        <p:strVal val="visible"/>
                                      </p:to>
                                    </p:set>
                                    <p:animEffect transition="in" filter="fade">
                                      <p:cBhvr>
                                        <p:cTn id="184" dur="1000"/>
                                        <p:tgtEl>
                                          <p:spTgt spid="134"/>
                                        </p:tgtEl>
                                      </p:cBhvr>
                                    </p:animEffect>
                                    <p:anim calcmode="lin" valueType="num">
                                      <p:cBhvr>
                                        <p:cTn id="185" dur="1000" fill="hold"/>
                                        <p:tgtEl>
                                          <p:spTgt spid="134"/>
                                        </p:tgtEl>
                                        <p:attrNameLst>
                                          <p:attrName>ppt_x</p:attrName>
                                        </p:attrNameLst>
                                      </p:cBhvr>
                                      <p:tavLst>
                                        <p:tav tm="0">
                                          <p:val>
                                            <p:strVal val="#ppt_x"/>
                                          </p:val>
                                        </p:tav>
                                        <p:tav tm="100000">
                                          <p:val>
                                            <p:strVal val="#ppt_x"/>
                                          </p:val>
                                        </p:tav>
                                      </p:tavLst>
                                    </p:anim>
                                    <p:anim calcmode="lin" valueType="num">
                                      <p:cBhvr>
                                        <p:cTn id="186" dur="1000" fill="hold"/>
                                        <p:tgtEl>
                                          <p:spTgt spid="134"/>
                                        </p:tgtEl>
                                        <p:attrNameLst>
                                          <p:attrName>ppt_y</p:attrName>
                                        </p:attrNameLst>
                                      </p:cBhvr>
                                      <p:tavLst>
                                        <p:tav tm="0">
                                          <p:val>
                                            <p:strVal val="#ppt_y+.1"/>
                                          </p:val>
                                        </p:tav>
                                        <p:tav tm="100000">
                                          <p:val>
                                            <p:strVal val="#ppt_y"/>
                                          </p:val>
                                        </p:tav>
                                      </p:tavLst>
                                    </p:anim>
                                  </p:childTnLst>
                                </p:cTn>
                              </p:par>
                              <p:par>
                                <p:cTn id="187" presetID="42" presetClass="entr" presetSubtype="0" fill="hold" grpId="0" nodeType="withEffect">
                                  <p:stCondLst>
                                    <p:cond delay="0"/>
                                  </p:stCondLst>
                                  <p:childTnLst>
                                    <p:set>
                                      <p:cBhvr>
                                        <p:cTn id="188" dur="1" fill="hold">
                                          <p:stCondLst>
                                            <p:cond delay="0"/>
                                          </p:stCondLst>
                                        </p:cTn>
                                        <p:tgtEl>
                                          <p:spTgt spid="150"/>
                                        </p:tgtEl>
                                        <p:attrNameLst>
                                          <p:attrName>style.visibility</p:attrName>
                                        </p:attrNameLst>
                                      </p:cBhvr>
                                      <p:to>
                                        <p:strVal val="visible"/>
                                      </p:to>
                                    </p:set>
                                    <p:animEffect transition="in" filter="fade">
                                      <p:cBhvr>
                                        <p:cTn id="189" dur="1000"/>
                                        <p:tgtEl>
                                          <p:spTgt spid="150"/>
                                        </p:tgtEl>
                                      </p:cBhvr>
                                    </p:animEffect>
                                    <p:anim calcmode="lin" valueType="num">
                                      <p:cBhvr>
                                        <p:cTn id="190" dur="1000" fill="hold"/>
                                        <p:tgtEl>
                                          <p:spTgt spid="150"/>
                                        </p:tgtEl>
                                        <p:attrNameLst>
                                          <p:attrName>ppt_x</p:attrName>
                                        </p:attrNameLst>
                                      </p:cBhvr>
                                      <p:tavLst>
                                        <p:tav tm="0">
                                          <p:val>
                                            <p:strVal val="#ppt_x"/>
                                          </p:val>
                                        </p:tav>
                                        <p:tav tm="100000">
                                          <p:val>
                                            <p:strVal val="#ppt_x"/>
                                          </p:val>
                                        </p:tav>
                                      </p:tavLst>
                                    </p:anim>
                                    <p:anim calcmode="lin" valueType="num">
                                      <p:cBhvr>
                                        <p:cTn id="191" dur="1000" fill="hold"/>
                                        <p:tgtEl>
                                          <p:spTgt spid="150"/>
                                        </p:tgtEl>
                                        <p:attrNameLst>
                                          <p:attrName>ppt_y</p:attrName>
                                        </p:attrNameLst>
                                      </p:cBhvr>
                                      <p:tavLst>
                                        <p:tav tm="0">
                                          <p:val>
                                            <p:strVal val="#ppt_y+.1"/>
                                          </p:val>
                                        </p:tav>
                                        <p:tav tm="100000">
                                          <p:val>
                                            <p:strVal val="#ppt_y"/>
                                          </p:val>
                                        </p:tav>
                                      </p:tavLst>
                                    </p:anim>
                                  </p:childTnLst>
                                </p:cTn>
                              </p:par>
                              <p:par>
                                <p:cTn id="192" presetID="42" presetClass="entr" presetSubtype="0" fill="hold" grpId="0" nodeType="withEffect">
                                  <p:stCondLst>
                                    <p:cond delay="0"/>
                                  </p:stCondLst>
                                  <p:childTnLst>
                                    <p:set>
                                      <p:cBhvr>
                                        <p:cTn id="193" dur="1" fill="hold">
                                          <p:stCondLst>
                                            <p:cond delay="0"/>
                                          </p:stCondLst>
                                        </p:cTn>
                                        <p:tgtEl>
                                          <p:spTgt spid="135"/>
                                        </p:tgtEl>
                                        <p:attrNameLst>
                                          <p:attrName>style.visibility</p:attrName>
                                        </p:attrNameLst>
                                      </p:cBhvr>
                                      <p:to>
                                        <p:strVal val="visible"/>
                                      </p:to>
                                    </p:set>
                                    <p:animEffect transition="in" filter="fade">
                                      <p:cBhvr>
                                        <p:cTn id="194" dur="1000"/>
                                        <p:tgtEl>
                                          <p:spTgt spid="135"/>
                                        </p:tgtEl>
                                      </p:cBhvr>
                                    </p:animEffect>
                                    <p:anim calcmode="lin" valueType="num">
                                      <p:cBhvr>
                                        <p:cTn id="195" dur="1000" fill="hold"/>
                                        <p:tgtEl>
                                          <p:spTgt spid="135"/>
                                        </p:tgtEl>
                                        <p:attrNameLst>
                                          <p:attrName>ppt_x</p:attrName>
                                        </p:attrNameLst>
                                      </p:cBhvr>
                                      <p:tavLst>
                                        <p:tav tm="0">
                                          <p:val>
                                            <p:strVal val="#ppt_x"/>
                                          </p:val>
                                        </p:tav>
                                        <p:tav tm="100000">
                                          <p:val>
                                            <p:strVal val="#ppt_x"/>
                                          </p:val>
                                        </p:tav>
                                      </p:tavLst>
                                    </p:anim>
                                    <p:anim calcmode="lin" valueType="num">
                                      <p:cBhvr>
                                        <p:cTn id="196" dur="1000" fill="hold"/>
                                        <p:tgtEl>
                                          <p:spTgt spid="135"/>
                                        </p:tgtEl>
                                        <p:attrNameLst>
                                          <p:attrName>ppt_y</p:attrName>
                                        </p:attrNameLst>
                                      </p:cBhvr>
                                      <p:tavLst>
                                        <p:tav tm="0">
                                          <p:val>
                                            <p:strVal val="#ppt_y+.1"/>
                                          </p:val>
                                        </p:tav>
                                        <p:tav tm="100000">
                                          <p:val>
                                            <p:strVal val="#ppt_y"/>
                                          </p:val>
                                        </p:tav>
                                      </p:tavLst>
                                    </p:anim>
                                  </p:childTnLst>
                                </p:cTn>
                              </p:par>
                              <p:par>
                                <p:cTn id="197" presetID="42" presetClass="entr" presetSubtype="0" fill="hold" grpId="0" nodeType="withEffect">
                                  <p:stCondLst>
                                    <p:cond delay="0"/>
                                  </p:stCondLst>
                                  <p:childTnLst>
                                    <p:set>
                                      <p:cBhvr>
                                        <p:cTn id="198" dur="1" fill="hold">
                                          <p:stCondLst>
                                            <p:cond delay="0"/>
                                          </p:stCondLst>
                                        </p:cTn>
                                        <p:tgtEl>
                                          <p:spTgt spid="151"/>
                                        </p:tgtEl>
                                        <p:attrNameLst>
                                          <p:attrName>style.visibility</p:attrName>
                                        </p:attrNameLst>
                                      </p:cBhvr>
                                      <p:to>
                                        <p:strVal val="visible"/>
                                      </p:to>
                                    </p:set>
                                    <p:animEffect transition="in" filter="fade">
                                      <p:cBhvr>
                                        <p:cTn id="199" dur="1000"/>
                                        <p:tgtEl>
                                          <p:spTgt spid="151"/>
                                        </p:tgtEl>
                                      </p:cBhvr>
                                    </p:animEffect>
                                    <p:anim calcmode="lin" valueType="num">
                                      <p:cBhvr>
                                        <p:cTn id="200" dur="1000" fill="hold"/>
                                        <p:tgtEl>
                                          <p:spTgt spid="151"/>
                                        </p:tgtEl>
                                        <p:attrNameLst>
                                          <p:attrName>ppt_x</p:attrName>
                                        </p:attrNameLst>
                                      </p:cBhvr>
                                      <p:tavLst>
                                        <p:tav tm="0">
                                          <p:val>
                                            <p:strVal val="#ppt_x"/>
                                          </p:val>
                                        </p:tav>
                                        <p:tav tm="100000">
                                          <p:val>
                                            <p:strVal val="#ppt_x"/>
                                          </p:val>
                                        </p:tav>
                                      </p:tavLst>
                                    </p:anim>
                                    <p:anim calcmode="lin" valueType="num">
                                      <p:cBhvr>
                                        <p:cTn id="201" dur="1000" fill="hold"/>
                                        <p:tgtEl>
                                          <p:spTgt spid="151"/>
                                        </p:tgtEl>
                                        <p:attrNameLst>
                                          <p:attrName>ppt_y</p:attrName>
                                        </p:attrNameLst>
                                      </p:cBhvr>
                                      <p:tavLst>
                                        <p:tav tm="0">
                                          <p:val>
                                            <p:strVal val="#ppt_y+.1"/>
                                          </p:val>
                                        </p:tav>
                                        <p:tav tm="100000">
                                          <p:val>
                                            <p:strVal val="#ppt_y"/>
                                          </p:val>
                                        </p:tav>
                                      </p:tavLst>
                                    </p:anim>
                                  </p:childTnLst>
                                </p:cTn>
                              </p:par>
                              <p:par>
                                <p:cTn id="202" presetID="42" presetClass="entr" presetSubtype="0" fill="hold" grpId="0" nodeType="withEffect">
                                  <p:stCondLst>
                                    <p:cond delay="0"/>
                                  </p:stCondLst>
                                  <p:childTnLst>
                                    <p:set>
                                      <p:cBhvr>
                                        <p:cTn id="203" dur="1" fill="hold">
                                          <p:stCondLst>
                                            <p:cond delay="0"/>
                                          </p:stCondLst>
                                        </p:cTn>
                                        <p:tgtEl>
                                          <p:spTgt spid="136"/>
                                        </p:tgtEl>
                                        <p:attrNameLst>
                                          <p:attrName>style.visibility</p:attrName>
                                        </p:attrNameLst>
                                      </p:cBhvr>
                                      <p:to>
                                        <p:strVal val="visible"/>
                                      </p:to>
                                    </p:set>
                                    <p:animEffect transition="in" filter="fade">
                                      <p:cBhvr>
                                        <p:cTn id="204" dur="1000"/>
                                        <p:tgtEl>
                                          <p:spTgt spid="136"/>
                                        </p:tgtEl>
                                      </p:cBhvr>
                                    </p:animEffect>
                                    <p:anim calcmode="lin" valueType="num">
                                      <p:cBhvr>
                                        <p:cTn id="205" dur="1000" fill="hold"/>
                                        <p:tgtEl>
                                          <p:spTgt spid="136"/>
                                        </p:tgtEl>
                                        <p:attrNameLst>
                                          <p:attrName>ppt_x</p:attrName>
                                        </p:attrNameLst>
                                      </p:cBhvr>
                                      <p:tavLst>
                                        <p:tav tm="0">
                                          <p:val>
                                            <p:strVal val="#ppt_x"/>
                                          </p:val>
                                        </p:tav>
                                        <p:tav tm="100000">
                                          <p:val>
                                            <p:strVal val="#ppt_x"/>
                                          </p:val>
                                        </p:tav>
                                      </p:tavLst>
                                    </p:anim>
                                    <p:anim calcmode="lin" valueType="num">
                                      <p:cBhvr>
                                        <p:cTn id="206" dur="1000" fill="hold"/>
                                        <p:tgtEl>
                                          <p:spTgt spid="136"/>
                                        </p:tgtEl>
                                        <p:attrNameLst>
                                          <p:attrName>ppt_y</p:attrName>
                                        </p:attrNameLst>
                                      </p:cBhvr>
                                      <p:tavLst>
                                        <p:tav tm="0">
                                          <p:val>
                                            <p:strVal val="#ppt_y+.1"/>
                                          </p:val>
                                        </p:tav>
                                        <p:tav tm="100000">
                                          <p:val>
                                            <p:strVal val="#ppt_y"/>
                                          </p:val>
                                        </p:tav>
                                      </p:tavLst>
                                    </p:anim>
                                  </p:childTnLst>
                                </p:cTn>
                              </p:par>
                              <p:par>
                                <p:cTn id="207" presetID="42" presetClass="entr" presetSubtype="0" fill="hold" grpId="0" nodeType="withEffect">
                                  <p:stCondLst>
                                    <p:cond delay="0"/>
                                  </p:stCondLst>
                                  <p:childTnLst>
                                    <p:set>
                                      <p:cBhvr>
                                        <p:cTn id="208" dur="1" fill="hold">
                                          <p:stCondLst>
                                            <p:cond delay="0"/>
                                          </p:stCondLst>
                                        </p:cTn>
                                        <p:tgtEl>
                                          <p:spTgt spid="152"/>
                                        </p:tgtEl>
                                        <p:attrNameLst>
                                          <p:attrName>style.visibility</p:attrName>
                                        </p:attrNameLst>
                                      </p:cBhvr>
                                      <p:to>
                                        <p:strVal val="visible"/>
                                      </p:to>
                                    </p:set>
                                    <p:animEffect transition="in" filter="fade">
                                      <p:cBhvr>
                                        <p:cTn id="209" dur="1000"/>
                                        <p:tgtEl>
                                          <p:spTgt spid="152"/>
                                        </p:tgtEl>
                                      </p:cBhvr>
                                    </p:animEffect>
                                    <p:anim calcmode="lin" valueType="num">
                                      <p:cBhvr>
                                        <p:cTn id="210" dur="1000" fill="hold"/>
                                        <p:tgtEl>
                                          <p:spTgt spid="152"/>
                                        </p:tgtEl>
                                        <p:attrNameLst>
                                          <p:attrName>ppt_x</p:attrName>
                                        </p:attrNameLst>
                                      </p:cBhvr>
                                      <p:tavLst>
                                        <p:tav tm="0">
                                          <p:val>
                                            <p:strVal val="#ppt_x"/>
                                          </p:val>
                                        </p:tav>
                                        <p:tav tm="100000">
                                          <p:val>
                                            <p:strVal val="#ppt_x"/>
                                          </p:val>
                                        </p:tav>
                                      </p:tavLst>
                                    </p:anim>
                                    <p:anim calcmode="lin" valueType="num">
                                      <p:cBhvr>
                                        <p:cTn id="211" dur="1000" fill="hold"/>
                                        <p:tgtEl>
                                          <p:spTgt spid="152"/>
                                        </p:tgtEl>
                                        <p:attrNameLst>
                                          <p:attrName>ppt_y</p:attrName>
                                        </p:attrNameLst>
                                      </p:cBhvr>
                                      <p:tavLst>
                                        <p:tav tm="0">
                                          <p:val>
                                            <p:strVal val="#ppt_y+.1"/>
                                          </p:val>
                                        </p:tav>
                                        <p:tav tm="100000">
                                          <p:val>
                                            <p:strVal val="#ppt_y"/>
                                          </p:val>
                                        </p:tav>
                                      </p:tavLst>
                                    </p:anim>
                                  </p:childTnLst>
                                </p:cTn>
                              </p:par>
                              <p:par>
                                <p:cTn id="212" presetID="42" presetClass="entr" presetSubtype="0" fill="hold" grpId="0" nodeType="withEffect">
                                  <p:stCondLst>
                                    <p:cond delay="0"/>
                                  </p:stCondLst>
                                  <p:childTnLst>
                                    <p:set>
                                      <p:cBhvr>
                                        <p:cTn id="213" dur="1" fill="hold">
                                          <p:stCondLst>
                                            <p:cond delay="0"/>
                                          </p:stCondLst>
                                        </p:cTn>
                                        <p:tgtEl>
                                          <p:spTgt spid="137"/>
                                        </p:tgtEl>
                                        <p:attrNameLst>
                                          <p:attrName>style.visibility</p:attrName>
                                        </p:attrNameLst>
                                      </p:cBhvr>
                                      <p:to>
                                        <p:strVal val="visible"/>
                                      </p:to>
                                    </p:set>
                                    <p:animEffect transition="in" filter="fade">
                                      <p:cBhvr>
                                        <p:cTn id="214" dur="1000"/>
                                        <p:tgtEl>
                                          <p:spTgt spid="137"/>
                                        </p:tgtEl>
                                      </p:cBhvr>
                                    </p:animEffect>
                                    <p:anim calcmode="lin" valueType="num">
                                      <p:cBhvr>
                                        <p:cTn id="215" dur="1000" fill="hold"/>
                                        <p:tgtEl>
                                          <p:spTgt spid="137"/>
                                        </p:tgtEl>
                                        <p:attrNameLst>
                                          <p:attrName>ppt_x</p:attrName>
                                        </p:attrNameLst>
                                      </p:cBhvr>
                                      <p:tavLst>
                                        <p:tav tm="0">
                                          <p:val>
                                            <p:strVal val="#ppt_x"/>
                                          </p:val>
                                        </p:tav>
                                        <p:tav tm="100000">
                                          <p:val>
                                            <p:strVal val="#ppt_x"/>
                                          </p:val>
                                        </p:tav>
                                      </p:tavLst>
                                    </p:anim>
                                    <p:anim calcmode="lin" valueType="num">
                                      <p:cBhvr>
                                        <p:cTn id="216" dur="1000" fill="hold"/>
                                        <p:tgtEl>
                                          <p:spTgt spid="137"/>
                                        </p:tgtEl>
                                        <p:attrNameLst>
                                          <p:attrName>ppt_y</p:attrName>
                                        </p:attrNameLst>
                                      </p:cBhvr>
                                      <p:tavLst>
                                        <p:tav tm="0">
                                          <p:val>
                                            <p:strVal val="#ppt_y+.1"/>
                                          </p:val>
                                        </p:tav>
                                        <p:tav tm="100000">
                                          <p:val>
                                            <p:strVal val="#ppt_y"/>
                                          </p:val>
                                        </p:tav>
                                      </p:tavLst>
                                    </p:anim>
                                  </p:childTnLst>
                                </p:cTn>
                              </p:par>
                              <p:par>
                                <p:cTn id="217" presetID="42" presetClass="entr" presetSubtype="0" fill="hold" grpId="0" nodeType="withEffect">
                                  <p:stCondLst>
                                    <p:cond delay="0"/>
                                  </p:stCondLst>
                                  <p:childTnLst>
                                    <p:set>
                                      <p:cBhvr>
                                        <p:cTn id="218" dur="1" fill="hold">
                                          <p:stCondLst>
                                            <p:cond delay="0"/>
                                          </p:stCondLst>
                                        </p:cTn>
                                        <p:tgtEl>
                                          <p:spTgt spid="153"/>
                                        </p:tgtEl>
                                        <p:attrNameLst>
                                          <p:attrName>style.visibility</p:attrName>
                                        </p:attrNameLst>
                                      </p:cBhvr>
                                      <p:to>
                                        <p:strVal val="visible"/>
                                      </p:to>
                                    </p:set>
                                    <p:animEffect transition="in" filter="fade">
                                      <p:cBhvr>
                                        <p:cTn id="219" dur="1000"/>
                                        <p:tgtEl>
                                          <p:spTgt spid="153"/>
                                        </p:tgtEl>
                                      </p:cBhvr>
                                    </p:animEffect>
                                    <p:anim calcmode="lin" valueType="num">
                                      <p:cBhvr>
                                        <p:cTn id="220" dur="1000" fill="hold"/>
                                        <p:tgtEl>
                                          <p:spTgt spid="153"/>
                                        </p:tgtEl>
                                        <p:attrNameLst>
                                          <p:attrName>ppt_x</p:attrName>
                                        </p:attrNameLst>
                                      </p:cBhvr>
                                      <p:tavLst>
                                        <p:tav tm="0">
                                          <p:val>
                                            <p:strVal val="#ppt_x"/>
                                          </p:val>
                                        </p:tav>
                                        <p:tav tm="100000">
                                          <p:val>
                                            <p:strVal val="#ppt_x"/>
                                          </p:val>
                                        </p:tav>
                                      </p:tavLst>
                                    </p:anim>
                                    <p:anim calcmode="lin" valueType="num">
                                      <p:cBhvr>
                                        <p:cTn id="221" dur="1000" fill="hold"/>
                                        <p:tgtEl>
                                          <p:spTgt spid="153"/>
                                        </p:tgtEl>
                                        <p:attrNameLst>
                                          <p:attrName>ppt_y</p:attrName>
                                        </p:attrNameLst>
                                      </p:cBhvr>
                                      <p:tavLst>
                                        <p:tav tm="0">
                                          <p:val>
                                            <p:strVal val="#ppt_y+.1"/>
                                          </p:val>
                                        </p:tav>
                                        <p:tav tm="100000">
                                          <p:val>
                                            <p:strVal val="#ppt_y"/>
                                          </p:val>
                                        </p:tav>
                                      </p:tavLst>
                                    </p:anim>
                                  </p:childTnLst>
                                </p:cTn>
                              </p:par>
                              <p:par>
                                <p:cTn id="222" presetID="42" presetClass="entr" presetSubtype="0" fill="hold" grpId="0" nodeType="withEffect">
                                  <p:stCondLst>
                                    <p:cond delay="0"/>
                                  </p:stCondLst>
                                  <p:childTnLst>
                                    <p:set>
                                      <p:cBhvr>
                                        <p:cTn id="223" dur="1" fill="hold">
                                          <p:stCondLst>
                                            <p:cond delay="0"/>
                                          </p:stCondLst>
                                        </p:cTn>
                                        <p:tgtEl>
                                          <p:spTgt spid="138"/>
                                        </p:tgtEl>
                                        <p:attrNameLst>
                                          <p:attrName>style.visibility</p:attrName>
                                        </p:attrNameLst>
                                      </p:cBhvr>
                                      <p:to>
                                        <p:strVal val="visible"/>
                                      </p:to>
                                    </p:set>
                                    <p:animEffect transition="in" filter="fade">
                                      <p:cBhvr>
                                        <p:cTn id="224" dur="1000"/>
                                        <p:tgtEl>
                                          <p:spTgt spid="138"/>
                                        </p:tgtEl>
                                      </p:cBhvr>
                                    </p:animEffect>
                                    <p:anim calcmode="lin" valueType="num">
                                      <p:cBhvr>
                                        <p:cTn id="225" dur="1000" fill="hold"/>
                                        <p:tgtEl>
                                          <p:spTgt spid="138"/>
                                        </p:tgtEl>
                                        <p:attrNameLst>
                                          <p:attrName>ppt_x</p:attrName>
                                        </p:attrNameLst>
                                      </p:cBhvr>
                                      <p:tavLst>
                                        <p:tav tm="0">
                                          <p:val>
                                            <p:strVal val="#ppt_x"/>
                                          </p:val>
                                        </p:tav>
                                        <p:tav tm="100000">
                                          <p:val>
                                            <p:strVal val="#ppt_x"/>
                                          </p:val>
                                        </p:tav>
                                      </p:tavLst>
                                    </p:anim>
                                    <p:anim calcmode="lin" valueType="num">
                                      <p:cBhvr>
                                        <p:cTn id="226" dur="1000" fill="hold"/>
                                        <p:tgtEl>
                                          <p:spTgt spid="138"/>
                                        </p:tgtEl>
                                        <p:attrNameLst>
                                          <p:attrName>ppt_y</p:attrName>
                                        </p:attrNameLst>
                                      </p:cBhvr>
                                      <p:tavLst>
                                        <p:tav tm="0">
                                          <p:val>
                                            <p:strVal val="#ppt_y+.1"/>
                                          </p:val>
                                        </p:tav>
                                        <p:tav tm="100000">
                                          <p:val>
                                            <p:strVal val="#ppt_y"/>
                                          </p:val>
                                        </p:tav>
                                      </p:tavLst>
                                    </p:anim>
                                  </p:childTnLst>
                                </p:cTn>
                              </p:par>
                            </p:childTnLst>
                          </p:cTn>
                        </p:par>
                      </p:childTnLst>
                    </p:cTn>
                  </p:par>
                  <p:par>
                    <p:cTn id="227" fill="hold">
                      <p:stCondLst>
                        <p:cond delay="indefinite"/>
                      </p:stCondLst>
                      <p:childTnLst>
                        <p:par>
                          <p:cTn id="228" fill="hold">
                            <p:stCondLst>
                              <p:cond delay="0"/>
                            </p:stCondLst>
                            <p:childTnLst>
                              <p:par>
                                <p:cTn id="229" presetID="42" presetClass="entr" presetSubtype="0" fill="hold" grpId="0" nodeType="clickEffect">
                                  <p:stCondLst>
                                    <p:cond delay="0"/>
                                  </p:stCondLst>
                                  <p:childTnLst>
                                    <p:set>
                                      <p:cBhvr>
                                        <p:cTn id="230" dur="1" fill="hold">
                                          <p:stCondLst>
                                            <p:cond delay="0"/>
                                          </p:stCondLst>
                                        </p:cTn>
                                        <p:tgtEl>
                                          <p:spTgt spid="77"/>
                                        </p:tgtEl>
                                        <p:attrNameLst>
                                          <p:attrName>style.visibility</p:attrName>
                                        </p:attrNameLst>
                                      </p:cBhvr>
                                      <p:to>
                                        <p:strVal val="visible"/>
                                      </p:to>
                                    </p:set>
                                    <p:animEffect transition="in" filter="fade">
                                      <p:cBhvr>
                                        <p:cTn id="231" dur="1000"/>
                                        <p:tgtEl>
                                          <p:spTgt spid="77"/>
                                        </p:tgtEl>
                                      </p:cBhvr>
                                    </p:animEffect>
                                    <p:anim calcmode="lin" valueType="num">
                                      <p:cBhvr>
                                        <p:cTn id="232" dur="1000" fill="hold"/>
                                        <p:tgtEl>
                                          <p:spTgt spid="77"/>
                                        </p:tgtEl>
                                        <p:attrNameLst>
                                          <p:attrName>ppt_x</p:attrName>
                                        </p:attrNameLst>
                                      </p:cBhvr>
                                      <p:tavLst>
                                        <p:tav tm="0">
                                          <p:val>
                                            <p:strVal val="#ppt_x"/>
                                          </p:val>
                                        </p:tav>
                                        <p:tav tm="100000">
                                          <p:val>
                                            <p:strVal val="#ppt_x"/>
                                          </p:val>
                                        </p:tav>
                                      </p:tavLst>
                                    </p:anim>
                                    <p:anim calcmode="lin" valueType="num">
                                      <p:cBhvr>
                                        <p:cTn id="233" dur="1000" fill="hold"/>
                                        <p:tgtEl>
                                          <p:spTgt spid="77"/>
                                        </p:tgtEl>
                                        <p:attrNameLst>
                                          <p:attrName>ppt_y</p:attrName>
                                        </p:attrNameLst>
                                      </p:cBhvr>
                                      <p:tavLst>
                                        <p:tav tm="0">
                                          <p:val>
                                            <p:strVal val="#ppt_y+.1"/>
                                          </p:val>
                                        </p:tav>
                                        <p:tav tm="100000">
                                          <p:val>
                                            <p:strVal val="#ppt_y"/>
                                          </p:val>
                                        </p:tav>
                                      </p:tavLst>
                                    </p:anim>
                                  </p:childTnLst>
                                </p:cTn>
                              </p:par>
                              <p:par>
                                <p:cTn id="234" presetID="42" presetClass="entr" presetSubtype="0" fill="hold" grpId="0" nodeType="withEffect">
                                  <p:stCondLst>
                                    <p:cond delay="0"/>
                                  </p:stCondLst>
                                  <p:childTnLst>
                                    <p:set>
                                      <p:cBhvr>
                                        <p:cTn id="235" dur="1" fill="hold">
                                          <p:stCondLst>
                                            <p:cond delay="0"/>
                                          </p:stCondLst>
                                        </p:cTn>
                                        <p:tgtEl>
                                          <p:spTgt spid="161"/>
                                        </p:tgtEl>
                                        <p:attrNameLst>
                                          <p:attrName>style.visibility</p:attrName>
                                        </p:attrNameLst>
                                      </p:cBhvr>
                                      <p:to>
                                        <p:strVal val="visible"/>
                                      </p:to>
                                    </p:set>
                                    <p:animEffect transition="in" filter="fade">
                                      <p:cBhvr>
                                        <p:cTn id="236" dur="1000"/>
                                        <p:tgtEl>
                                          <p:spTgt spid="161"/>
                                        </p:tgtEl>
                                      </p:cBhvr>
                                    </p:animEffect>
                                    <p:anim calcmode="lin" valueType="num">
                                      <p:cBhvr>
                                        <p:cTn id="237" dur="1000" fill="hold"/>
                                        <p:tgtEl>
                                          <p:spTgt spid="161"/>
                                        </p:tgtEl>
                                        <p:attrNameLst>
                                          <p:attrName>ppt_x</p:attrName>
                                        </p:attrNameLst>
                                      </p:cBhvr>
                                      <p:tavLst>
                                        <p:tav tm="0">
                                          <p:val>
                                            <p:strVal val="#ppt_x"/>
                                          </p:val>
                                        </p:tav>
                                        <p:tav tm="100000">
                                          <p:val>
                                            <p:strVal val="#ppt_x"/>
                                          </p:val>
                                        </p:tav>
                                      </p:tavLst>
                                    </p:anim>
                                    <p:anim calcmode="lin" valueType="num">
                                      <p:cBhvr>
                                        <p:cTn id="238" dur="1000" fill="hold"/>
                                        <p:tgtEl>
                                          <p:spTgt spid="161"/>
                                        </p:tgtEl>
                                        <p:attrNameLst>
                                          <p:attrName>ppt_y</p:attrName>
                                        </p:attrNameLst>
                                      </p:cBhvr>
                                      <p:tavLst>
                                        <p:tav tm="0">
                                          <p:val>
                                            <p:strVal val="#ppt_y+.1"/>
                                          </p:val>
                                        </p:tav>
                                        <p:tav tm="100000">
                                          <p:val>
                                            <p:strVal val="#ppt_y"/>
                                          </p:val>
                                        </p:tav>
                                      </p:tavLst>
                                    </p:anim>
                                  </p:childTnLst>
                                </p:cTn>
                              </p:par>
                              <p:par>
                                <p:cTn id="239" presetID="42" presetClass="entr" presetSubtype="0" fill="hold" grpId="0" nodeType="withEffect">
                                  <p:stCondLst>
                                    <p:cond delay="0"/>
                                  </p:stCondLst>
                                  <p:childTnLst>
                                    <p:set>
                                      <p:cBhvr>
                                        <p:cTn id="240" dur="1" fill="hold">
                                          <p:stCondLst>
                                            <p:cond delay="0"/>
                                          </p:stCondLst>
                                        </p:cTn>
                                        <p:tgtEl>
                                          <p:spTgt spid="93"/>
                                        </p:tgtEl>
                                        <p:attrNameLst>
                                          <p:attrName>style.visibility</p:attrName>
                                        </p:attrNameLst>
                                      </p:cBhvr>
                                      <p:to>
                                        <p:strVal val="visible"/>
                                      </p:to>
                                    </p:set>
                                    <p:animEffect transition="in" filter="fade">
                                      <p:cBhvr>
                                        <p:cTn id="241" dur="1000"/>
                                        <p:tgtEl>
                                          <p:spTgt spid="93"/>
                                        </p:tgtEl>
                                      </p:cBhvr>
                                    </p:animEffect>
                                    <p:anim calcmode="lin" valueType="num">
                                      <p:cBhvr>
                                        <p:cTn id="242" dur="1000" fill="hold"/>
                                        <p:tgtEl>
                                          <p:spTgt spid="93"/>
                                        </p:tgtEl>
                                        <p:attrNameLst>
                                          <p:attrName>ppt_x</p:attrName>
                                        </p:attrNameLst>
                                      </p:cBhvr>
                                      <p:tavLst>
                                        <p:tav tm="0">
                                          <p:val>
                                            <p:strVal val="#ppt_x"/>
                                          </p:val>
                                        </p:tav>
                                        <p:tav tm="100000">
                                          <p:val>
                                            <p:strVal val="#ppt_x"/>
                                          </p:val>
                                        </p:tav>
                                      </p:tavLst>
                                    </p:anim>
                                    <p:anim calcmode="lin" valueType="num">
                                      <p:cBhvr>
                                        <p:cTn id="243" dur="1000" fill="hold"/>
                                        <p:tgtEl>
                                          <p:spTgt spid="93"/>
                                        </p:tgtEl>
                                        <p:attrNameLst>
                                          <p:attrName>ppt_y</p:attrName>
                                        </p:attrNameLst>
                                      </p:cBhvr>
                                      <p:tavLst>
                                        <p:tav tm="0">
                                          <p:val>
                                            <p:strVal val="#ppt_y+.1"/>
                                          </p:val>
                                        </p:tav>
                                        <p:tav tm="100000">
                                          <p:val>
                                            <p:strVal val="#ppt_y"/>
                                          </p:val>
                                        </p:tav>
                                      </p:tavLst>
                                    </p:anim>
                                  </p:childTnLst>
                                </p:cTn>
                              </p:par>
                              <p:par>
                                <p:cTn id="244" presetID="42" presetClass="entr" presetSubtype="0" fill="hold" grpId="0" nodeType="withEffect">
                                  <p:stCondLst>
                                    <p:cond delay="0"/>
                                  </p:stCondLst>
                                  <p:childTnLst>
                                    <p:set>
                                      <p:cBhvr>
                                        <p:cTn id="245" dur="1" fill="hold">
                                          <p:stCondLst>
                                            <p:cond delay="0"/>
                                          </p:stCondLst>
                                        </p:cTn>
                                        <p:tgtEl>
                                          <p:spTgt spid="78"/>
                                        </p:tgtEl>
                                        <p:attrNameLst>
                                          <p:attrName>style.visibility</p:attrName>
                                        </p:attrNameLst>
                                      </p:cBhvr>
                                      <p:to>
                                        <p:strVal val="visible"/>
                                      </p:to>
                                    </p:set>
                                    <p:animEffect transition="in" filter="fade">
                                      <p:cBhvr>
                                        <p:cTn id="246" dur="1000"/>
                                        <p:tgtEl>
                                          <p:spTgt spid="78"/>
                                        </p:tgtEl>
                                      </p:cBhvr>
                                    </p:animEffect>
                                    <p:anim calcmode="lin" valueType="num">
                                      <p:cBhvr>
                                        <p:cTn id="247" dur="1000" fill="hold"/>
                                        <p:tgtEl>
                                          <p:spTgt spid="78"/>
                                        </p:tgtEl>
                                        <p:attrNameLst>
                                          <p:attrName>ppt_x</p:attrName>
                                        </p:attrNameLst>
                                      </p:cBhvr>
                                      <p:tavLst>
                                        <p:tav tm="0">
                                          <p:val>
                                            <p:strVal val="#ppt_x"/>
                                          </p:val>
                                        </p:tav>
                                        <p:tav tm="100000">
                                          <p:val>
                                            <p:strVal val="#ppt_x"/>
                                          </p:val>
                                        </p:tav>
                                      </p:tavLst>
                                    </p:anim>
                                    <p:anim calcmode="lin" valueType="num">
                                      <p:cBhvr>
                                        <p:cTn id="248" dur="1000" fill="hold"/>
                                        <p:tgtEl>
                                          <p:spTgt spid="78"/>
                                        </p:tgtEl>
                                        <p:attrNameLst>
                                          <p:attrName>ppt_y</p:attrName>
                                        </p:attrNameLst>
                                      </p:cBhvr>
                                      <p:tavLst>
                                        <p:tav tm="0">
                                          <p:val>
                                            <p:strVal val="#ppt_y+.1"/>
                                          </p:val>
                                        </p:tav>
                                        <p:tav tm="100000">
                                          <p:val>
                                            <p:strVal val="#ppt_y"/>
                                          </p:val>
                                        </p:tav>
                                      </p:tavLst>
                                    </p:anim>
                                  </p:childTnLst>
                                </p:cTn>
                              </p:par>
                              <p:par>
                                <p:cTn id="249" presetID="42" presetClass="entr" presetSubtype="0" fill="hold" grpId="0" nodeType="withEffect">
                                  <p:stCondLst>
                                    <p:cond delay="0"/>
                                  </p:stCondLst>
                                  <p:childTnLst>
                                    <p:set>
                                      <p:cBhvr>
                                        <p:cTn id="250" dur="1" fill="hold">
                                          <p:stCondLst>
                                            <p:cond delay="0"/>
                                          </p:stCondLst>
                                        </p:cTn>
                                        <p:tgtEl>
                                          <p:spTgt spid="94"/>
                                        </p:tgtEl>
                                        <p:attrNameLst>
                                          <p:attrName>style.visibility</p:attrName>
                                        </p:attrNameLst>
                                      </p:cBhvr>
                                      <p:to>
                                        <p:strVal val="visible"/>
                                      </p:to>
                                    </p:set>
                                    <p:animEffect transition="in" filter="fade">
                                      <p:cBhvr>
                                        <p:cTn id="251" dur="1000"/>
                                        <p:tgtEl>
                                          <p:spTgt spid="94"/>
                                        </p:tgtEl>
                                      </p:cBhvr>
                                    </p:animEffect>
                                    <p:anim calcmode="lin" valueType="num">
                                      <p:cBhvr>
                                        <p:cTn id="252" dur="1000" fill="hold"/>
                                        <p:tgtEl>
                                          <p:spTgt spid="94"/>
                                        </p:tgtEl>
                                        <p:attrNameLst>
                                          <p:attrName>ppt_x</p:attrName>
                                        </p:attrNameLst>
                                      </p:cBhvr>
                                      <p:tavLst>
                                        <p:tav tm="0">
                                          <p:val>
                                            <p:strVal val="#ppt_x"/>
                                          </p:val>
                                        </p:tav>
                                        <p:tav tm="100000">
                                          <p:val>
                                            <p:strVal val="#ppt_x"/>
                                          </p:val>
                                        </p:tav>
                                      </p:tavLst>
                                    </p:anim>
                                    <p:anim calcmode="lin" valueType="num">
                                      <p:cBhvr>
                                        <p:cTn id="253" dur="1000" fill="hold"/>
                                        <p:tgtEl>
                                          <p:spTgt spid="94"/>
                                        </p:tgtEl>
                                        <p:attrNameLst>
                                          <p:attrName>ppt_y</p:attrName>
                                        </p:attrNameLst>
                                      </p:cBhvr>
                                      <p:tavLst>
                                        <p:tav tm="0">
                                          <p:val>
                                            <p:strVal val="#ppt_y+.1"/>
                                          </p:val>
                                        </p:tav>
                                        <p:tav tm="100000">
                                          <p:val>
                                            <p:strVal val="#ppt_y"/>
                                          </p:val>
                                        </p:tav>
                                      </p:tavLst>
                                    </p:anim>
                                  </p:childTnLst>
                                </p:cTn>
                              </p:par>
                              <p:par>
                                <p:cTn id="254" presetID="42" presetClass="entr" presetSubtype="0" fill="hold" grpId="0" nodeType="withEffect">
                                  <p:stCondLst>
                                    <p:cond delay="0"/>
                                  </p:stCondLst>
                                  <p:childTnLst>
                                    <p:set>
                                      <p:cBhvr>
                                        <p:cTn id="255" dur="1" fill="hold">
                                          <p:stCondLst>
                                            <p:cond delay="0"/>
                                          </p:stCondLst>
                                        </p:cTn>
                                        <p:tgtEl>
                                          <p:spTgt spid="79"/>
                                        </p:tgtEl>
                                        <p:attrNameLst>
                                          <p:attrName>style.visibility</p:attrName>
                                        </p:attrNameLst>
                                      </p:cBhvr>
                                      <p:to>
                                        <p:strVal val="visible"/>
                                      </p:to>
                                    </p:set>
                                    <p:animEffect transition="in" filter="fade">
                                      <p:cBhvr>
                                        <p:cTn id="256" dur="1000"/>
                                        <p:tgtEl>
                                          <p:spTgt spid="79"/>
                                        </p:tgtEl>
                                      </p:cBhvr>
                                    </p:animEffect>
                                    <p:anim calcmode="lin" valueType="num">
                                      <p:cBhvr>
                                        <p:cTn id="257" dur="1000" fill="hold"/>
                                        <p:tgtEl>
                                          <p:spTgt spid="79"/>
                                        </p:tgtEl>
                                        <p:attrNameLst>
                                          <p:attrName>ppt_x</p:attrName>
                                        </p:attrNameLst>
                                      </p:cBhvr>
                                      <p:tavLst>
                                        <p:tav tm="0">
                                          <p:val>
                                            <p:strVal val="#ppt_x"/>
                                          </p:val>
                                        </p:tav>
                                        <p:tav tm="100000">
                                          <p:val>
                                            <p:strVal val="#ppt_x"/>
                                          </p:val>
                                        </p:tav>
                                      </p:tavLst>
                                    </p:anim>
                                    <p:anim calcmode="lin" valueType="num">
                                      <p:cBhvr>
                                        <p:cTn id="258" dur="1000" fill="hold"/>
                                        <p:tgtEl>
                                          <p:spTgt spid="79"/>
                                        </p:tgtEl>
                                        <p:attrNameLst>
                                          <p:attrName>ppt_y</p:attrName>
                                        </p:attrNameLst>
                                      </p:cBhvr>
                                      <p:tavLst>
                                        <p:tav tm="0">
                                          <p:val>
                                            <p:strVal val="#ppt_y+.1"/>
                                          </p:val>
                                        </p:tav>
                                        <p:tav tm="100000">
                                          <p:val>
                                            <p:strVal val="#ppt_y"/>
                                          </p:val>
                                        </p:tav>
                                      </p:tavLst>
                                    </p:anim>
                                  </p:childTnLst>
                                </p:cTn>
                              </p:par>
                              <p:par>
                                <p:cTn id="259" presetID="42" presetClass="entr" presetSubtype="0" fill="hold" grpId="0" nodeType="withEffect">
                                  <p:stCondLst>
                                    <p:cond delay="0"/>
                                  </p:stCondLst>
                                  <p:childTnLst>
                                    <p:set>
                                      <p:cBhvr>
                                        <p:cTn id="260" dur="1" fill="hold">
                                          <p:stCondLst>
                                            <p:cond delay="0"/>
                                          </p:stCondLst>
                                        </p:cTn>
                                        <p:tgtEl>
                                          <p:spTgt spid="95"/>
                                        </p:tgtEl>
                                        <p:attrNameLst>
                                          <p:attrName>style.visibility</p:attrName>
                                        </p:attrNameLst>
                                      </p:cBhvr>
                                      <p:to>
                                        <p:strVal val="visible"/>
                                      </p:to>
                                    </p:set>
                                    <p:animEffect transition="in" filter="fade">
                                      <p:cBhvr>
                                        <p:cTn id="261" dur="1000"/>
                                        <p:tgtEl>
                                          <p:spTgt spid="95"/>
                                        </p:tgtEl>
                                      </p:cBhvr>
                                    </p:animEffect>
                                    <p:anim calcmode="lin" valueType="num">
                                      <p:cBhvr>
                                        <p:cTn id="262" dur="1000" fill="hold"/>
                                        <p:tgtEl>
                                          <p:spTgt spid="95"/>
                                        </p:tgtEl>
                                        <p:attrNameLst>
                                          <p:attrName>ppt_x</p:attrName>
                                        </p:attrNameLst>
                                      </p:cBhvr>
                                      <p:tavLst>
                                        <p:tav tm="0">
                                          <p:val>
                                            <p:strVal val="#ppt_x"/>
                                          </p:val>
                                        </p:tav>
                                        <p:tav tm="100000">
                                          <p:val>
                                            <p:strVal val="#ppt_x"/>
                                          </p:val>
                                        </p:tav>
                                      </p:tavLst>
                                    </p:anim>
                                    <p:anim calcmode="lin" valueType="num">
                                      <p:cBhvr>
                                        <p:cTn id="263" dur="1000" fill="hold"/>
                                        <p:tgtEl>
                                          <p:spTgt spid="95"/>
                                        </p:tgtEl>
                                        <p:attrNameLst>
                                          <p:attrName>ppt_y</p:attrName>
                                        </p:attrNameLst>
                                      </p:cBhvr>
                                      <p:tavLst>
                                        <p:tav tm="0">
                                          <p:val>
                                            <p:strVal val="#ppt_y+.1"/>
                                          </p:val>
                                        </p:tav>
                                        <p:tav tm="100000">
                                          <p:val>
                                            <p:strVal val="#ppt_y"/>
                                          </p:val>
                                        </p:tav>
                                      </p:tavLst>
                                    </p:anim>
                                  </p:childTnLst>
                                </p:cTn>
                              </p:par>
                              <p:par>
                                <p:cTn id="264" presetID="42" presetClass="entr" presetSubtype="0" fill="hold" grpId="0" nodeType="withEffect">
                                  <p:stCondLst>
                                    <p:cond delay="0"/>
                                  </p:stCondLst>
                                  <p:childTnLst>
                                    <p:set>
                                      <p:cBhvr>
                                        <p:cTn id="265" dur="1" fill="hold">
                                          <p:stCondLst>
                                            <p:cond delay="0"/>
                                          </p:stCondLst>
                                        </p:cTn>
                                        <p:tgtEl>
                                          <p:spTgt spid="80"/>
                                        </p:tgtEl>
                                        <p:attrNameLst>
                                          <p:attrName>style.visibility</p:attrName>
                                        </p:attrNameLst>
                                      </p:cBhvr>
                                      <p:to>
                                        <p:strVal val="visible"/>
                                      </p:to>
                                    </p:set>
                                    <p:animEffect transition="in" filter="fade">
                                      <p:cBhvr>
                                        <p:cTn id="266" dur="1000"/>
                                        <p:tgtEl>
                                          <p:spTgt spid="80"/>
                                        </p:tgtEl>
                                      </p:cBhvr>
                                    </p:animEffect>
                                    <p:anim calcmode="lin" valueType="num">
                                      <p:cBhvr>
                                        <p:cTn id="267" dur="1000" fill="hold"/>
                                        <p:tgtEl>
                                          <p:spTgt spid="80"/>
                                        </p:tgtEl>
                                        <p:attrNameLst>
                                          <p:attrName>ppt_x</p:attrName>
                                        </p:attrNameLst>
                                      </p:cBhvr>
                                      <p:tavLst>
                                        <p:tav tm="0">
                                          <p:val>
                                            <p:strVal val="#ppt_x"/>
                                          </p:val>
                                        </p:tav>
                                        <p:tav tm="100000">
                                          <p:val>
                                            <p:strVal val="#ppt_x"/>
                                          </p:val>
                                        </p:tav>
                                      </p:tavLst>
                                    </p:anim>
                                    <p:anim calcmode="lin" valueType="num">
                                      <p:cBhvr>
                                        <p:cTn id="268" dur="1000" fill="hold"/>
                                        <p:tgtEl>
                                          <p:spTgt spid="80"/>
                                        </p:tgtEl>
                                        <p:attrNameLst>
                                          <p:attrName>ppt_y</p:attrName>
                                        </p:attrNameLst>
                                      </p:cBhvr>
                                      <p:tavLst>
                                        <p:tav tm="0">
                                          <p:val>
                                            <p:strVal val="#ppt_y+.1"/>
                                          </p:val>
                                        </p:tav>
                                        <p:tav tm="100000">
                                          <p:val>
                                            <p:strVal val="#ppt_y"/>
                                          </p:val>
                                        </p:tav>
                                      </p:tavLst>
                                    </p:anim>
                                  </p:childTnLst>
                                </p:cTn>
                              </p:par>
                              <p:par>
                                <p:cTn id="269" presetID="42" presetClass="entr" presetSubtype="0" fill="hold" grpId="0" nodeType="withEffect">
                                  <p:stCondLst>
                                    <p:cond delay="0"/>
                                  </p:stCondLst>
                                  <p:childTnLst>
                                    <p:set>
                                      <p:cBhvr>
                                        <p:cTn id="270" dur="1" fill="hold">
                                          <p:stCondLst>
                                            <p:cond delay="0"/>
                                          </p:stCondLst>
                                        </p:cTn>
                                        <p:tgtEl>
                                          <p:spTgt spid="96"/>
                                        </p:tgtEl>
                                        <p:attrNameLst>
                                          <p:attrName>style.visibility</p:attrName>
                                        </p:attrNameLst>
                                      </p:cBhvr>
                                      <p:to>
                                        <p:strVal val="visible"/>
                                      </p:to>
                                    </p:set>
                                    <p:animEffect transition="in" filter="fade">
                                      <p:cBhvr>
                                        <p:cTn id="271" dur="1000"/>
                                        <p:tgtEl>
                                          <p:spTgt spid="96"/>
                                        </p:tgtEl>
                                      </p:cBhvr>
                                    </p:animEffect>
                                    <p:anim calcmode="lin" valueType="num">
                                      <p:cBhvr>
                                        <p:cTn id="272" dur="1000" fill="hold"/>
                                        <p:tgtEl>
                                          <p:spTgt spid="96"/>
                                        </p:tgtEl>
                                        <p:attrNameLst>
                                          <p:attrName>ppt_x</p:attrName>
                                        </p:attrNameLst>
                                      </p:cBhvr>
                                      <p:tavLst>
                                        <p:tav tm="0">
                                          <p:val>
                                            <p:strVal val="#ppt_x"/>
                                          </p:val>
                                        </p:tav>
                                        <p:tav tm="100000">
                                          <p:val>
                                            <p:strVal val="#ppt_x"/>
                                          </p:val>
                                        </p:tav>
                                      </p:tavLst>
                                    </p:anim>
                                    <p:anim calcmode="lin" valueType="num">
                                      <p:cBhvr>
                                        <p:cTn id="273" dur="1000" fill="hold"/>
                                        <p:tgtEl>
                                          <p:spTgt spid="96"/>
                                        </p:tgtEl>
                                        <p:attrNameLst>
                                          <p:attrName>ppt_y</p:attrName>
                                        </p:attrNameLst>
                                      </p:cBhvr>
                                      <p:tavLst>
                                        <p:tav tm="0">
                                          <p:val>
                                            <p:strVal val="#ppt_y+.1"/>
                                          </p:val>
                                        </p:tav>
                                        <p:tav tm="100000">
                                          <p:val>
                                            <p:strVal val="#ppt_y"/>
                                          </p:val>
                                        </p:tav>
                                      </p:tavLst>
                                    </p:anim>
                                  </p:childTnLst>
                                </p:cTn>
                              </p:par>
                              <p:par>
                                <p:cTn id="274" presetID="42" presetClass="entr" presetSubtype="0" fill="hold" grpId="0" nodeType="withEffect">
                                  <p:stCondLst>
                                    <p:cond delay="0"/>
                                  </p:stCondLst>
                                  <p:childTnLst>
                                    <p:set>
                                      <p:cBhvr>
                                        <p:cTn id="275" dur="1" fill="hold">
                                          <p:stCondLst>
                                            <p:cond delay="0"/>
                                          </p:stCondLst>
                                        </p:cTn>
                                        <p:tgtEl>
                                          <p:spTgt spid="81"/>
                                        </p:tgtEl>
                                        <p:attrNameLst>
                                          <p:attrName>style.visibility</p:attrName>
                                        </p:attrNameLst>
                                      </p:cBhvr>
                                      <p:to>
                                        <p:strVal val="visible"/>
                                      </p:to>
                                    </p:set>
                                    <p:animEffect transition="in" filter="fade">
                                      <p:cBhvr>
                                        <p:cTn id="276" dur="1000"/>
                                        <p:tgtEl>
                                          <p:spTgt spid="81"/>
                                        </p:tgtEl>
                                      </p:cBhvr>
                                    </p:animEffect>
                                    <p:anim calcmode="lin" valueType="num">
                                      <p:cBhvr>
                                        <p:cTn id="277" dur="1000" fill="hold"/>
                                        <p:tgtEl>
                                          <p:spTgt spid="81"/>
                                        </p:tgtEl>
                                        <p:attrNameLst>
                                          <p:attrName>ppt_x</p:attrName>
                                        </p:attrNameLst>
                                      </p:cBhvr>
                                      <p:tavLst>
                                        <p:tav tm="0">
                                          <p:val>
                                            <p:strVal val="#ppt_x"/>
                                          </p:val>
                                        </p:tav>
                                        <p:tav tm="100000">
                                          <p:val>
                                            <p:strVal val="#ppt_x"/>
                                          </p:val>
                                        </p:tav>
                                      </p:tavLst>
                                    </p:anim>
                                    <p:anim calcmode="lin" valueType="num">
                                      <p:cBhvr>
                                        <p:cTn id="278" dur="1000" fill="hold"/>
                                        <p:tgtEl>
                                          <p:spTgt spid="81"/>
                                        </p:tgtEl>
                                        <p:attrNameLst>
                                          <p:attrName>ppt_y</p:attrName>
                                        </p:attrNameLst>
                                      </p:cBhvr>
                                      <p:tavLst>
                                        <p:tav tm="0">
                                          <p:val>
                                            <p:strVal val="#ppt_y+.1"/>
                                          </p:val>
                                        </p:tav>
                                        <p:tav tm="100000">
                                          <p:val>
                                            <p:strVal val="#ppt_y"/>
                                          </p:val>
                                        </p:tav>
                                      </p:tavLst>
                                    </p:anim>
                                  </p:childTnLst>
                                </p:cTn>
                              </p:par>
                              <p:par>
                                <p:cTn id="279" presetID="42" presetClass="entr" presetSubtype="0" fill="hold" grpId="0" nodeType="withEffect">
                                  <p:stCondLst>
                                    <p:cond delay="0"/>
                                  </p:stCondLst>
                                  <p:childTnLst>
                                    <p:set>
                                      <p:cBhvr>
                                        <p:cTn id="280" dur="1" fill="hold">
                                          <p:stCondLst>
                                            <p:cond delay="0"/>
                                          </p:stCondLst>
                                        </p:cTn>
                                        <p:tgtEl>
                                          <p:spTgt spid="97"/>
                                        </p:tgtEl>
                                        <p:attrNameLst>
                                          <p:attrName>style.visibility</p:attrName>
                                        </p:attrNameLst>
                                      </p:cBhvr>
                                      <p:to>
                                        <p:strVal val="visible"/>
                                      </p:to>
                                    </p:set>
                                    <p:animEffect transition="in" filter="fade">
                                      <p:cBhvr>
                                        <p:cTn id="281" dur="1000"/>
                                        <p:tgtEl>
                                          <p:spTgt spid="97"/>
                                        </p:tgtEl>
                                      </p:cBhvr>
                                    </p:animEffect>
                                    <p:anim calcmode="lin" valueType="num">
                                      <p:cBhvr>
                                        <p:cTn id="282" dur="1000" fill="hold"/>
                                        <p:tgtEl>
                                          <p:spTgt spid="97"/>
                                        </p:tgtEl>
                                        <p:attrNameLst>
                                          <p:attrName>ppt_x</p:attrName>
                                        </p:attrNameLst>
                                      </p:cBhvr>
                                      <p:tavLst>
                                        <p:tav tm="0">
                                          <p:val>
                                            <p:strVal val="#ppt_x"/>
                                          </p:val>
                                        </p:tav>
                                        <p:tav tm="100000">
                                          <p:val>
                                            <p:strVal val="#ppt_x"/>
                                          </p:val>
                                        </p:tav>
                                      </p:tavLst>
                                    </p:anim>
                                    <p:anim calcmode="lin" valueType="num">
                                      <p:cBhvr>
                                        <p:cTn id="283" dur="1000" fill="hold"/>
                                        <p:tgtEl>
                                          <p:spTgt spid="97"/>
                                        </p:tgtEl>
                                        <p:attrNameLst>
                                          <p:attrName>ppt_y</p:attrName>
                                        </p:attrNameLst>
                                      </p:cBhvr>
                                      <p:tavLst>
                                        <p:tav tm="0">
                                          <p:val>
                                            <p:strVal val="#ppt_y+.1"/>
                                          </p:val>
                                        </p:tav>
                                        <p:tav tm="100000">
                                          <p:val>
                                            <p:strVal val="#ppt_y"/>
                                          </p:val>
                                        </p:tav>
                                      </p:tavLst>
                                    </p:anim>
                                  </p:childTnLst>
                                </p:cTn>
                              </p:par>
                              <p:par>
                                <p:cTn id="284" presetID="42" presetClass="entr" presetSubtype="0" fill="hold" grpId="0" nodeType="withEffect">
                                  <p:stCondLst>
                                    <p:cond delay="0"/>
                                  </p:stCondLst>
                                  <p:childTnLst>
                                    <p:set>
                                      <p:cBhvr>
                                        <p:cTn id="285" dur="1" fill="hold">
                                          <p:stCondLst>
                                            <p:cond delay="0"/>
                                          </p:stCondLst>
                                        </p:cTn>
                                        <p:tgtEl>
                                          <p:spTgt spid="82"/>
                                        </p:tgtEl>
                                        <p:attrNameLst>
                                          <p:attrName>style.visibility</p:attrName>
                                        </p:attrNameLst>
                                      </p:cBhvr>
                                      <p:to>
                                        <p:strVal val="visible"/>
                                      </p:to>
                                    </p:set>
                                    <p:animEffect transition="in" filter="fade">
                                      <p:cBhvr>
                                        <p:cTn id="286" dur="1000"/>
                                        <p:tgtEl>
                                          <p:spTgt spid="82"/>
                                        </p:tgtEl>
                                      </p:cBhvr>
                                    </p:animEffect>
                                    <p:anim calcmode="lin" valueType="num">
                                      <p:cBhvr>
                                        <p:cTn id="287" dur="1000" fill="hold"/>
                                        <p:tgtEl>
                                          <p:spTgt spid="82"/>
                                        </p:tgtEl>
                                        <p:attrNameLst>
                                          <p:attrName>ppt_x</p:attrName>
                                        </p:attrNameLst>
                                      </p:cBhvr>
                                      <p:tavLst>
                                        <p:tav tm="0">
                                          <p:val>
                                            <p:strVal val="#ppt_x"/>
                                          </p:val>
                                        </p:tav>
                                        <p:tav tm="100000">
                                          <p:val>
                                            <p:strVal val="#ppt_x"/>
                                          </p:val>
                                        </p:tav>
                                      </p:tavLst>
                                    </p:anim>
                                    <p:anim calcmode="lin" valueType="num">
                                      <p:cBhvr>
                                        <p:cTn id="288" dur="1000" fill="hold"/>
                                        <p:tgtEl>
                                          <p:spTgt spid="82"/>
                                        </p:tgtEl>
                                        <p:attrNameLst>
                                          <p:attrName>ppt_y</p:attrName>
                                        </p:attrNameLst>
                                      </p:cBhvr>
                                      <p:tavLst>
                                        <p:tav tm="0">
                                          <p:val>
                                            <p:strVal val="#ppt_y+.1"/>
                                          </p:val>
                                        </p:tav>
                                        <p:tav tm="100000">
                                          <p:val>
                                            <p:strVal val="#ppt_y"/>
                                          </p:val>
                                        </p:tav>
                                      </p:tavLst>
                                    </p:anim>
                                  </p:childTnLst>
                                </p:cTn>
                              </p:par>
                              <p:par>
                                <p:cTn id="289" presetID="42" presetClass="entr" presetSubtype="0" fill="hold" grpId="0" nodeType="withEffect">
                                  <p:stCondLst>
                                    <p:cond delay="0"/>
                                  </p:stCondLst>
                                  <p:childTnLst>
                                    <p:set>
                                      <p:cBhvr>
                                        <p:cTn id="290" dur="1" fill="hold">
                                          <p:stCondLst>
                                            <p:cond delay="0"/>
                                          </p:stCondLst>
                                        </p:cTn>
                                        <p:tgtEl>
                                          <p:spTgt spid="154"/>
                                        </p:tgtEl>
                                        <p:attrNameLst>
                                          <p:attrName>style.visibility</p:attrName>
                                        </p:attrNameLst>
                                      </p:cBhvr>
                                      <p:to>
                                        <p:strVal val="visible"/>
                                      </p:to>
                                    </p:set>
                                    <p:animEffect transition="in" filter="fade">
                                      <p:cBhvr>
                                        <p:cTn id="291" dur="1000"/>
                                        <p:tgtEl>
                                          <p:spTgt spid="154"/>
                                        </p:tgtEl>
                                      </p:cBhvr>
                                    </p:animEffect>
                                    <p:anim calcmode="lin" valueType="num">
                                      <p:cBhvr>
                                        <p:cTn id="292" dur="1000" fill="hold"/>
                                        <p:tgtEl>
                                          <p:spTgt spid="154"/>
                                        </p:tgtEl>
                                        <p:attrNameLst>
                                          <p:attrName>ppt_x</p:attrName>
                                        </p:attrNameLst>
                                      </p:cBhvr>
                                      <p:tavLst>
                                        <p:tav tm="0">
                                          <p:val>
                                            <p:strVal val="#ppt_x"/>
                                          </p:val>
                                        </p:tav>
                                        <p:tav tm="100000">
                                          <p:val>
                                            <p:strVal val="#ppt_x"/>
                                          </p:val>
                                        </p:tav>
                                      </p:tavLst>
                                    </p:anim>
                                    <p:anim calcmode="lin" valueType="num">
                                      <p:cBhvr>
                                        <p:cTn id="293" dur="1000" fill="hold"/>
                                        <p:tgtEl>
                                          <p:spTgt spid="154"/>
                                        </p:tgtEl>
                                        <p:attrNameLst>
                                          <p:attrName>ppt_y</p:attrName>
                                        </p:attrNameLst>
                                      </p:cBhvr>
                                      <p:tavLst>
                                        <p:tav tm="0">
                                          <p:val>
                                            <p:strVal val="#ppt_y+.1"/>
                                          </p:val>
                                        </p:tav>
                                        <p:tav tm="100000">
                                          <p:val>
                                            <p:strVal val="#ppt_y"/>
                                          </p:val>
                                        </p:tav>
                                      </p:tavLst>
                                    </p:anim>
                                  </p:childTnLst>
                                </p:cTn>
                              </p:par>
                              <p:par>
                                <p:cTn id="294" presetID="42" presetClass="entr" presetSubtype="0" fill="hold" grpId="0" nodeType="withEffect">
                                  <p:stCondLst>
                                    <p:cond delay="0"/>
                                  </p:stCondLst>
                                  <p:childTnLst>
                                    <p:set>
                                      <p:cBhvr>
                                        <p:cTn id="295" dur="1" fill="hold">
                                          <p:stCondLst>
                                            <p:cond delay="0"/>
                                          </p:stCondLst>
                                        </p:cTn>
                                        <p:tgtEl>
                                          <p:spTgt spid="139"/>
                                        </p:tgtEl>
                                        <p:attrNameLst>
                                          <p:attrName>style.visibility</p:attrName>
                                        </p:attrNameLst>
                                      </p:cBhvr>
                                      <p:to>
                                        <p:strVal val="visible"/>
                                      </p:to>
                                    </p:set>
                                    <p:animEffect transition="in" filter="fade">
                                      <p:cBhvr>
                                        <p:cTn id="296" dur="1000"/>
                                        <p:tgtEl>
                                          <p:spTgt spid="139"/>
                                        </p:tgtEl>
                                      </p:cBhvr>
                                    </p:animEffect>
                                    <p:anim calcmode="lin" valueType="num">
                                      <p:cBhvr>
                                        <p:cTn id="297" dur="1000" fill="hold"/>
                                        <p:tgtEl>
                                          <p:spTgt spid="139"/>
                                        </p:tgtEl>
                                        <p:attrNameLst>
                                          <p:attrName>ppt_x</p:attrName>
                                        </p:attrNameLst>
                                      </p:cBhvr>
                                      <p:tavLst>
                                        <p:tav tm="0">
                                          <p:val>
                                            <p:strVal val="#ppt_x"/>
                                          </p:val>
                                        </p:tav>
                                        <p:tav tm="100000">
                                          <p:val>
                                            <p:strVal val="#ppt_x"/>
                                          </p:val>
                                        </p:tav>
                                      </p:tavLst>
                                    </p:anim>
                                    <p:anim calcmode="lin" valueType="num">
                                      <p:cBhvr>
                                        <p:cTn id="298" dur="1000" fill="hold"/>
                                        <p:tgtEl>
                                          <p:spTgt spid="139"/>
                                        </p:tgtEl>
                                        <p:attrNameLst>
                                          <p:attrName>ppt_y</p:attrName>
                                        </p:attrNameLst>
                                      </p:cBhvr>
                                      <p:tavLst>
                                        <p:tav tm="0">
                                          <p:val>
                                            <p:strVal val="#ppt_y+.1"/>
                                          </p:val>
                                        </p:tav>
                                        <p:tav tm="100000">
                                          <p:val>
                                            <p:strVal val="#ppt_y"/>
                                          </p:val>
                                        </p:tav>
                                      </p:tavLst>
                                    </p:anim>
                                  </p:childTnLst>
                                </p:cTn>
                              </p:par>
                              <p:par>
                                <p:cTn id="299" presetID="42" presetClass="entr" presetSubtype="0" fill="hold" grpId="0" nodeType="withEffect">
                                  <p:stCondLst>
                                    <p:cond delay="0"/>
                                  </p:stCondLst>
                                  <p:childTnLst>
                                    <p:set>
                                      <p:cBhvr>
                                        <p:cTn id="300" dur="1" fill="hold">
                                          <p:stCondLst>
                                            <p:cond delay="0"/>
                                          </p:stCondLst>
                                        </p:cTn>
                                        <p:tgtEl>
                                          <p:spTgt spid="155"/>
                                        </p:tgtEl>
                                        <p:attrNameLst>
                                          <p:attrName>style.visibility</p:attrName>
                                        </p:attrNameLst>
                                      </p:cBhvr>
                                      <p:to>
                                        <p:strVal val="visible"/>
                                      </p:to>
                                    </p:set>
                                    <p:animEffect transition="in" filter="fade">
                                      <p:cBhvr>
                                        <p:cTn id="301" dur="1000"/>
                                        <p:tgtEl>
                                          <p:spTgt spid="155"/>
                                        </p:tgtEl>
                                      </p:cBhvr>
                                    </p:animEffect>
                                    <p:anim calcmode="lin" valueType="num">
                                      <p:cBhvr>
                                        <p:cTn id="302" dur="1000" fill="hold"/>
                                        <p:tgtEl>
                                          <p:spTgt spid="155"/>
                                        </p:tgtEl>
                                        <p:attrNameLst>
                                          <p:attrName>ppt_x</p:attrName>
                                        </p:attrNameLst>
                                      </p:cBhvr>
                                      <p:tavLst>
                                        <p:tav tm="0">
                                          <p:val>
                                            <p:strVal val="#ppt_x"/>
                                          </p:val>
                                        </p:tav>
                                        <p:tav tm="100000">
                                          <p:val>
                                            <p:strVal val="#ppt_x"/>
                                          </p:val>
                                        </p:tav>
                                      </p:tavLst>
                                    </p:anim>
                                    <p:anim calcmode="lin" valueType="num">
                                      <p:cBhvr>
                                        <p:cTn id="303" dur="1000" fill="hold"/>
                                        <p:tgtEl>
                                          <p:spTgt spid="155"/>
                                        </p:tgtEl>
                                        <p:attrNameLst>
                                          <p:attrName>ppt_y</p:attrName>
                                        </p:attrNameLst>
                                      </p:cBhvr>
                                      <p:tavLst>
                                        <p:tav tm="0">
                                          <p:val>
                                            <p:strVal val="#ppt_y+.1"/>
                                          </p:val>
                                        </p:tav>
                                        <p:tav tm="100000">
                                          <p:val>
                                            <p:strVal val="#ppt_y"/>
                                          </p:val>
                                        </p:tav>
                                      </p:tavLst>
                                    </p:anim>
                                  </p:childTnLst>
                                </p:cTn>
                              </p:par>
                              <p:par>
                                <p:cTn id="304" presetID="42" presetClass="entr" presetSubtype="0" fill="hold" grpId="0" nodeType="withEffect">
                                  <p:stCondLst>
                                    <p:cond delay="0"/>
                                  </p:stCondLst>
                                  <p:childTnLst>
                                    <p:set>
                                      <p:cBhvr>
                                        <p:cTn id="305" dur="1" fill="hold">
                                          <p:stCondLst>
                                            <p:cond delay="0"/>
                                          </p:stCondLst>
                                        </p:cTn>
                                        <p:tgtEl>
                                          <p:spTgt spid="140"/>
                                        </p:tgtEl>
                                        <p:attrNameLst>
                                          <p:attrName>style.visibility</p:attrName>
                                        </p:attrNameLst>
                                      </p:cBhvr>
                                      <p:to>
                                        <p:strVal val="visible"/>
                                      </p:to>
                                    </p:set>
                                    <p:animEffect transition="in" filter="fade">
                                      <p:cBhvr>
                                        <p:cTn id="306" dur="1000"/>
                                        <p:tgtEl>
                                          <p:spTgt spid="140"/>
                                        </p:tgtEl>
                                      </p:cBhvr>
                                    </p:animEffect>
                                    <p:anim calcmode="lin" valueType="num">
                                      <p:cBhvr>
                                        <p:cTn id="307" dur="1000" fill="hold"/>
                                        <p:tgtEl>
                                          <p:spTgt spid="140"/>
                                        </p:tgtEl>
                                        <p:attrNameLst>
                                          <p:attrName>ppt_x</p:attrName>
                                        </p:attrNameLst>
                                      </p:cBhvr>
                                      <p:tavLst>
                                        <p:tav tm="0">
                                          <p:val>
                                            <p:strVal val="#ppt_x"/>
                                          </p:val>
                                        </p:tav>
                                        <p:tav tm="100000">
                                          <p:val>
                                            <p:strVal val="#ppt_x"/>
                                          </p:val>
                                        </p:tav>
                                      </p:tavLst>
                                    </p:anim>
                                    <p:anim calcmode="lin" valueType="num">
                                      <p:cBhvr>
                                        <p:cTn id="308" dur="1000" fill="hold"/>
                                        <p:tgtEl>
                                          <p:spTgt spid="140"/>
                                        </p:tgtEl>
                                        <p:attrNameLst>
                                          <p:attrName>ppt_y</p:attrName>
                                        </p:attrNameLst>
                                      </p:cBhvr>
                                      <p:tavLst>
                                        <p:tav tm="0">
                                          <p:val>
                                            <p:strVal val="#ppt_y+.1"/>
                                          </p:val>
                                        </p:tav>
                                        <p:tav tm="100000">
                                          <p:val>
                                            <p:strVal val="#ppt_y"/>
                                          </p:val>
                                        </p:tav>
                                      </p:tavLst>
                                    </p:anim>
                                  </p:childTnLst>
                                </p:cTn>
                              </p:par>
                              <p:par>
                                <p:cTn id="309" presetID="42" presetClass="entr" presetSubtype="0" fill="hold" grpId="0" nodeType="withEffect">
                                  <p:stCondLst>
                                    <p:cond delay="0"/>
                                  </p:stCondLst>
                                  <p:childTnLst>
                                    <p:set>
                                      <p:cBhvr>
                                        <p:cTn id="310" dur="1" fill="hold">
                                          <p:stCondLst>
                                            <p:cond delay="0"/>
                                          </p:stCondLst>
                                        </p:cTn>
                                        <p:tgtEl>
                                          <p:spTgt spid="156"/>
                                        </p:tgtEl>
                                        <p:attrNameLst>
                                          <p:attrName>style.visibility</p:attrName>
                                        </p:attrNameLst>
                                      </p:cBhvr>
                                      <p:to>
                                        <p:strVal val="visible"/>
                                      </p:to>
                                    </p:set>
                                    <p:animEffect transition="in" filter="fade">
                                      <p:cBhvr>
                                        <p:cTn id="311" dur="1000"/>
                                        <p:tgtEl>
                                          <p:spTgt spid="156"/>
                                        </p:tgtEl>
                                      </p:cBhvr>
                                    </p:animEffect>
                                    <p:anim calcmode="lin" valueType="num">
                                      <p:cBhvr>
                                        <p:cTn id="312" dur="1000" fill="hold"/>
                                        <p:tgtEl>
                                          <p:spTgt spid="156"/>
                                        </p:tgtEl>
                                        <p:attrNameLst>
                                          <p:attrName>ppt_x</p:attrName>
                                        </p:attrNameLst>
                                      </p:cBhvr>
                                      <p:tavLst>
                                        <p:tav tm="0">
                                          <p:val>
                                            <p:strVal val="#ppt_x"/>
                                          </p:val>
                                        </p:tav>
                                        <p:tav tm="100000">
                                          <p:val>
                                            <p:strVal val="#ppt_x"/>
                                          </p:val>
                                        </p:tav>
                                      </p:tavLst>
                                    </p:anim>
                                    <p:anim calcmode="lin" valueType="num">
                                      <p:cBhvr>
                                        <p:cTn id="313" dur="1000" fill="hold"/>
                                        <p:tgtEl>
                                          <p:spTgt spid="156"/>
                                        </p:tgtEl>
                                        <p:attrNameLst>
                                          <p:attrName>ppt_y</p:attrName>
                                        </p:attrNameLst>
                                      </p:cBhvr>
                                      <p:tavLst>
                                        <p:tav tm="0">
                                          <p:val>
                                            <p:strVal val="#ppt_y+.1"/>
                                          </p:val>
                                        </p:tav>
                                        <p:tav tm="100000">
                                          <p:val>
                                            <p:strVal val="#ppt_y"/>
                                          </p:val>
                                        </p:tav>
                                      </p:tavLst>
                                    </p:anim>
                                  </p:childTnLst>
                                </p:cTn>
                              </p:par>
                              <p:par>
                                <p:cTn id="314" presetID="42" presetClass="entr" presetSubtype="0" fill="hold" grpId="0" nodeType="withEffect">
                                  <p:stCondLst>
                                    <p:cond delay="0"/>
                                  </p:stCondLst>
                                  <p:childTnLst>
                                    <p:set>
                                      <p:cBhvr>
                                        <p:cTn id="315" dur="1" fill="hold">
                                          <p:stCondLst>
                                            <p:cond delay="0"/>
                                          </p:stCondLst>
                                        </p:cTn>
                                        <p:tgtEl>
                                          <p:spTgt spid="141"/>
                                        </p:tgtEl>
                                        <p:attrNameLst>
                                          <p:attrName>style.visibility</p:attrName>
                                        </p:attrNameLst>
                                      </p:cBhvr>
                                      <p:to>
                                        <p:strVal val="visible"/>
                                      </p:to>
                                    </p:set>
                                    <p:animEffect transition="in" filter="fade">
                                      <p:cBhvr>
                                        <p:cTn id="316" dur="1000"/>
                                        <p:tgtEl>
                                          <p:spTgt spid="141"/>
                                        </p:tgtEl>
                                      </p:cBhvr>
                                    </p:animEffect>
                                    <p:anim calcmode="lin" valueType="num">
                                      <p:cBhvr>
                                        <p:cTn id="317" dur="1000" fill="hold"/>
                                        <p:tgtEl>
                                          <p:spTgt spid="141"/>
                                        </p:tgtEl>
                                        <p:attrNameLst>
                                          <p:attrName>ppt_x</p:attrName>
                                        </p:attrNameLst>
                                      </p:cBhvr>
                                      <p:tavLst>
                                        <p:tav tm="0">
                                          <p:val>
                                            <p:strVal val="#ppt_x"/>
                                          </p:val>
                                        </p:tav>
                                        <p:tav tm="100000">
                                          <p:val>
                                            <p:strVal val="#ppt_x"/>
                                          </p:val>
                                        </p:tav>
                                      </p:tavLst>
                                    </p:anim>
                                    <p:anim calcmode="lin" valueType="num">
                                      <p:cBhvr>
                                        <p:cTn id="318" dur="1000" fill="hold"/>
                                        <p:tgtEl>
                                          <p:spTgt spid="141"/>
                                        </p:tgtEl>
                                        <p:attrNameLst>
                                          <p:attrName>ppt_y</p:attrName>
                                        </p:attrNameLst>
                                      </p:cBhvr>
                                      <p:tavLst>
                                        <p:tav tm="0">
                                          <p:val>
                                            <p:strVal val="#ppt_y+.1"/>
                                          </p:val>
                                        </p:tav>
                                        <p:tav tm="100000">
                                          <p:val>
                                            <p:strVal val="#ppt_y"/>
                                          </p:val>
                                        </p:tav>
                                      </p:tavLst>
                                    </p:anim>
                                  </p:childTnLst>
                                </p:cTn>
                              </p:par>
                              <p:par>
                                <p:cTn id="319" presetID="42" presetClass="entr" presetSubtype="0" fill="hold" grpId="0" nodeType="withEffect">
                                  <p:stCondLst>
                                    <p:cond delay="0"/>
                                  </p:stCondLst>
                                  <p:childTnLst>
                                    <p:set>
                                      <p:cBhvr>
                                        <p:cTn id="320" dur="1" fill="hold">
                                          <p:stCondLst>
                                            <p:cond delay="0"/>
                                          </p:stCondLst>
                                        </p:cTn>
                                        <p:tgtEl>
                                          <p:spTgt spid="157"/>
                                        </p:tgtEl>
                                        <p:attrNameLst>
                                          <p:attrName>style.visibility</p:attrName>
                                        </p:attrNameLst>
                                      </p:cBhvr>
                                      <p:to>
                                        <p:strVal val="visible"/>
                                      </p:to>
                                    </p:set>
                                    <p:animEffect transition="in" filter="fade">
                                      <p:cBhvr>
                                        <p:cTn id="321" dur="1000"/>
                                        <p:tgtEl>
                                          <p:spTgt spid="157"/>
                                        </p:tgtEl>
                                      </p:cBhvr>
                                    </p:animEffect>
                                    <p:anim calcmode="lin" valueType="num">
                                      <p:cBhvr>
                                        <p:cTn id="322" dur="1000" fill="hold"/>
                                        <p:tgtEl>
                                          <p:spTgt spid="157"/>
                                        </p:tgtEl>
                                        <p:attrNameLst>
                                          <p:attrName>ppt_x</p:attrName>
                                        </p:attrNameLst>
                                      </p:cBhvr>
                                      <p:tavLst>
                                        <p:tav tm="0">
                                          <p:val>
                                            <p:strVal val="#ppt_x"/>
                                          </p:val>
                                        </p:tav>
                                        <p:tav tm="100000">
                                          <p:val>
                                            <p:strVal val="#ppt_x"/>
                                          </p:val>
                                        </p:tav>
                                      </p:tavLst>
                                    </p:anim>
                                    <p:anim calcmode="lin" valueType="num">
                                      <p:cBhvr>
                                        <p:cTn id="323" dur="1000" fill="hold"/>
                                        <p:tgtEl>
                                          <p:spTgt spid="157"/>
                                        </p:tgtEl>
                                        <p:attrNameLst>
                                          <p:attrName>ppt_y</p:attrName>
                                        </p:attrNameLst>
                                      </p:cBhvr>
                                      <p:tavLst>
                                        <p:tav tm="0">
                                          <p:val>
                                            <p:strVal val="#ppt_y+.1"/>
                                          </p:val>
                                        </p:tav>
                                        <p:tav tm="100000">
                                          <p:val>
                                            <p:strVal val="#ppt_y"/>
                                          </p:val>
                                        </p:tav>
                                      </p:tavLst>
                                    </p:anim>
                                  </p:childTnLst>
                                </p:cTn>
                              </p:par>
                              <p:par>
                                <p:cTn id="324" presetID="42" presetClass="entr" presetSubtype="0" fill="hold" grpId="0" nodeType="withEffect">
                                  <p:stCondLst>
                                    <p:cond delay="0"/>
                                  </p:stCondLst>
                                  <p:childTnLst>
                                    <p:set>
                                      <p:cBhvr>
                                        <p:cTn id="325" dur="1" fill="hold">
                                          <p:stCondLst>
                                            <p:cond delay="0"/>
                                          </p:stCondLst>
                                        </p:cTn>
                                        <p:tgtEl>
                                          <p:spTgt spid="142"/>
                                        </p:tgtEl>
                                        <p:attrNameLst>
                                          <p:attrName>style.visibility</p:attrName>
                                        </p:attrNameLst>
                                      </p:cBhvr>
                                      <p:to>
                                        <p:strVal val="visible"/>
                                      </p:to>
                                    </p:set>
                                    <p:animEffect transition="in" filter="fade">
                                      <p:cBhvr>
                                        <p:cTn id="326" dur="1000"/>
                                        <p:tgtEl>
                                          <p:spTgt spid="142"/>
                                        </p:tgtEl>
                                      </p:cBhvr>
                                    </p:animEffect>
                                    <p:anim calcmode="lin" valueType="num">
                                      <p:cBhvr>
                                        <p:cTn id="327" dur="1000" fill="hold"/>
                                        <p:tgtEl>
                                          <p:spTgt spid="142"/>
                                        </p:tgtEl>
                                        <p:attrNameLst>
                                          <p:attrName>ppt_x</p:attrName>
                                        </p:attrNameLst>
                                      </p:cBhvr>
                                      <p:tavLst>
                                        <p:tav tm="0">
                                          <p:val>
                                            <p:strVal val="#ppt_x"/>
                                          </p:val>
                                        </p:tav>
                                        <p:tav tm="100000">
                                          <p:val>
                                            <p:strVal val="#ppt_x"/>
                                          </p:val>
                                        </p:tav>
                                      </p:tavLst>
                                    </p:anim>
                                    <p:anim calcmode="lin" valueType="num">
                                      <p:cBhvr>
                                        <p:cTn id="328" dur="1000" fill="hold"/>
                                        <p:tgtEl>
                                          <p:spTgt spid="142"/>
                                        </p:tgtEl>
                                        <p:attrNameLst>
                                          <p:attrName>ppt_y</p:attrName>
                                        </p:attrNameLst>
                                      </p:cBhvr>
                                      <p:tavLst>
                                        <p:tav tm="0">
                                          <p:val>
                                            <p:strVal val="#ppt_y+.1"/>
                                          </p:val>
                                        </p:tav>
                                        <p:tav tm="100000">
                                          <p:val>
                                            <p:strVal val="#ppt_y"/>
                                          </p:val>
                                        </p:tav>
                                      </p:tavLst>
                                    </p:anim>
                                  </p:childTnLst>
                                </p:cTn>
                              </p:par>
                              <p:par>
                                <p:cTn id="329" presetID="42" presetClass="entr" presetSubtype="0" fill="hold" grpId="0" nodeType="withEffect">
                                  <p:stCondLst>
                                    <p:cond delay="0"/>
                                  </p:stCondLst>
                                  <p:childTnLst>
                                    <p:set>
                                      <p:cBhvr>
                                        <p:cTn id="330" dur="1" fill="hold">
                                          <p:stCondLst>
                                            <p:cond delay="0"/>
                                          </p:stCondLst>
                                        </p:cTn>
                                        <p:tgtEl>
                                          <p:spTgt spid="158"/>
                                        </p:tgtEl>
                                        <p:attrNameLst>
                                          <p:attrName>style.visibility</p:attrName>
                                        </p:attrNameLst>
                                      </p:cBhvr>
                                      <p:to>
                                        <p:strVal val="visible"/>
                                      </p:to>
                                    </p:set>
                                    <p:animEffect transition="in" filter="fade">
                                      <p:cBhvr>
                                        <p:cTn id="331" dur="1000"/>
                                        <p:tgtEl>
                                          <p:spTgt spid="158"/>
                                        </p:tgtEl>
                                      </p:cBhvr>
                                    </p:animEffect>
                                    <p:anim calcmode="lin" valueType="num">
                                      <p:cBhvr>
                                        <p:cTn id="332" dur="1000" fill="hold"/>
                                        <p:tgtEl>
                                          <p:spTgt spid="158"/>
                                        </p:tgtEl>
                                        <p:attrNameLst>
                                          <p:attrName>ppt_x</p:attrName>
                                        </p:attrNameLst>
                                      </p:cBhvr>
                                      <p:tavLst>
                                        <p:tav tm="0">
                                          <p:val>
                                            <p:strVal val="#ppt_x"/>
                                          </p:val>
                                        </p:tav>
                                        <p:tav tm="100000">
                                          <p:val>
                                            <p:strVal val="#ppt_x"/>
                                          </p:val>
                                        </p:tav>
                                      </p:tavLst>
                                    </p:anim>
                                    <p:anim calcmode="lin" valueType="num">
                                      <p:cBhvr>
                                        <p:cTn id="333" dur="1000" fill="hold"/>
                                        <p:tgtEl>
                                          <p:spTgt spid="158"/>
                                        </p:tgtEl>
                                        <p:attrNameLst>
                                          <p:attrName>ppt_y</p:attrName>
                                        </p:attrNameLst>
                                      </p:cBhvr>
                                      <p:tavLst>
                                        <p:tav tm="0">
                                          <p:val>
                                            <p:strVal val="#ppt_y+.1"/>
                                          </p:val>
                                        </p:tav>
                                        <p:tav tm="100000">
                                          <p:val>
                                            <p:strVal val="#ppt_y"/>
                                          </p:val>
                                        </p:tav>
                                      </p:tavLst>
                                    </p:anim>
                                  </p:childTnLst>
                                </p:cTn>
                              </p:par>
                              <p:par>
                                <p:cTn id="334" presetID="42" presetClass="entr" presetSubtype="0" fill="hold" grpId="0" nodeType="withEffect">
                                  <p:stCondLst>
                                    <p:cond delay="0"/>
                                  </p:stCondLst>
                                  <p:childTnLst>
                                    <p:set>
                                      <p:cBhvr>
                                        <p:cTn id="335" dur="1" fill="hold">
                                          <p:stCondLst>
                                            <p:cond delay="0"/>
                                          </p:stCondLst>
                                        </p:cTn>
                                        <p:tgtEl>
                                          <p:spTgt spid="143"/>
                                        </p:tgtEl>
                                        <p:attrNameLst>
                                          <p:attrName>style.visibility</p:attrName>
                                        </p:attrNameLst>
                                      </p:cBhvr>
                                      <p:to>
                                        <p:strVal val="visible"/>
                                      </p:to>
                                    </p:set>
                                    <p:animEffect transition="in" filter="fade">
                                      <p:cBhvr>
                                        <p:cTn id="336" dur="1000"/>
                                        <p:tgtEl>
                                          <p:spTgt spid="143"/>
                                        </p:tgtEl>
                                      </p:cBhvr>
                                    </p:animEffect>
                                    <p:anim calcmode="lin" valueType="num">
                                      <p:cBhvr>
                                        <p:cTn id="337" dur="1000" fill="hold"/>
                                        <p:tgtEl>
                                          <p:spTgt spid="143"/>
                                        </p:tgtEl>
                                        <p:attrNameLst>
                                          <p:attrName>ppt_x</p:attrName>
                                        </p:attrNameLst>
                                      </p:cBhvr>
                                      <p:tavLst>
                                        <p:tav tm="0">
                                          <p:val>
                                            <p:strVal val="#ppt_x"/>
                                          </p:val>
                                        </p:tav>
                                        <p:tav tm="100000">
                                          <p:val>
                                            <p:strVal val="#ppt_x"/>
                                          </p:val>
                                        </p:tav>
                                      </p:tavLst>
                                    </p:anim>
                                    <p:anim calcmode="lin" valueType="num">
                                      <p:cBhvr>
                                        <p:cTn id="338" dur="1000" fill="hold"/>
                                        <p:tgtEl>
                                          <p:spTgt spid="143"/>
                                        </p:tgtEl>
                                        <p:attrNameLst>
                                          <p:attrName>ppt_y</p:attrName>
                                        </p:attrNameLst>
                                      </p:cBhvr>
                                      <p:tavLst>
                                        <p:tav tm="0">
                                          <p:val>
                                            <p:strVal val="#ppt_y+.1"/>
                                          </p:val>
                                        </p:tav>
                                        <p:tav tm="100000">
                                          <p:val>
                                            <p:strVal val="#ppt_y"/>
                                          </p:val>
                                        </p:tav>
                                      </p:tavLst>
                                    </p:anim>
                                  </p:childTnLst>
                                </p:cTn>
                              </p:par>
                            </p:childTnLst>
                          </p:cTn>
                        </p:par>
                      </p:childTnLst>
                    </p:cTn>
                  </p:par>
                  <p:par>
                    <p:cTn id="339" fill="hold">
                      <p:stCondLst>
                        <p:cond delay="indefinite"/>
                      </p:stCondLst>
                      <p:childTnLst>
                        <p:par>
                          <p:cTn id="340" fill="hold">
                            <p:stCondLst>
                              <p:cond delay="0"/>
                            </p:stCondLst>
                            <p:childTnLst>
                              <p:par>
                                <p:cTn id="341" presetID="10" presetClass="entr" presetSubtype="0" fill="hold" grpId="0" nodeType="clickEffect">
                                  <p:stCondLst>
                                    <p:cond delay="0"/>
                                  </p:stCondLst>
                                  <p:childTnLst>
                                    <p:set>
                                      <p:cBhvr>
                                        <p:cTn id="342" dur="1" fill="hold">
                                          <p:stCondLst>
                                            <p:cond delay="0"/>
                                          </p:stCondLst>
                                        </p:cTn>
                                        <p:tgtEl>
                                          <p:spTgt spid="166"/>
                                        </p:tgtEl>
                                        <p:attrNameLst>
                                          <p:attrName>style.visibility</p:attrName>
                                        </p:attrNameLst>
                                      </p:cBhvr>
                                      <p:to>
                                        <p:strVal val="visible"/>
                                      </p:to>
                                    </p:set>
                                    <p:animEffect transition="in" filter="fade">
                                      <p:cBhvr>
                                        <p:cTn id="343" dur="500"/>
                                        <p:tgtEl>
                                          <p:spTgt spid="166"/>
                                        </p:tgtEl>
                                      </p:cBhvr>
                                    </p:animEffect>
                                  </p:childTnLst>
                                </p:cTn>
                              </p:par>
                              <p:par>
                                <p:cTn id="344" presetID="10" presetClass="entr" presetSubtype="0" fill="hold" grpId="0" nodeType="withEffect">
                                  <p:stCondLst>
                                    <p:cond delay="0"/>
                                  </p:stCondLst>
                                  <p:childTnLst>
                                    <p:set>
                                      <p:cBhvr>
                                        <p:cTn id="345" dur="1" fill="hold">
                                          <p:stCondLst>
                                            <p:cond delay="0"/>
                                          </p:stCondLst>
                                        </p:cTn>
                                        <p:tgtEl>
                                          <p:spTgt spid="165"/>
                                        </p:tgtEl>
                                        <p:attrNameLst>
                                          <p:attrName>style.visibility</p:attrName>
                                        </p:attrNameLst>
                                      </p:cBhvr>
                                      <p:to>
                                        <p:strVal val="visible"/>
                                      </p:to>
                                    </p:set>
                                    <p:animEffect transition="in" filter="fade">
                                      <p:cBhvr>
                                        <p:cTn id="346" dur="500"/>
                                        <p:tgtEl>
                                          <p:spTgt spid="165"/>
                                        </p:tgtEl>
                                      </p:cBhvr>
                                    </p:animEffect>
                                  </p:childTnLst>
                                </p:cTn>
                              </p:par>
                              <p:par>
                                <p:cTn id="347" presetID="10" presetClass="entr" presetSubtype="0" fill="hold" nodeType="withEffect">
                                  <p:stCondLst>
                                    <p:cond delay="0"/>
                                  </p:stCondLst>
                                  <p:childTnLst>
                                    <p:set>
                                      <p:cBhvr>
                                        <p:cTn id="348" dur="1" fill="hold">
                                          <p:stCondLst>
                                            <p:cond delay="0"/>
                                          </p:stCondLst>
                                        </p:cTn>
                                        <p:tgtEl>
                                          <p:spTgt spid="169"/>
                                        </p:tgtEl>
                                        <p:attrNameLst>
                                          <p:attrName>style.visibility</p:attrName>
                                        </p:attrNameLst>
                                      </p:cBhvr>
                                      <p:to>
                                        <p:strVal val="visible"/>
                                      </p:to>
                                    </p:set>
                                    <p:animEffect transition="in" filter="fade">
                                      <p:cBhvr>
                                        <p:cTn id="349" dur="500"/>
                                        <p:tgtEl>
                                          <p:spTgt spid="169"/>
                                        </p:tgtEl>
                                      </p:cBhvr>
                                    </p:animEffect>
                                  </p:childTnLst>
                                </p:cTn>
                              </p:par>
                              <p:par>
                                <p:cTn id="350" presetID="10" presetClass="entr" presetSubtype="0" fill="hold" grpId="0" nodeType="withEffect">
                                  <p:stCondLst>
                                    <p:cond delay="0"/>
                                  </p:stCondLst>
                                  <p:childTnLst>
                                    <p:set>
                                      <p:cBhvr>
                                        <p:cTn id="351" dur="1" fill="hold">
                                          <p:stCondLst>
                                            <p:cond delay="0"/>
                                          </p:stCondLst>
                                        </p:cTn>
                                        <p:tgtEl>
                                          <p:spTgt spid="167"/>
                                        </p:tgtEl>
                                        <p:attrNameLst>
                                          <p:attrName>style.visibility</p:attrName>
                                        </p:attrNameLst>
                                      </p:cBhvr>
                                      <p:to>
                                        <p:strVal val="visible"/>
                                      </p:to>
                                    </p:set>
                                    <p:animEffect transition="in" filter="fade">
                                      <p:cBhvr>
                                        <p:cTn id="352" dur="500"/>
                                        <p:tgtEl>
                                          <p:spTgt spid="167"/>
                                        </p:tgtEl>
                                      </p:cBhvr>
                                    </p:animEffect>
                                  </p:childTnLst>
                                </p:cTn>
                              </p:par>
                              <p:par>
                                <p:cTn id="353" presetID="10" presetClass="entr" presetSubtype="0" fill="hold" grpId="0" nodeType="withEffect">
                                  <p:stCondLst>
                                    <p:cond delay="0"/>
                                  </p:stCondLst>
                                  <p:childTnLst>
                                    <p:set>
                                      <p:cBhvr>
                                        <p:cTn id="354" dur="1" fill="hold">
                                          <p:stCondLst>
                                            <p:cond delay="0"/>
                                          </p:stCondLst>
                                        </p:cTn>
                                        <p:tgtEl>
                                          <p:spTgt spid="172"/>
                                        </p:tgtEl>
                                        <p:attrNameLst>
                                          <p:attrName>style.visibility</p:attrName>
                                        </p:attrNameLst>
                                      </p:cBhvr>
                                      <p:to>
                                        <p:strVal val="visible"/>
                                      </p:to>
                                    </p:set>
                                    <p:animEffect transition="in" filter="fade">
                                      <p:cBhvr>
                                        <p:cTn id="355" dur="500"/>
                                        <p:tgtEl>
                                          <p:spTgt spid="172"/>
                                        </p:tgtEl>
                                      </p:cBhvr>
                                    </p:animEffect>
                                  </p:childTnLst>
                                </p:cTn>
                              </p:par>
                            </p:childTnLst>
                          </p:cTn>
                        </p:par>
                      </p:childTnLst>
                    </p:cTn>
                  </p:par>
                  <p:par>
                    <p:cTn id="356" fill="hold">
                      <p:stCondLst>
                        <p:cond delay="indefinite"/>
                      </p:stCondLst>
                      <p:childTnLst>
                        <p:par>
                          <p:cTn id="357" fill="hold">
                            <p:stCondLst>
                              <p:cond delay="0"/>
                            </p:stCondLst>
                            <p:childTnLst>
                              <p:par>
                                <p:cTn id="358" presetID="1" presetClass="entr" presetSubtype="0" fill="hold" grpId="0" nodeType="clickEffect">
                                  <p:stCondLst>
                                    <p:cond delay="0"/>
                                  </p:stCondLst>
                                  <p:childTnLst>
                                    <p:set>
                                      <p:cBhvr>
                                        <p:cTn id="359" dur="1" fill="hold">
                                          <p:stCondLst>
                                            <p:cond delay="0"/>
                                          </p:stCondLst>
                                        </p:cTn>
                                        <p:tgtEl>
                                          <p:spTgt spid="174"/>
                                        </p:tgtEl>
                                        <p:attrNameLst>
                                          <p:attrName>style.visibility</p:attrName>
                                        </p:attrNameLst>
                                      </p:cBhvr>
                                      <p:to>
                                        <p:strVal val="visible"/>
                                      </p:to>
                                    </p:set>
                                  </p:childTnLst>
                                </p:cTn>
                              </p:par>
                              <p:par>
                                <p:cTn id="360" presetID="1" presetClass="entr" presetSubtype="0" fill="hold" grpId="0" nodeType="withEffect">
                                  <p:stCondLst>
                                    <p:cond delay="0"/>
                                  </p:stCondLst>
                                  <p:childTnLst>
                                    <p:set>
                                      <p:cBhvr>
                                        <p:cTn id="361" dur="1" fill="hold">
                                          <p:stCondLst>
                                            <p:cond delay="0"/>
                                          </p:stCondLst>
                                        </p:cTn>
                                        <p:tgtEl>
                                          <p:spTgt spid="175"/>
                                        </p:tgtEl>
                                        <p:attrNameLst>
                                          <p:attrName>style.visibility</p:attrName>
                                        </p:attrNameLst>
                                      </p:cBhvr>
                                      <p:to>
                                        <p:strVal val="visible"/>
                                      </p:to>
                                    </p:set>
                                  </p:childTnLst>
                                </p:cTn>
                              </p:par>
                              <p:par>
                                <p:cTn id="362" presetID="1" presetClass="entr" presetSubtype="0" fill="hold" grpId="0" nodeType="withEffect">
                                  <p:stCondLst>
                                    <p:cond delay="0"/>
                                  </p:stCondLst>
                                  <p:childTnLst>
                                    <p:set>
                                      <p:cBhvr>
                                        <p:cTn id="363" dur="1" fill="hold">
                                          <p:stCondLst>
                                            <p:cond delay="0"/>
                                          </p:stCondLst>
                                        </p:cTn>
                                        <p:tgtEl>
                                          <p:spTgt spid="176"/>
                                        </p:tgtEl>
                                        <p:attrNameLst>
                                          <p:attrName>style.visibility</p:attrName>
                                        </p:attrNameLst>
                                      </p:cBhvr>
                                      <p:to>
                                        <p:strVal val="visible"/>
                                      </p:to>
                                    </p:set>
                                  </p:childTnLst>
                                </p:cTn>
                              </p:par>
                              <p:par>
                                <p:cTn id="364" presetID="1" presetClass="entr" presetSubtype="0" fill="hold" grpId="0" nodeType="withEffect">
                                  <p:stCondLst>
                                    <p:cond delay="0"/>
                                  </p:stCondLst>
                                  <p:childTnLst>
                                    <p:set>
                                      <p:cBhvr>
                                        <p:cTn id="365" dur="1" fill="hold">
                                          <p:stCondLst>
                                            <p:cond delay="0"/>
                                          </p:stCondLst>
                                        </p:cTn>
                                        <p:tgtEl>
                                          <p:spTgt spid="177"/>
                                        </p:tgtEl>
                                        <p:attrNameLst>
                                          <p:attrName>style.visibility</p:attrName>
                                        </p:attrNameLst>
                                      </p:cBhvr>
                                      <p:to>
                                        <p:strVal val="visible"/>
                                      </p:to>
                                    </p:set>
                                  </p:childTnLst>
                                </p:cTn>
                              </p:par>
                              <p:par>
                                <p:cTn id="366" presetID="1" presetClass="entr" presetSubtype="0" fill="hold" grpId="0" nodeType="withEffect">
                                  <p:stCondLst>
                                    <p:cond delay="0"/>
                                  </p:stCondLst>
                                  <p:childTnLst>
                                    <p:set>
                                      <p:cBhvr>
                                        <p:cTn id="367" dur="1" fill="hold">
                                          <p:stCondLst>
                                            <p:cond delay="0"/>
                                          </p:stCondLst>
                                        </p:cTn>
                                        <p:tgtEl>
                                          <p:spTgt spid="178"/>
                                        </p:tgtEl>
                                        <p:attrNameLst>
                                          <p:attrName>style.visibility</p:attrName>
                                        </p:attrNameLst>
                                      </p:cBhvr>
                                      <p:to>
                                        <p:strVal val="visible"/>
                                      </p:to>
                                    </p:set>
                                  </p:childTnLst>
                                </p:cTn>
                              </p:par>
                              <p:par>
                                <p:cTn id="368" presetID="1" presetClass="entr" presetSubtype="0" fill="hold" grpId="0" nodeType="withEffect">
                                  <p:stCondLst>
                                    <p:cond delay="0"/>
                                  </p:stCondLst>
                                  <p:childTnLst>
                                    <p:set>
                                      <p:cBhvr>
                                        <p:cTn id="369" dur="1" fill="hold">
                                          <p:stCondLst>
                                            <p:cond delay="0"/>
                                          </p:stCondLst>
                                        </p:cTn>
                                        <p:tgtEl>
                                          <p:spTgt spid="179"/>
                                        </p:tgtEl>
                                        <p:attrNameLst>
                                          <p:attrName>style.visibility</p:attrName>
                                        </p:attrNameLst>
                                      </p:cBhvr>
                                      <p:to>
                                        <p:strVal val="visible"/>
                                      </p:to>
                                    </p:set>
                                  </p:childTnLst>
                                </p:cTn>
                              </p:par>
                              <p:par>
                                <p:cTn id="370" presetID="1" presetClass="entr" presetSubtype="0" fill="hold" grpId="0" nodeType="withEffect">
                                  <p:stCondLst>
                                    <p:cond delay="0"/>
                                  </p:stCondLst>
                                  <p:childTnLst>
                                    <p:set>
                                      <p:cBhvr>
                                        <p:cTn id="371" dur="1" fill="hold">
                                          <p:stCondLst>
                                            <p:cond delay="0"/>
                                          </p:stCondLst>
                                        </p:cTn>
                                        <p:tgtEl>
                                          <p:spTgt spid="180"/>
                                        </p:tgtEl>
                                        <p:attrNameLst>
                                          <p:attrName>style.visibility</p:attrName>
                                        </p:attrNameLst>
                                      </p:cBhvr>
                                      <p:to>
                                        <p:strVal val="visible"/>
                                      </p:to>
                                    </p:set>
                                  </p:childTnLst>
                                </p:cTn>
                              </p:par>
                              <p:par>
                                <p:cTn id="372" presetID="1" presetClass="entr" presetSubtype="0" fill="hold" grpId="0" nodeType="withEffect">
                                  <p:stCondLst>
                                    <p:cond delay="0"/>
                                  </p:stCondLst>
                                  <p:childTnLst>
                                    <p:set>
                                      <p:cBhvr>
                                        <p:cTn id="373" dur="1" fill="hold">
                                          <p:stCondLst>
                                            <p:cond delay="0"/>
                                          </p:stCondLst>
                                        </p:cTn>
                                        <p:tgtEl>
                                          <p:spTgt spid="181"/>
                                        </p:tgtEl>
                                        <p:attrNameLst>
                                          <p:attrName>style.visibility</p:attrName>
                                        </p:attrNameLst>
                                      </p:cBhvr>
                                      <p:to>
                                        <p:strVal val="visible"/>
                                      </p:to>
                                    </p:set>
                                  </p:childTnLst>
                                </p:cTn>
                              </p:par>
                              <p:par>
                                <p:cTn id="374" presetID="1" presetClass="entr" presetSubtype="0" fill="hold" grpId="0" nodeType="withEffect">
                                  <p:stCondLst>
                                    <p:cond delay="0"/>
                                  </p:stCondLst>
                                  <p:childTnLst>
                                    <p:set>
                                      <p:cBhvr>
                                        <p:cTn id="375" dur="1" fill="hold">
                                          <p:stCondLst>
                                            <p:cond delay="0"/>
                                          </p:stCondLst>
                                        </p:cTn>
                                        <p:tgtEl>
                                          <p:spTgt spid="182"/>
                                        </p:tgtEl>
                                        <p:attrNameLst>
                                          <p:attrName>style.visibility</p:attrName>
                                        </p:attrNameLst>
                                      </p:cBhvr>
                                      <p:to>
                                        <p:strVal val="visible"/>
                                      </p:to>
                                    </p:set>
                                  </p:childTnLst>
                                </p:cTn>
                              </p:par>
                              <p:par>
                                <p:cTn id="376" presetID="1" presetClass="entr" presetSubtype="0" fill="hold" grpId="0" nodeType="withEffect">
                                  <p:stCondLst>
                                    <p:cond delay="0"/>
                                  </p:stCondLst>
                                  <p:childTnLst>
                                    <p:set>
                                      <p:cBhvr>
                                        <p:cTn id="377" dur="1" fill="hold">
                                          <p:stCondLst>
                                            <p:cond delay="0"/>
                                          </p:stCondLst>
                                        </p:cTn>
                                        <p:tgtEl>
                                          <p:spTgt spid="183"/>
                                        </p:tgtEl>
                                        <p:attrNameLst>
                                          <p:attrName>style.visibility</p:attrName>
                                        </p:attrNameLst>
                                      </p:cBhvr>
                                      <p:to>
                                        <p:strVal val="visible"/>
                                      </p:to>
                                    </p:set>
                                  </p:childTnLst>
                                </p:cTn>
                              </p:par>
                              <p:par>
                                <p:cTn id="378" presetID="1" presetClass="entr" presetSubtype="0" fill="hold" grpId="0" nodeType="withEffect">
                                  <p:stCondLst>
                                    <p:cond delay="0"/>
                                  </p:stCondLst>
                                  <p:childTnLst>
                                    <p:set>
                                      <p:cBhvr>
                                        <p:cTn id="379" dur="1" fill="hold">
                                          <p:stCondLst>
                                            <p:cond delay="0"/>
                                          </p:stCondLst>
                                        </p:cTn>
                                        <p:tgtEl>
                                          <p:spTgt spid="184"/>
                                        </p:tgtEl>
                                        <p:attrNameLst>
                                          <p:attrName>style.visibility</p:attrName>
                                        </p:attrNameLst>
                                      </p:cBhvr>
                                      <p:to>
                                        <p:strVal val="visible"/>
                                      </p:to>
                                    </p:set>
                                  </p:childTnLst>
                                </p:cTn>
                              </p:par>
                              <p:par>
                                <p:cTn id="380" presetID="1" presetClass="entr" presetSubtype="0" fill="hold" grpId="0" nodeType="withEffect">
                                  <p:stCondLst>
                                    <p:cond delay="0"/>
                                  </p:stCondLst>
                                  <p:childTnLst>
                                    <p:set>
                                      <p:cBhvr>
                                        <p:cTn id="381" dur="1" fill="hold">
                                          <p:stCondLst>
                                            <p:cond delay="0"/>
                                          </p:stCondLst>
                                        </p:cTn>
                                        <p:tgtEl>
                                          <p:spTgt spid="185"/>
                                        </p:tgtEl>
                                        <p:attrNameLst>
                                          <p:attrName>style.visibility</p:attrName>
                                        </p:attrNameLst>
                                      </p:cBhvr>
                                      <p:to>
                                        <p:strVal val="visible"/>
                                      </p:to>
                                    </p:set>
                                  </p:childTnLst>
                                </p:cTn>
                              </p:par>
                              <p:par>
                                <p:cTn id="382" presetID="1" presetClass="entr" presetSubtype="0" fill="hold" grpId="0" nodeType="withEffect">
                                  <p:stCondLst>
                                    <p:cond delay="0"/>
                                  </p:stCondLst>
                                  <p:childTnLst>
                                    <p:set>
                                      <p:cBhvr>
                                        <p:cTn id="383" dur="1" fill="hold">
                                          <p:stCondLst>
                                            <p:cond delay="0"/>
                                          </p:stCondLst>
                                        </p:cTn>
                                        <p:tgtEl>
                                          <p:spTgt spid="186"/>
                                        </p:tgtEl>
                                        <p:attrNameLst>
                                          <p:attrName>style.visibility</p:attrName>
                                        </p:attrNameLst>
                                      </p:cBhvr>
                                      <p:to>
                                        <p:strVal val="visible"/>
                                      </p:to>
                                    </p:set>
                                  </p:childTnLst>
                                </p:cTn>
                              </p:par>
                              <p:par>
                                <p:cTn id="384" presetID="1" presetClass="entr" presetSubtype="0" fill="hold" grpId="0" nodeType="withEffect">
                                  <p:stCondLst>
                                    <p:cond delay="0"/>
                                  </p:stCondLst>
                                  <p:childTnLst>
                                    <p:set>
                                      <p:cBhvr>
                                        <p:cTn id="385" dur="1" fill="hold">
                                          <p:stCondLst>
                                            <p:cond delay="0"/>
                                          </p:stCondLst>
                                        </p:cTn>
                                        <p:tgtEl>
                                          <p:spTgt spid="187"/>
                                        </p:tgtEl>
                                        <p:attrNameLst>
                                          <p:attrName>style.visibility</p:attrName>
                                        </p:attrNameLst>
                                      </p:cBhvr>
                                      <p:to>
                                        <p:strVal val="visible"/>
                                      </p:to>
                                    </p:set>
                                  </p:childTnLst>
                                </p:cTn>
                              </p:par>
                              <p:par>
                                <p:cTn id="386" presetID="1" presetClass="entr" presetSubtype="0" fill="hold" grpId="0" nodeType="withEffect">
                                  <p:stCondLst>
                                    <p:cond delay="0"/>
                                  </p:stCondLst>
                                  <p:childTnLst>
                                    <p:set>
                                      <p:cBhvr>
                                        <p:cTn id="387" dur="1" fill="hold">
                                          <p:stCondLst>
                                            <p:cond delay="0"/>
                                          </p:stCondLst>
                                        </p:cTn>
                                        <p:tgtEl>
                                          <p:spTgt spid="188"/>
                                        </p:tgtEl>
                                        <p:attrNameLst>
                                          <p:attrName>style.visibility</p:attrName>
                                        </p:attrNameLst>
                                      </p:cBhvr>
                                      <p:to>
                                        <p:strVal val="visible"/>
                                      </p:to>
                                    </p:set>
                                  </p:childTnLst>
                                </p:cTn>
                              </p:par>
                              <p:par>
                                <p:cTn id="388" presetID="1" presetClass="entr" presetSubtype="0" fill="hold" grpId="0" nodeType="withEffect">
                                  <p:stCondLst>
                                    <p:cond delay="0"/>
                                  </p:stCondLst>
                                  <p:childTnLst>
                                    <p:set>
                                      <p:cBhvr>
                                        <p:cTn id="389" dur="1" fill="hold">
                                          <p:stCondLst>
                                            <p:cond delay="0"/>
                                          </p:stCondLst>
                                        </p:cTn>
                                        <p:tgtEl>
                                          <p:spTgt spid="189"/>
                                        </p:tgtEl>
                                        <p:attrNameLst>
                                          <p:attrName>style.visibility</p:attrName>
                                        </p:attrNameLst>
                                      </p:cBhvr>
                                      <p:to>
                                        <p:strVal val="visible"/>
                                      </p:to>
                                    </p:set>
                                  </p:childTnLst>
                                </p:cTn>
                              </p:par>
                              <p:par>
                                <p:cTn id="390" presetID="1" presetClass="entr" presetSubtype="0" fill="hold" grpId="0" nodeType="withEffect">
                                  <p:stCondLst>
                                    <p:cond delay="0"/>
                                  </p:stCondLst>
                                  <p:childTnLst>
                                    <p:set>
                                      <p:cBhvr>
                                        <p:cTn id="391" dur="1" fill="hold">
                                          <p:stCondLst>
                                            <p:cond delay="0"/>
                                          </p:stCondLst>
                                        </p:cTn>
                                        <p:tgtEl>
                                          <p:spTgt spid="190"/>
                                        </p:tgtEl>
                                        <p:attrNameLst>
                                          <p:attrName>style.visibility</p:attrName>
                                        </p:attrNameLst>
                                      </p:cBhvr>
                                      <p:to>
                                        <p:strVal val="visible"/>
                                      </p:to>
                                    </p:set>
                                  </p:childTnLst>
                                </p:cTn>
                              </p:par>
                              <p:par>
                                <p:cTn id="392" presetID="1" presetClass="entr" presetSubtype="0" fill="hold" grpId="0" nodeType="withEffect">
                                  <p:stCondLst>
                                    <p:cond delay="0"/>
                                  </p:stCondLst>
                                  <p:childTnLst>
                                    <p:set>
                                      <p:cBhvr>
                                        <p:cTn id="393" dur="1" fill="hold">
                                          <p:stCondLst>
                                            <p:cond delay="0"/>
                                          </p:stCondLst>
                                        </p:cTn>
                                        <p:tgtEl>
                                          <p:spTgt spid="191"/>
                                        </p:tgtEl>
                                        <p:attrNameLst>
                                          <p:attrName>style.visibility</p:attrName>
                                        </p:attrNameLst>
                                      </p:cBhvr>
                                      <p:to>
                                        <p:strVal val="visible"/>
                                      </p:to>
                                    </p:set>
                                  </p:childTnLst>
                                </p:cTn>
                              </p:par>
                              <p:par>
                                <p:cTn id="394" presetID="1" presetClass="entr" presetSubtype="0" fill="hold" grpId="0" nodeType="withEffect">
                                  <p:stCondLst>
                                    <p:cond delay="0"/>
                                  </p:stCondLst>
                                  <p:childTnLst>
                                    <p:set>
                                      <p:cBhvr>
                                        <p:cTn id="395" dur="1" fill="hold">
                                          <p:stCondLst>
                                            <p:cond delay="0"/>
                                          </p:stCondLst>
                                        </p:cTn>
                                        <p:tgtEl>
                                          <p:spTgt spid="192"/>
                                        </p:tgtEl>
                                        <p:attrNameLst>
                                          <p:attrName>style.visibility</p:attrName>
                                        </p:attrNameLst>
                                      </p:cBhvr>
                                      <p:to>
                                        <p:strVal val="visible"/>
                                      </p:to>
                                    </p:set>
                                  </p:childTnLst>
                                </p:cTn>
                              </p:par>
                              <p:par>
                                <p:cTn id="396" presetID="1" presetClass="entr" presetSubtype="0" fill="hold" grpId="0" nodeType="withEffect">
                                  <p:stCondLst>
                                    <p:cond delay="0"/>
                                  </p:stCondLst>
                                  <p:childTnLst>
                                    <p:set>
                                      <p:cBhvr>
                                        <p:cTn id="397" dur="1" fill="hold">
                                          <p:stCondLst>
                                            <p:cond delay="0"/>
                                          </p:stCondLst>
                                        </p:cTn>
                                        <p:tgtEl>
                                          <p:spTgt spid="193"/>
                                        </p:tgtEl>
                                        <p:attrNameLst>
                                          <p:attrName>style.visibility</p:attrName>
                                        </p:attrNameLst>
                                      </p:cBhvr>
                                      <p:to>
                                        <p:strVal val="visible"/>
                                      </p:to>
                                    </p:set>
                                  </p:childTnLst>
                                </p:cTn>
                              </p:par>
                              <p:par>
                                <p:cTn id="398" presetID="1" presetClass="entr" presetSubtype="0" fill="hold" grpId="0" nodeType="withEffect">
                                  <p:stCondLst>
                                    <p:cond delay="0"/>
                                  </p:stCondLst>
                                  <p:childTnLst>
                                    <p:set>
                                      <p:cBhvr>
                                        <p:cTn id="399" dur="1" fill="hold">
                                          <p:stCondLst>
                                            <p:cond delay="0"/>
                                          </p:stCondLst>
                                        </p:cTn>
                                        <p:tgtEl>
                                          <p:spTgt spid="19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5" grpId="0" animBg="1"/>
      <p:bldP spid="26" grpId="0" animBg="1"/>
      <p:bldP spid="27" grpId="0" animBg="1"/>
      <p:bldP spid="28" grpId="0" animBg="1"/>
      <p:bldP spid="29" grpId="0"/>
      <p:bldP spid="37" grpId="0" animBg="1"/>
      <p:bldP spid="49" grpId="0"/>
      <p:bldP spid="50" grpId="0" animBg="1"/>
      <p:bldP spid="53" grpId="0" animBg="1"/>
      <p:bldP spid="56" grpId="0" animBg="1"/>
      <p:bldP spid="59" grpId="0" animBg="1"/>
      <p:bldP spid="77" grpId="0"/>
      <p:bldP spid="78" grpId="0" animBg="1"/>
      <p:bldP spid="79" grpId="0" animBg="1"/>
      <p:bldP spid="80" grpId="0" animBg="1"/>
      <p:bldP spid="81" grpId="0" animBg="1"/>
      <p:bldP spid="82" grpId="0" animBg="1"/>
      <p:bldP spid="83" grpId="0" animBg="1"/>
      <p:bldP spid="84" grpId="0" animBg="1"/>
      <p:bldP spid="85" grpId="0" animBg="1"/>
      <p:bldP spid="86" grpId="0" animBg="1"/>
      <p:bldP spid="87" grpId="0" animBg="1"/>
      <p:bldP spid="88" grpId="0" animBg="1"/>
      <p:bldP spid="89" grpId="0" animBg="1"/>
      <p:bldP spid="90" grpId="0" animBg="1"/>
      <p:bldP spid="91" grpId="0" animBg="1"/>
      <p:bldP spid="92" grpId="0" animBg="1"/>
      <p:bldP spid="93" grpId="0" animBg="1"/>
      <p:bldP spid="94" grpId="0" animBg="1"/>
      <p:bldP spid="95" grpId="0" animBg="1"/>
      <p:bldP spid="96" grpId="0" animBg="1"/>
      <p:bldP spid="97" grpId="0" animBg="1"/>
      <p:bldP spid="129" grpId="0" animBg="1"/>
      <p:bldP spid="130" grpId="0" animBg="1"/>
      <p:bldP spid="131" grpId="0" animBg="1"/>
      <p:bldP spid="132" grpId="0" animBg="1"/>
      <p:bldP spid="133" grpId="0" animBg="1"/>
      <p:bldP spid="134" grpId="0" animBg="1"/>
      <p:bldP spid="135" grpId="0" animBg="1"/>
      <p:bldP spid="136" grpId="0" animBg="1"/>
      <p:bldP spid="137" grpId="0" animBg="1"/>
      <p:bldP spid="138" grpId="0" animBg="1"/>
      <p:bldP spid="139" grpId="0" animBg="1"/>
      <p:bldP spid="140" grpId="0" animBg="1"/>
      <p:bldP spid="141" grpId="0" animBg="1"/>
      <p:bldP spid="142" grpId="0" animBg="1"/>
      <p:bldP spid="143" grpId="0" animBg="1"/>
      <p:bldP spid="144" grpId="0" animBg="1"/>
      <p:bldP spid="145" grpId="0" animBg="1"/>
      <p:bldP spid="146" grpId="0" animBg="1"/>
      <p:bldP spid="147" grpId="0" animBg="1"/>
      <p:bldP spid="148" grpId="0" animBg="1"/>
      <p:bldP spid="149" grpId="0" animBg="1"/>
      <p:bldP spid="150" grpId="0" animBg="1"/>
      <p:bldP spid="151" grpId="0" animBg="1"/>
      <p:bldP spid="152" grpId="0" animBg="1"/>
      <p:bldP spid="153" grpId="0" animBg="1"/>
      <p:bldP spid="154" grpId="0" animBg="1"/>
      <p:bldP spid="155" grpId="0" animBg="1"/>
      <p:bldP spid="156" grpId="0" animBg="1"/>
      <p:bldP spid="157" grpId="0" animBg="1"/>
      <p:bldP spid="158" grpId="0" animBg="1"/>
      <p:bldP spid="159" grpId="0" animBg="1"/>
      <p:bldP spid="160" grpId="0" animBg="1"/>
      <p:bldP spid="161" grpId="0" animBg="1"/>
      <p:bldP spid="165" grpId="0" animBg="1"/>
      <p:bldP spid="166" grpId="0"/>
      <p:bldP spid="167" grpId="0" animBg="1"/>
      <p:bldP spid="172" grpId="0"/>
      <p:bldP spid="174" grpId="0" animBg="1"/>
      <p:bldP spid="175" grpId="0" animBg="1"/>
      <p:bldP spid="176" grpId="0" animBg="1"/>
      <p:bldP spid="177" grpId="0" animBg="1"/>
      <p:bldP spid="178" grpId="0" animBg="1"/>
      <p:bldP spid="179" grpId="0" animBg="1"/>
      <p:bldP spid="180" grpId="0" animBg="1"/>
      <p:bldP spid="181" grpId="0" animBg="1"/>
      <p:bldP spid="182" grpId="0" animBg="1"/>
      <p:bldP spid="183" grpId="0" animBg="1"/>
      <p:bldP spid="184" grpId="0" animBg="1"/>
      <p:bldP spid="185" grpId="0" animBg="1"/>
      <p:bldP spid="186" grpId="0" animBg="1"/>
      <p:bldP spid="187" grpId="0" animBg="1"/>
      <p:bldP spid="188" grpId="0" animBg="1"/>
      <p:bldP spid="189" grpId="0" animBg="1"/>
      <p:bldP spid="190" grpId="0" animBg="1"/>
      <p:bldP spid="191" grpId="0" animBg="1"/>
      <p:bldP spid="192" grpId="0" animBg="1"/>
      <p:bldP spid="193" grpId="0" animBg="1"/>
      <p:bldP spid="194"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6AFB8AA-3333-FEA1-D653-B0B357FFB190}"/>
              </a:ext>
            </a:extLst>
          </p:cNvPr>
          <p:cNvSpPr>
            <a:spLocks noGrp="1" noRot="1" noMove="1" noResize="1" noEditPoints="1" noAdjustHandles="1" noChangeArrowheads="1" noChangeShapeType="1"/>
          </p:cNvSpPr>
          <p:nvPr/>
        </p:nvSpPr>
        <p:spPr>
          <a:xfrm>
            <a:off x="0" y="0"/>
            <a:ext cx="9144000" cy="5143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Slide Number Placeholder 1">
            <a:extLst>
              <a:ext uri="{FF2B5EF4-FFF2-40B4-BE49-F238E27FC236}">
                <a16:creationId xmlns:a16="http://schemas.microsoft.com/office/drawing/2014/main" id="{3868B8AC-5CEA-4DAD-0467-A4813A44616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12</a:t>
            </a:fld>
            <a:endParaRPr lang="en"/>
          </a:p>
        </p:txBody>
      </p:sp>
      <p:pic>
        <p:nvPicPr>
          <p:cNvPr id="4" name="Picture 2">
            <a:extLst>
              <a:ext uri="{FF2B5EF4-FFF2-40B4-BE49-F238E27FC236}">
                <a16:creationId xmlns:a16="http://schemas.microsoft.com/office/drawing/2014/main" id="{5C8D81F9-0737-9809-D05C-19FD6066288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819" t="17452" r="7433" b="7424"/>
          <a:stretch/>
        </p:blipFill>
        <p:spPr bwMode="auto">
          <a:xfrm>
            <a:off x="1117854" y="-6347487"/>
            <a:ext cx="6908292" cy="861988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C7D1369-8151-7CF8-341B-B59501550AC1}"/>
              </a:ext>
            </a:extLst>
          </p:cNvPr>
          <p:cNvSpPr txBox="1"/>
          <p:nvPr/>
        </p:nvSpPr>
        <p:spPr>
          <a:xfrm>
            <a:off x="1602867" y="2208490"/>
            <a:ext cx="2900553" cy="369332"/>
          </a:xfrm>
          <a:prstGeom prst="rect">
            <a:avLst/>
          </a:prstGeom>
          <a:noFill/>
        </p:spPr>
        <p:txBody>
          <a:bodyPr wrap="square" rtlCol="0">
            <a:spAutoFit/>
          </a:bodyPr>
          <a:lstStyle/>
          <a:p>
            <a:r>
              <a:rPr lang="en-US" sz="1800" b="1" dirty="0">
                <a:solidFill>
                  <a:srgbClr val="00B050"/>
                </a:solidFill>
              </a:rPr>
              <a:t>“The cat eats a mouse”</a:t>
            </a:r>
          </a:p>
        </p:txBody>
      </p:sp>
      <p:sp>
        <p:nvSpPr>
          <p:cNvPr id="6" name="TextBox 5">
            <a:extLst>
              <a:ext uri="{FF2B5EF4-FFF2-40B4-BE49-F238E27FC236}">
                <a16:creationId xmlns:a16="http://schemas.microsoft.com/office/drawing/2014/main" id="{039BA90F-AD75-1054-6965-DDB01563EF94}"/>
              </a:ext>
            </a:extLst>
          </p:cNvPr>
          <p:cNvSpPr txBox="1"/>
          <p:nvPr/>
        </p:nvSpPr>
        <p:spPr>
          <a:xfrm>
            <a:off x="4785360" y="2200394"/>
            <a:ext cx="3472053" cy="369332"/>
          </a:xfrm>
          <a:prstGeom prst="rect">
            <a:avLst/>
          </a:prstGeom>
          <a:noFill/>
        </p:spPr>
        <p:txBody>
          <a:bodyPr wrap="square" rtlCol="0">
            <a:spAutoFit/>
          </a:bodyPr>
          <a:lstStyle/>
          <a:p>
            <a:r>
              <a:rPr lang="en-US" sz="1800" b="1" dirty="0">
                <a:solidFill>
                  <a:srgbClr val="00B050"/>
                </a:solidFill>
              </a:rPr>
              <a:t>“</a:t>
            </a:r>
            <a:r>
              <a:rPr lang="fr-FR" sz="1800" b="1" dirty="0">
                <a:solidFill>
                  <a:srgbClr val="00B050"/>
                </a:solidFill>
              </a:rPr>
              <a:t>Le chat mange une souris</a:t>
            </a:r>
            <a:r>
              <a:rPr lang="en-US" sz="1800" b="1" dirty="0">
                <a:solidFill>
                  <a:srgbClr val="00B050"/>
                </a:solidFill>
              </a:rPr>
              <a:t>”</a:t>
            </a:r>
          </a:p>
        </p:txBody>
      </p:sp>
      <p:sp>
        <p:nvSpPr>
          <p:cNvPr id="24" name="Rectangle 23">
            <a:extLst>
              <a:ext uri="{FF2B5EF4-FFF2-40B4-BE49-F238E27FC236}">
                <a16:creationId xmlns:a16="http://schemas.microsoft.com/office/drawing/2014/main" id="{8B3F7537-89D4-AFE3-639C-72E347BB752C}"/>
              </a:ext>
            </a:extLst>
          </p:cNvPr>
          <p:cNvSpPr/>
          <p:nvPr/>
        </p:nvSpPr>
        <p:spPr>
          <a:xfrm>
            <a:off x="1897385" y="2832934"/>
            <a:ext cx="274320" cy="457194"/>
          </a:xfrm>
          <a:prstGeom prst="rect">
            <a:avLst/>
          </a:prstGeom>
          <a:solidFill>
            <a:srgbClr val="FF8001"/>
          </a:solidFill>
          <a:ln>
            <a:solidFill>
              <a:srgbClr val="D269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EE9F3ABA-FC35-FA2F-92E9-49A623245E77}"/>
              </a:ext>
            </a:extLst>
          </p:cNvPr>
          <p:cNvSpPr/>
          <p:nvPr/>
        </p:nvSpPr>
        <p:spPr>
          <a:xfrm>
            <a:off x="2377446" y="2832934"/>
            <a:ext cx="274320" cy="457194"/>
          </a:xfrm>
          <a:prstGeom prst="rect">
            <a:avLst/>
          </a:prstGeom>
          <a:solidFill>
            <a:srgbClr val="FF8001"/>
          </a:solidFill>
          <a:ln>
            <a:solidFill>
              <a:srgbClr val="D269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CA19B411-B7CA-DD76-AB46-843B2213B00B}"/>
              </a:ext>
            </a:extLst>
          </p:cNvPr>
          <p:cNvSpPr/>
          <p:nvPr/>
        </p:nvSpPr>
        <p:spPr>
          <a:xfrm>
            <a:off x="2872746" y="2832934"/>
            <a:ext cx="274320" cy="457194"/>
          </a:xfrm>
          <a:prstGeom prst="rect">
            <a:avLst/>
          </a:prstGeom>
          <a:solidFill>
            <a:srgbClr val="FF8001"/>
          </a:solidFill>
          <a:ln>
            <a:solidFill>
              <a:srgbClr val="D269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07815CB-FFDE-ADD9-FAEE-CE0BE3B3478D}"/>
              </a:ext>
            </a:extLst>
          </p:cNvPr>
          <p:cNvSpPr/>
          <p:nvPr/>
        </p:nvSpPr>
        <p:spPr>
          <a:xfrm>
            <a:off x="3360425" y="2832934"/>
            <a:ext cx="274320" cy="457194"/>
          </a:xfrm>
          <a:prstGeom prst="rect">
            <a:avLst/>
          </a:prstGeom>
          <a:solidFill>
            <a:srgbClr val="FF8001"/>
          </a:solidFill>
          <a:ln>
            <a:solidFill>
              <a:srgbClr val="D269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D307C673-BE9F-AF1F-17A7-58844938301F}"/>
              </a:ext>
            </a:extLst>
          </p:cNvPr>
          <p:cNvSpPr/>
          <p:nvPr/>
        </p:nvSpPr>
        <p:spPr>
          <a:xfrm>
            <a:off x="3840486" y="2832934"/>
            <a:ext cx="274320" cy="457194"/>
          </a:xfrm>
          <a:prstGeom prst="rect">
            <a:avLst/>
          </a:prstGeom>
          <a:solidFill>
            <a:srgbClr val="FF8001"/>
          </a:solidFill>
          <a:ln>
            <a:solidFill>
              <a:srgbClr val="D269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a:extLst>
              <a:ext uri="{FF2B5EF4-FFF2-40B4-BE49-F238E27FC236}">
                <a16:creationId xmlns:a16="http://schemas.microsoft.com/office/drawing/2014/main" id="{51E6C95B-B96E-0127-27C5-6380A756F920}"/>
              </a:ext>
            </a:extLst>
          </p:cNvPr>
          <p:cNvSpPr txBox="1"/>
          <p:nvPr/>
        </p:nvSpPr>
        <p:spPr>
          <a:xfrm>
            <a:off x="95270" y="2784383"/>
            <a:ext cx="1447804" cy="584775"/>
          </a:xfrm>
          <a:prstGeom prst="rect">
            <a:avLst/>
          </a:prstGeom>
          <a:noFill/>
        </p:spPr>
        <p:txBody>
          <a:bodyPr wrap="square" rtlCol="0">
            <a:spAutoFit/>
          </a:bodyPr>
          <a:lstStyle/>
          <a:p>
            <a:r>
              <a:rPr lang="en-US" sz="1600" b="1" dirty="0">
                <a:solidFill>
                  <a:srgbClr val="D26900"/>
                </a:solidFill>
              </a:rPr>
              <a:t>Numeric Tokens</a:t>
            </a:r>
          </a:p>
        </p:txBody>
      </p:sp>
      <p:sp>
        <p:nvSpPr>
          <p:cNvPr id="37" name="Flowchart: Manual Operation 36">
            <a:extLst>
              <a:ext uri="{FF2B5EF4-FFF2-40B4-BE49-F238E27FC236}">
                <a16:creationId xmlns:a16="http://schemas.microsoft.com/office/drawing/2014/main" id="{0F0D808A-EA80-4025-D195-DC664A55D120}"/>
              </a:ext>
            </a:extLst>
          </p:cNvPr>
          <p:cNvSpPr/>
          <p:nvPr/>
        </p:nvSpPr>
        <p:spPr>
          <a:xfrm>
            <a:off x="1832612" y="3658638"/>
            <a:ext cx="373385" cy="302776"/>
          </a:xfrm>
          <a:prstGeom prst="flowChartManualOperation">
            <a:avLst/>
          </a:prstGeom>
          <a:solidFill>
            <a:srgbClr val="DB69FF"/>
          </a:solidFill>
          <a:ln>
            <a:solidFill>
              <a:srgbClr val="CD2D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CD2DFF"/>
              </a:solidFill>
            </a:endParaRPr>
          </a:p>
        </p:txBody>
      </p:sp>
      <p:sp>
        <p:nvSpPr>
          <p:cNvPr id="49" name="TextBox 48">
            <a:extLst>
              <a:ext uri="{FF2B5EF4-FFF2-40B4-BE49-F238E27FC236}">
                <a16:creationId xmlns:a16="http://schemas.microsoft.com/office/drawing/2014/main" id="{EBE80311-46CB-50AA-5038-479F352BF3DB}"/>
              </a:ext>
            </a:extLst>
          </p:cNvPr>
          <p:cNvSpPr txBox="1"/>
          <p:nvPr/>
        </p:nvSpPr>
        <p:spPr>
          <a:xfrm>
            <a:off x="93092" y="3641928"/>
            <a:ext cx="1447804" cy="338554"/>
          </a:xfrm>
          <a:prstGeom prst="rect">
            <a:avLst/>
          </a:prstGeom>
          <a:noFill/>
        </p:spPr>
        <p:txBody>
          <a:bodyPr wrap="square" rtlCol="0">
            <a:spAutoFit/>
          </a:bodyPr>
          <a:lstStyle/>
          <a:p>
            <a:r>
              <a:rPr lang="en-US" sz="1600" b="1" dirty="0">
                <a:solidFill>
                  <a:srgbClr val="CD2DFF"/>
                </a:solidFill>
              </a:rPr>
              <a:t>Encoder</a:t>
            </a:r>
          </a:p>
        </p:txBody>
      </p:sp>
      <p:sp>
        <p:nvSpPr>
          <p:cNvPr id="50" name="Flowchart: Manual Operation 49">
            <a:extLst>
              <a:ext uri="{FF2B5EF4-FFF2-40B4-BE49-F238E27FC236}">
                <a16:creationId xmlns:a16="http://schemas.microsoft.com/office/drawing/2014/main" id="{ACE9B1C9-8AB7-D805-6A22-B776A064852C}"/>
              </a:ext>
            </a:extLst>
          </p:cNvPr>
          <p:cNvSpPr/>
          <p:nvPr/>
        </p:nvSpPr>
        <p:spPr>
          <a:xfrm>
            <a:off x="2312688" y="3654145"/>
            <a:ext cx="373385" cy="302776"/>
          </a:xfrm>
          <a:prstGeom prst="flowChartManualOperation">
            <a:avLst/>
          </a:prstGeom>
          <a:solidFill>
            <a:srgbClr val="DB69FF"/>
          </a:solidFill>
          <a:ln>
            <a:solidFill>
              <a:srgbClr val="CD2D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CD2DFF"/>
              </a:solidFill>
            </a:endParaRPr>
          </a:p>
        </p:txBody>
      </p:sp>
      <p:sp>
        <p:nvSpPr>
          <p:cNvPr id="53" name="Flowchart: Manual Operation 52">
            <a:extLst>
              <a:ext uri="{FF2B5EF4-FFF2-40B4-BE49-F238E27FC236}">
                <a16:creationId xmlns:a16="http://schemas.microsoft.com/office/drawing/2014/main" id="{D150123A-97E7-07B9-DEF8-CAC0B049A861}"/>
              </a:ext>
            </a:extLst>
          </p:cNvPr>
          <p:cNvSpPr/>
          <p:nvPr/>
        </p:nvSpPr>
        <p:spPr>
          <a:xfrm>
            <a:off x="2823244" y="3649652"/>
            <a:ext cx="373385" cy="302776"/>
          </a:xfrm>
          <a:prstGeom prst="flowChartManualOperation">
            <a:avLst/>
          </a:prstGeom>
          <a:solidFill>
            <a:srgbClr val="DB69FF"/>
          </a:solidFill>
          <a:ln>
            <a:solidFill>
              <a:srgbClr val="CD2D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CD2DFF"/>
              </a:solidFill>
            </a:endParaRPr>
          </a:p>
        </p:txBody>
      </p:sp>
      <p:sp>
        <p:nvSpPr>
          <p:cNvPr id="56" name="Flowchart: Manual Operation 55">
            <a:extLst>
              <a:ext uri="{FF2B5EF4-FFF2-40B4-BE49-F238E27FC236}">
                <a16:creationId xmlns:a16="http://schemas.microsoft.com/office/drawing/2014/main" id="{251F7872-6E9F-40D7-CC11-5B8CC666C5BF}"/>
              </a:ext>
            </a:extLst>
          </p:cNvPr>
          <p:cNvSpPr/>
          <p:nvPr/>
        </p:nvSpPr>
        <p:spPr>
          <a:xfrm>
            <a:off x="3318560" y="3645159"/>
            <a:ext cx="373385" cy="302776"/>
          </a:xfrm>
          <a:prstGeom prst="flowChartManualOperation">
            <a:avLst/>
          </a:prstGeom>
          <a:solidFill>
            <a:srgbClr val="DB69FF"/>
          </a:solidFill>
          <a:ln>
            <a:solidFill>
              <a:srgbClr val="CD2D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CD2DFF"/>
              </a:solidFill>
            </a:endParaRPr>
          </a:p>
        </p:txBody>
      </p:sp>
      <p:sp>
        <p:nvSpPr>
          <p:cNvPr id="59" name="Flowchart: Manual Operation 58">
            <a:extLst>
              <a:ext uri="{FF2B5EF4-FFF2-40B4-BE49-F238E27FC236}">
                <a16:creationId xmlns:a16="http://schemas.microsoft.com/office/drawing/2014/main" id="{E393FA70-7389-BE73-7505-D7E0FD8D5BD9}"/>
              </a:ext>
            </a:extLst>
          </p:cNvPr>
          <p:cNvSpPr/>
          <p:nvPr/>
        </p:nvSpPr>
        <p:spPr>
          <a:xfrm>
            <a:off x="3798636" y="3640666"/>
            <a:ext cx="373385" cy="302776"/>
          </a:xfrm>
          <a:prstGeom prst="flowChartManualOperation">
            <a:avLst/>
          </a:prstGeom>
          <a:solidFill>
            <a:srgbClr val="DB69FF"/>
          </a:solidFill>
          <a:ln>
            <a:solidFill>
              <a:srgbClr val="CD2D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CD2DFF"/>
              </a:solidFill>
            </a:endParaRPr>
          </a:p>
        </p:txBody>
      </p:sp>
      <p:sp>
        <p:nvSpPr>
          <p:cNvPr id="77" name="TextBox 76">
            <a:extLst>
              <a:ext uri="{FF2B5EF4-FFF2-40B4-BE49-F238E27FC236}">
                <a16:creationId xmlns:a16="http://schemas.microsoft.com/office/drawing/2014/main" id="{A6BE826C-F022-B04C-62AF-73245C99628D}"/>
              </a:ext>
            </a:extLst>
          </p:cNvPr>
          <p:cNvSpPr txBox="1"/>
          <p:nvPr/>
        </p:nvSpPr>
        <p:spPr>
          <a:xfrm>
            <a:off x="91435" y="4231057"/>
            <a:ext cx="1447804" cy="338554"/>
          </a:xfrm>
          <a:prstGeom prst="rect">
            <a:avLst/>
          </a:prstGeom>
          <a:noFill/>
        </p:spPr>
        <p:txBody>
          <a:bodyPr wrap="square" rtlCol="0">
            <a:spAutoFit/>
          </a:bodyPr>
          <a:lstStyle/>
          <a:p>
            <a:r>
              <a:rPr lang="en-US" sz="1600" b="1" dirty="0">
                <a:solidFill>
                  <a:srgbClr val="00B050"/>
                </a:solidFill>
              </a:rPr>
              <a:t>Embedding</a:t>
            </a:r>
          </a:p>
        </p:txBody>
      </p:sp>
      <p:sp>
        <p:nvSpPr>
          <p:cNvPr id="78" name="Rectangle 77">
            <a:extLst>
              <a:ext uri="{FF2B5EF4-FFF2-40B4-BE49-F238E27FC236}">
                <a16:creationId xmlns:a16="http://schemas.microsoft.com/office/drawing/2014/main" id="{66B6D5DD-F633-2789-18F5-50C172A1CA3B}"/>
              </a:ext>
            </a:extLst>
          </p:cNvPr>
          <p:cNvSpPr/>
          <p:nvPr/>
        </p:nvSpPr>
        <p:spPr>
          <a:xfrm rot="16200000">
            <a:off x="1889747" y="4203994"/>
            <a:ext cx="274320" cy="457194"/>
          </a:xfrm>
          <a:prstGeom prst="rect">
            <a:avLst/>
          </a:prstGeom>
          <a:solidFill>
            <a:srgbClr val="00EE6C"/>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Rectangle 78">
            <a:extLst>
              <a:ext uri="{FF2B5EF4-FFF2-40B4-BE49-F238E27FC236}">
                <a16:creationId xmlns:a16="http://schemas.microsoft.com/office/drawing/2014/main" id="{7808A37C-F33A-AF45-86A5-9ECE202F7E9D}"/>
              </a:ext>
            </a:extLst>
          </p:cNvPr>
          <p:cNvSpPr/>
          <p:nvPr/>
        </p:nvSpPr>
        <p:spPr>
          <a:xfrm rot="16200000">
            <a:off x="2388856" y="4203994"/>
            <a:ext cx="274320" cy="457194"/>
          </a:xfrm>
          <a:prstGeom prst="rect">
            <a:avLst/>
          </a:prstGeom>
          <a:solidFill>
            <a:srgbClr val="00EE6C"/>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Rectangle 79">
            <a:extLst>
              <a:ext uri="{FF2B5EF4-FFF2-40B4-BE49-F238E27FC236}">
                <a16:creationId xmlns:a16="http://schemas.microsoft.com/office/drawing/2014/main" id="{F6C46ADD-E50C-350F-1416-5799D5BBD6BE}"/>
              </a:ext>
            </a:extLst>
          </p:cNvPr>
          <p:cNvSpPr/>
          <p:nvPr/>
        </p:nvSpPr>
        <p:spPr>
          <a:xfrm rot="16200000">
            <a:off x="2880348" y="4203994"/>
            <a:ext cx="274320" cy="457194"/>
          </a:xfrm>
          <a:prstGeom prst="rect">
            <a:avLst/>
          </a:prstGeom>
          <a:solidFill>
            <a:srgbClr val="00EE6C"/>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Rectangle 80">
            <a:extLst>
              <a:ext uri="{FF2B5EF4-FFF2-40B4-BE49-F238E27FC236}">
                <a16:creationId xmlns:a16="http://schemas.microsoft.com/office/drawing/2014/main" id="{DA8ADD3D-BD85-9230-1449-5CA02F909C1B}"/>
              </a:ext>
            </a:extLst>
          </p:cNvPr>
          <p:cNvSpPr/>
          <p:nvPr/>
        </p:nvSpPr>
        <p:spPr>
          <a:xfrm rot="16200000">
            <a:off x="3375694" y="4202819"/>
            <a:ext cx="274320" cy="457194"/>
          </a:xfrm>
          <a:prstGeom prst="rect">
            <a:avLst/>
          </a:prstGeom>
          <a:solidFill>
            <a:srgbClr val="00EE6C"/>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Rectangle 81">
            <a:extLst>
              <a:ext uri="{FF2B5EF4-FFF2-40B4-BE49-F238E27FC236}">
                <a16:creationId xmlns:a16="http://schemas.microsoft.com/office/drawing/2014/main" id="{14AB2098-9C6D-5AA6-7C1B-EF84803FB33D}"/>
              </a:ext>
            </a:extLst>
          </p:cNvPr>
          <p:cNvSpPr/>
          <p:nvPr/>
        </p:nvSpPr>
        <p:spPr>
          <a:xfrm rot="16200000">
            <a:off x="3871040" y="4201644"/>
            <a:ext cx="274320" cy="457194"/>
          </a:xfrm>
          <a:prstGeom prst="rect">
            <a:avLst/>
          </a:prstGeom>
          <a:solidFill>
            <a:srgbClr val="00EE6C"/>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Arrow: Down 82">
            <a:extLst>
              <a:ext uri="{FF2B5EF4-FFF2-40B4-BE49-F238E27FC236}">
                <a16:creationId xmlns:a16="http://schemas.microsoft.com/office/drawing/2014/main" id="{2E1350D9-1051-98A1-2BEB-D647F16A10C7}"/>
              </a:ext>
            </a:extLst>
          </p:cNvPr>
          <p:cNvSpPr/>
          <p:nvPr/>
        </p:nvSpPr>
        <p:spPr>
          <a:xfrm>
            <a:off x="1946915" y="2558893"/>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84" name="Arrow: Down 83">
            <a:extLst>
              <a:ext uri="{FF2B5EF4-FFF2-40B4-BE49-F238E27FC236}">
                <a16:creationId xmlns:a16="http://schemas.microsoft.com/office/drawing/2014/main" id="{1050CED6-24BE-F3A5-E322-895C5FF3913A}"/>
              </a:ext>
            </a:extLst>
          </p:cNvPr>
          <p:cNvSpPr/>
          <p:nvPr/>
        </p:nvSpPr>
        <p:spPr>
          <a:xfrm>
            <a:off x="2431928" y="2558893"/>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85" name="Arrow: Down 84">
            <a:extLst>
              <a:ext uri="{FF2B5EF4-FFF2-40B4-BE49-F238E27FC236}">
                <a16:creationId xmlns:a16="http://schemas.microsoft.com/office/drawing/2014/main" id="{BEDCC4F8-6331-70AA-6694-27F9AB5B292F}"/>
              </a:ext>
            </a:extLst>
          </p:cNvPr>
          <p:cNvSpPr/>
          <p:nvPr/>
        </p:nvSpPr>
        <p:spPr>
          <a:xfrm>
            <a:off x="2937516" y="2558893"/>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86" name="Arrow: Down 85">
            <a:extLst>
              <a:ext uri="{FF2B5EF4-FFF2-40B4-BE49-F238E27FC236}">
                <a16:creationId xmlns:a16="http://schemas.microsoft.com/office/drawing/2014/main" id="{42D4C9AD-F5BE-EFF8-46AD-3450C4A2F3DE}"/>
              </a:ext>
            </a:extLst>
          </p:cNvPr>
          <p:cNvSpPr/>
          <p:nvPr/>
        </p:nvSpPr>
        <p:spPr>
          <a:xfrm>
            <a:off x="3409955" y="2558893"/>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87" name="Arrow: Down 86">
            <a:extLst>
              <a:ext uri="{FF2B5EF4-FFF2-40B4-BE49-F238E27FC236}">
                <a16:creationId xmlns:a16="http://schemas.microsoft.com/office/drawing/2014/main" id="{3E83938E-F611-FE3A-17EA-A1F822DA1419}"/>
              </a:ext>
            </a:extLst>
          </p:cNvPr>
          <p:cNvSpPr/>
          <p:nvPr/>
        </p:nvSpPr>
        <p:spPr>
          <a:xfrm>
            <a:off x="3890016" y="2558893"/>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88" name="Arrow: Down 87">
            <a:extLst>
              <a:ext uri="{FF2B5EF4-FFF2-40B4-BE49-F238E27FC236}">
                <a16:creationId xmlns:a16="http://schemas.microsoft.com/office/drawing/2014/main" id="{84EE7F49-36BF-CF23-1A1B-9EE88E395C82}"/>
              </a:ext>
            </a:extLst>
          </p:cNvPr>
          <p:cNvSpPr/>
          <p:nvPr/>
        </p:nvSpPr>
        <p:spPr>
          <a:xfrm>
            <a:off x="1946915" y="3365448"/>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89" name="Arrow: Down 88">
            <a:extLst>
              <a:ext uri="{FF2B5EF4-FFF2-40B4-BE49-F238E27FC236}">
                <a16:creationId xmlns:a16="http://schemas.microsoft.com/office/drawing/2014/main" id="{12E9AE0D-F797-FC34-09B2-5BF31CEF4BA4}"/>
              </a:ext>
            </a:extLst>
          </p:cNvPr>
          <p:cNvSpPr/>
          <p:nvPr/>
        </p:nvSpPr>
        <p:spPr>
          <a:xfrm>
            <a:off x="2431928" y="3365448"/>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90" name="Arrow: Down 89">
            <a:extLst>
              <a:ext uri="{FF2B5EF4-FFF2-40B4-BE49-F238E27FC236}">
                <a16:creationId xmlns:a16="http://schemas.microsoft.com/office/drawing/2014/main" id="{D071CFFF-EE4E-C489-5047-E18E9400F3A1}"/>
              </a:ext>
            </a:extLst>
          </p:cNvPr>
          <p:cNvSpPr/>
          <p:nvPr/>
        </p:nvSpPr>
        <p:spPr>
          <a:xfrm>
            <a:off x="2937516" y="3365448"/>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91" name="Arrow: Down 90">
            <a:extLst>
              <a:ext uri="{FF2B5EF4-FFF2-40B4-BE49-F238E27FC236}">
                <a16:creationId xmlns:a16="http://schemas.microsoft.com/office/drawing/2014/main" id="{FFA9C6F7-F2DD-1B55-3217-0F4161634B96}"/>
              </a:ext>
            </a:extLst>
          </p:cNvPr>
          <p:cNvSpPr/>
          <p:nvPr/>
        </p:nvSpPr>
        <p:spPr>
          <a:xfrm>
            <a:off x="3409955" y="3365448"/>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92" name="Arrow: Down 91">
            <a:extLst>
              <a:ext uri="{FF2B5EF4-FFF2-40B4-BE49-F238E27FC236}">
                <a16:creationId xmlns:a16="http://schemas.microsoft.com/office/drawing/2014/main" id="{B9C6E583-0D15-6827-346B-684529E59E40}"/>
              </a:ext>
            </a:extLst>
          </p:cNvPr>
          <p:cNvSpPr/>
          <p:nvPr/>
        </p:nvSpPr>
        <p:spPr>
          <a:xfrm>
            <a:off x="3890016" y="3365448"/>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93" name="Arrow: Down 92">
            <a:extLst>
              <a:ext uri="{FF2B5EF4-FFF2-40B4-BE49-F238E27FC236}">
                <a16:creationId xmlns:a16="http://schemas.microsoft.com/office/drawing/2014/main" id="{8888BDBA-906C-D948-B6E1-F0C457C59E0A}"/>
              </a:ext>
            </a:extLst>
          </p:cNvPr>
          <p:cNvSpPr/>
          <p:nvPr/>
        </p:nvSpPr>
        <p:spPr>
          <a:xfrm>
            <a:off x="1937680" y="4026474"/>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94" name="Arrow: Down 93">
            <a:extLst>
              <a:ext uri="{FF2B5EF4-FFF2-40B4-BE49-F238E27FC236}">
                <a16:creationId xmlns:a16="http://schemas.microsoft.com/office/drawing/2014/main" id="{0C8E1DBB-91E8-3C25-7835-90D2E82E08CD}"/>
              </a:ext>
            </a:extLst>
          </p:cNvPr>
          <p:cNvSpPr/>
          <p:nvPr/>
        </p:nvSpPr>
        <p:spPr>
          <a:xfrm>
            <a:off x="2422693" y="4026474"/>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95" name="Arrow: Down 94">
            <a:extLst>
              <a:ext uri="{FF2B5EF4-FFF2-40B4-BE49-F238E27FC236}">
                <a16:creationId xmlns:a16="http://schemas.microsoft.com/office/drawing/2014/main" id="{D2D3C9DE-01B7-01DE-2714-D7485659FCE5}"/>
              </a:ext>
            </a:extLst>
          </p:cNvPr>
          <p:cNvSpPr/>
          <p:nvPr/>
        </p:nvSpPr>
        <p:spPr>
          <a:xfrm>
            <a:off x="2928281" y="4026474"/>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96" name="Arrow: Down 95">
            <a:extLst>
              <a:ext uri="{FF2B5EF4-FFF2-40B4-BE49-F238E27FC236}">
                <a16:creationId xmlns:a16="http://schemas.microsoft.com/office/drawing/2014/main" id="{7C82AFED-127B-6ACC-E36B-3837294A6603}"/>
              </a:ext>
            </a:extLst>
          </p:cNvPr>
          <p:cNvSpPr/>
          <p:nvPr/>
        </p:nvSpPr>
        <p:spPr>
          <a:xfrm>
            <a:off x="3415960" y="4026474"/>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97" name="Arrow: Down 96">
            <a:extLst>
              <a:ext uri="{FF2B5EF4-FFF2-40B4-BE49-F238E27FC236}">
                <a16:creationId xmlns:a16="http://schemas.microsoft.com/office/drawing/2014/main" id="{5E5DC472-6629-B094-FA6B-E7FA11E52B08}"/>
              </a:ext>
            </a:extLst>
          </p:cNvPr>
          <p:cNvSpPr/>
          <p:nvPr/>
        </p:nvSpPr>
        <p:spPr>
          <a:xfrm>
            <a:off x="3903641" y="4026474"/>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29" name="Rectangle 128">
            <a:extLst>
              <a:ext uri="{FF2B5EF4-FFF2-40B4-BE49-F238E27FC236}">
                <a16:creationId xmlns:a16="http://schemas.microsoft.com/office/drawing/2014/main" id="{2CFD0987-21A1-968F-53B5-2B53A78857C4}"/>
              </a:ext>
            </a:extLst>
          </p:cNvPr>
          <p:cNvSpPr/>
          <p:nvPr/>
        </p:nvSpPr>
        <p:spPr>
          <a:xfrm>
            <a:off x="5284626" y="2820281"/>
            <a:ext cx="274320" cy="457194"/>
          </a:xfrm>
          <a:prstGeom prst="rect">
            <a:avLst/>
          </a:prstGeom>
          <a:solidFill>
            <a:srgbClr val="FF8001"/>
          </a:solidFill>
          <a:ln>
            <a:solidFill>
              <a:srgbClr val="D269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Rectangle 129">
            <a:extLst>
              <a:ext uri="{FF2B5EF4-FFF2-40B4-BE49-F238E27FC236}">
                <a16:creationId xmlns:a16="http://schemas.microsoft.com/office/drawing/2014/main" id="{EF40421E-9F78-2CCB-A147-D6775BFFFC12}"/>
              </a:ext>
            </a:extLst>
          </p:cNvPr>
          <p:cNvSpPr/>
          <p:nvPr/>
        </p:nvSpPr>
        <p:spPr>
          <a:xfrm>
            <a:off x="5764687" y="2820281"/>
            <a:ext cx="274320" cy="457194"/>
          </a:xfrm>
          <a:prstGeom prst="rect">
            <a:avLst/>
          </a:prstGeom>
          <a:solidFill>
            <a:srgbClr val="FF8001"/>
          </a:solidFill>
          <a:ln>
            <a:solidFill>
              <a:srgbClr val="D269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Rectangle 130">
            <a:extLst>
              <a:ext uri="{FF2B5EF4-FFF2-40B4-BE49-F238E27FC236}">
                <a16:creationId xmlns:a16="http://schemas.microsoft.com/office/drawing/2014/main" id="{2E4AD84A-D7B2-D5EA-74FA-AE52CAF94941}"/>
              </a:ext>
            </a:extLst>
          </p:cNvPr>
          <p:cNvSpPr/>
          <p:nvPr/>
        </p:nvSpPr>
        <p:spPr>
          <a:xfrm>
            <a:off x="6259987" y="2820281"/>
            <a:ext cx="274320" cy="457194"/>
          </a:xfrm>
          <a:prstGeom prst="rect">
            <a:avLst/>
          </a:prstGeom>
          <a:solidFill>
            <a:srgbClr val="FF8001"/>
          </a:solidFill>
          <a:ln>
            <a:solidFill>
              <a:srgbClr val="D269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Rectangle 131">
            <a:extLst>
              <a:ext uri="{FF2B5EF4-FFF2-40B4-BE49-F238E27FC236}">
                <a16:creationId xmlns:a16="http://schemas.microsoft.com/office/drawing/2014/main" id="{914D2F55-F135-2959-A78E-59EF263C8599}"/>
              </a:ext>
            </a:extLst>
          </p:cNvPr>
          <p:cNvSpPr/>
          <p:nvPr/>
        </p:nvSpPr>
        <p:spPr>
          <a:xfrm>
            <a:off x="6747666" y="2820281"/>
            <a:ext cx="274320" cy="457194"/>
          </a:xfrm>
          <a:prstGeom prst="rect">
            <a:avLst/>
          </a:prstGeom>
          <a:solidFill>
            <a:srgbClr val="FF8001"/>
          </a:solidFill>
          <a:ln>
            <a:solidFill>
              <a:srgbClr val="D269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Rectangle 132">
            <a:extLst>
              <a:ext uri="{FF2B5EF4-FFF2-40B4-BE49-F238E27FC236}">
                <a16:creationId xmlns:a16="http://schemas.microsoft.com/office/drawing/2014/main" id="{3A478DEE-258A-9CCE-6518-AFE538019CFB}"/>
              </a:ext>
            </a:extLst>
          </p:cNvPr>
          <p:cNvSpPr/>
          <p:nvPr/>
        </p:nvSpPr>
        <p:spPr>
          <a:xfrm>
            <a:off x="7227727" y="2820281"/>
            <a:ext cx="274320" cy="457194"/>
          </a:xfrm>
          <a:prstGeom prst="rect">
            <a:avLst/>
          </a:prstGeom>
          <a:solidFill>
            <a:srgbClr val="FF8001"/>
          </a:solidFill>
          <a:ln>
            <a:solidFill>
              <a:srgbClr val="D269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Flowchart: Manual Operation 133">
            <a:extLst>
              <a:ext uri="{FF2B5EF4-FFF2-40B4-BE49-F238E27FC236}">
                <a16:creationId xmlns:a16="http://schemas.microsoft.com/office/drawing/2014/main" id="{13A1ECBA-6C97-17AB-620D-C2AFD58E78CC}"/>
              </a:ext>
            </a:extLst>
          </p:cNvPr>
          <p:cNvSpPr/>
          <p:nvPr/>
        </p:nvSpPr>
        <p:spPr>
          <a:xfrm>
            <a:off x="5219853" y="3645985"/>
            <a:ext cx="373385" cy="302776"/>
          </a:xfrm>
          <a:prstGeom prst="flowChartManualOperation">
            <a:avLst/>
          </a:prstGeom>
          <a:solidFill>
            <a:srgbClr val="DB69FF"/>
          </a:solidFill>
          <a:ln>
            <a:solidFill>
              <a:srgbClr val="CD2D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CD2DFF"/>
              </a:solidFill>
            </a:endParaRPr>
          </a:p>
        </p:txBody>
      </p:sp>
      <p:sp>
        <p:nvSpPr>
          <p:cNvPr id="135" name="Flowchart: Manual Operation 134">
            <a:extLst>
              <a:ext uri="{FF2B5EF4-FFF2-40B4-BE49-F238E27FC236}">
                <a16:creationId xmlns:a16="http://schemas.microsoft.com/office/drawing/2014/main" id="{6307C8E0-77EC-9383-F9AE-984CD77DAF80}"/>
              </a:ext>
            </a:extLst>
          </p:cNvPr>
          <p:cNvSpPr/>
          <p:nvPr/>
        </p:nvSpPr>
        <p:spPr>
          <a:xfrm>
            <a:off x="5699929" y="3641492"/>
            <a:ext cx="373385" cy="302776"/>
          </a:xfrm>
          <a:prstGeom prst="flowChartManualOperation">
            <a:avLst/>
          </a:prstGeom>
          <a:solidFill>
            <a:srgbClr val="DB69FF"/>
          </a:solidFill>
          <a:ln>
            <a:solidFill>
              <a:srgbClr val="CD2D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CD2DFF"/>
              </a:solidFill>
            </a:endParaRPr>
          </a:p>
        </p:txBody>
      </p:sp>
      <p:sp>
        <p:nvSpPr>
          <p:cNvPr id="136" name="Flowchart: Manual Operation 135">
            <a:extLst>
              <a:ext uri="{FF2B5EF4-FFF2-40B4-BE49-F238E27FC236}">
                <a16:creationId xmlns:a16="http://schemas.microsoft.com/office/drawing/2014/main" id="{970A3984-0AA9-E81C-7894-EC2C80003031}"/>
              </a:ext>
            </a:extLst>
          </p:cNvPr>
          <p:cNvSpPr/>
          <p:nvPr/>
        </p:nvSpPr>
        <p:spPr>
          <a:xfrm>
            <a:off x="6210485" y="3636999"/>
            <a:ext cx="373385" cy="302776"/>
          </a:xfrm>
          <a:prstGeom prst="flowChartManualOperation">
            <a:avLst/>
          </a:prstGeom>
          <a:solidFill>
            <a:srgbClr val="DB69FF"/>
          </a:solidFill>
          <a:ln>
            <a:solidFill>
              <a:srgbClr val="CD2D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CD2DFF"/>
              </a:solidFill>
            </a:endParaRPr>
          </a:p>
        </p:txBody>
      </p:sp>
      <p:sp>
        <p:nvSpPr>
          <p:cNvPr id="137" name="Flowchart: Manual Operation 136">
            <a:extLst>
              <a:ext uri="{FF2B5EF4-FFF2-40B4-BE49-F238E27FC236}">
                <a16:creationId xmlns:a16="http://schemas.microsoft.com/office/drawing/2014/main" id="{B4015BF0-13D3-DAF9-50D5-BFC5E2B24C34}"/>
              </a:ext>
            </a:extLst>
          </p:cNvPr>
          <p:cNvSpPr/>
          <p:nvPr/>
        </p:nvSpPr>
        <p:spPr>
          <a:xfrm>
            <a:off x="6705801" y="3632506"/>
            <a:ext cx="373385" cy="302776"/>
          </a:xfrm>
          <a:prstGeom prst="flowChartManualOperation">
            <a:avLst/>
          </a:prstGeom>
          <a:solidFill>
            <a:srgbClr val="DB69FF"/>
          </a:solidFill>
          <a:ln>
            <a:solidFill>
              <a:srgbClr val="CD2D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CD2DFF"/>
              </a:solidFill>
            </a:endParaRPr>
          </a:p>
        </p:txBody>
      </p:sp>
      <p:sp>
        <p:nvSpPr>
          <p:cNvPr id="138" name="Flowchart: Manual Operation 137">
            <a:extLst>
              <a:ext uri="{FF2B5EF4-FFF2-40B4-BE49-F238E27FC236}">
                <a16:creationId xmlns:a16="http://schemas.microsoft.com/office/drawing/2014/main" id="{92ABA102-42F5-5784-CD47-5286AD45957C}"/>
              </a:ext>
            </a:extLst>
          </p:cNvPr>
          <p:cNvSpPr/>
          <p:nvPr/>
        </p:nvSpPr>
        <p:spPr>
          <a:xfrm>
            <a:off x="7185877" y="3628013"/>
            <a:ext cx="373385" cy="302776"/>
          </a:xfrm>
          <a:prstGeom prst="flowChartManualOperation">
            <a:avLst/>
          </a:prstGeom>
          <a:solidFill>
            <a:srgbClr val="DB69FF"/>
          </a:solidFill>
          <a:ln>
            <a:solidFill>
              <a:srgbClr val="CD2D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CD2DFF"/>
              </a:solidFill>
            </a:endParaRPr>
          </a:p>
        </p:txBody>
      </p:sp>
      <p:sp>
        <p:nvSpPr>
          <p:cNvPr id="139" name="Rectangle 138">
            <a:extLst>
              <a:ext uri="{FF2B5EF4-FFF2-40B4-BE49-F238E27FC236}">
                <a16:creationId xmlns:a16="http://schemas.microsoft.com/office/drawing/2014/main" id="{2BBE57B1-BD2F-E4D0-EC0E-320048E90CD5}"/>
              </a:ext>
            </a:extLst>
          </p:cNvPr>
          <p:cNvSpPr/>
          <p:nvPr/>
        </p:nvSpPr>
        <p:spPr>
          <a:xfrm rot="16200000">
            <a:off x="5276988" y="4191341"/>
            <a:ext cx="274320" cy="457194"/>
          </a:xfrm>
          <a:prstGeom prst="rect">
            <a:avLst/>
          </a:prstGeom>
          <a:solidFill>
            <a:srgbClr val="00EE6C"/>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Rectangle 139">
            <a:extLst>
              <a:ext uri="{FF2B5EF4-FFF2-40B4-BE49-F238E27FC236}">
                <a16:creationId xmlns:a16="http://schemas.microsoft.com/office/drawing/2014/main" id="{F32A733E-5C99-92CA-4AC5-336153B7C7F8}"/>
              </a:ext>
            </a:extLst>
          </p:cNvPr>
          <p:cNvSpPr/>
          <p:nvPr/>
        </p:nvSpPr>
        <p:spPr>
          <a:xfrm rot="16200000">
            <a:off x="5776097" y="4191341"/>
            <a:ext cx="274320" cy="457194"/>
          </a:xfrm>
          <a:prstGeom prst="rect">
            <a:avLst/>
          </a:prstGeom>
          <a:solidFill>
            <a:srgbClr val="00EE6C"/>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Rectangle 140">
            <a:extLst>
              <a:ext uri="{FF2B5EF4-FFF2-40B4-BE49-F238E27FC236}">
                <a16:creationId xmlns:a16="http://schemas.microsoft.com/office/drawing/2014/main" id="{A8991DB8-8848-74FF-8D41-C0FEADE9D1C2}"/>
              </a:ext>
            </a:extLst>
          </p:cNvPr>
          <p:cNvSpPr/>
          <p:nvPr/>
        </p:nvSpPr>
        <p:spPr>
          <a:xfrm rot="16200000">
            <a:off x="6267589" y="4191341"/>
            <a:ext cx="274320" cy="457194"/>
          </a:xfrm>
          <a:prstGeom prst="rect">
            <a:avLst/>
          </a:prstGeom>
          <a:solidFill>
            <a:srgbClr val="00EE6C"/>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Rectangle 141">
            <a:extLst>
              <a:ext uri="{FF2B5EF4-FFF2-40B4-BE49-F238E27FC236}">
                <a16:creationId xmlns:a16="http://schemas.microsoft.com/office/drawing/2014/main" id="{DB0F382C-DB73-1784-4CC6-747CD3A5D75D}"/>
              </a:ext>
            </a:extLst>
          </p:cNvPr>
          <p:cNvSpPr/>
          <p:nvPr/>
        </p:nvSpPr>
        <p:spPr>
          <a:xfrm rot="16200000">
            <a:off x="6762935" y="4190166"/>
            <a:ext cx="274320" cy="457194"/>
          </a:xfrm>
          <a:prstGeom prst="rect">
            <a:avLst/>
          </a:prstGeom>
          <a:solidFill>
            <a:srgbClr val="00EE6C"/>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Rectangle 142">
            <a:extLst>
              <a:ext uri="{FF2B5EF4-FFF2-40B4-BE49-F238E27FC236}">
                <a16:creationId xmlns:a16="http://schemas.microsoft.com/office/drawing/2014/main" id="{B4E5A31E-8456-4B6E-A53F-F6D514BEA73C}"/>
              </a:ext>
            </a:extLst>
          </p:cNvPr>
          <p:cNvSpPr/>
          <p:nvPr/>
        </p:nvSpPr>
        <p:spPr>
          <a:xfrm rot="16200000">
            <a:off x="7258281" y="4188991"/>
            <a:ext cx="274320" cy="457194"/>
          </a:xfrm>
          <a:prstGeom prst="rect">
            <a:avLst/>
          </a:prstGeom>
          <a:solidFill>
            <a:srgbClr val="00EE6C"/>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Arrow: Down 143">
            <a:extLst>
              <a:ext uri="{FF2B5EF4-FFF2-40B4-BE49-F238E27FC236}">
                <a16:creationId xmlns:a16="http://schemas.microsoft.com/office/drawing/2014/main" id="{9AAE5C21-1B2F-EFAD-B304-339B0A24E0E1}"/>
              </a:ext>
            </a:extLst>
          </p:cNvPr>
          <p:cNvSpPr/>
          <p:nvPr/>
        </p:nvSpPr>
        <p:spPr>
          <a:xfrm>
            <a:off x="5334156" y="2546240"/>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45" name="Arrow: Down 144">
            <a:extLst>
              <a:ext uri="{FF2B5EF4-FFF2-40B4-BE49-F238E27FC236}">
                <a16:creationId xmlns:a16="http://schemas.microsoft.com/office/drawing/2014/main" id="{E330D085-C9CC-831C-4EF3-C19E133A7EFF}"/>
              </a:ext>
            </a:extLst>
          </p:cNvPr>
          <p:cNvSpPr/>
          <p:nvPr/>
        </p:nvSpPr>
        <p:spPr>
          <a:xfrm>
            <a:off x="5819169" y="2546240"/>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46" name="Arrow: Down 145">
            <a:extLst>
              <a:ext uri="{FF2B5EF4-FFF2-40B4-BE49-F238E27FC236}">
                <a16:creationId xmlns:a16="http://schemas.microsoft.com/office/drawing/2014/main" id="{932D6F35-2CEA-9F28-7F99-529A82364136}"/>
              </a:ext>
            </a:extLst>
          </p:cNvPr>
          <p:cNvSpPr/>
          <p:nvPr/>
        </p:nvSpPr>
        <p:spPr>
          <a:xfrm>
            <a:off x="6324757" y="2546240"/>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47" name="Arrow: Down 146">
            <a:extLst>
              <a:ext uri="{FF2B5EF4-FFF2-40B4-BE49-F238E27FC236}">
                <a16:creationId xmlns:a16="http://schemas.microsoft.com/office/drawing/2014/main" id="{E80C6B9D-043A-798D-2F04-EDBB04F0E0C0}"/>
              </a:ext>
            </a:extLst>
          </p:cNvPr>
          <p:cNvSpPr/>
          <p:nvPr/>
        </p:nvSpPr>
        <p:spPr>
          <a:xfrm>
            <a:off x="6797196" y="2546240"/>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48" name="Arrow: Down 147">
            <a:extLst>
              <a:ext uri="{FF2B5EF4-FFF2-40B4-BE49-F238E27FC236}">
                <a16:creationId xmlns:a16="http://schemas.microsoft.com/office/drawing/2014/main" id="{7FCACE96-7996-92BC-3829-1D152C52D025}"/>
              </a:ext>
            </a:extLst>
          </p:cNvPr>
          <p:cNvSpPr/>
          <p:nvPr/>
        </p:nvSpPr>
        <p:spPr>
          <a:xfrm>
            <a:off x="7277257" y="2546240"/>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49" name="Arrow: Down 148">
            <a:extLst>
              <a:ext uri="{FF2B5EF4-FFF2-40B4-BE49-F238E27FC236}">
                <a16:creationId xmlns:a16="http://schemas.microsoft.com/office/drawing/2014/main" id="{09CC8F11-866E-74BC-A96D-486E273D1E73}"/>
              </a:ext>
            </a:extLst>
          </p:cNvPr>
          <p:cNvSpPr/>
          <p:nvPr/>
        </p:nvSpPr>
        <p:spPr>
          <a:xfrm>
            <a:off x="5334156" y="3352795"/>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50" name="Arrow: Down 149">
            <a:extLst>
              <a:ext uri="{FF2B5EF4-FFF2-40B4-BE49-F238E27FC236}">
                <a16:creationId xmlns:a16="http://schemas.microsoft.com/office/drawing/2014/main" id="{7F5E6D2D-1AA3-74F5-D61C-A72E6AC89BF5}"/>
              </a:ext>
            </a:extLst>
          </p:cNvPr>
          <p:cNvSpPr/>
          <p:nvPr/>
        </p:nvSpPr>
        <p:spPr>
          <a:xfrm>
            <a:off x="5819169" y="3352795"/>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51" name="Arrow: Down 150">
            <a:extLst>
              <a:ext uri="{FF2B5EF4-FFF2-40B4-BE49-F238E27FC236}">
                <a16:creationId xmlns:a16="http://schemas.microsoft.com/office/drawing/2014/main" id="{421FB91B-6BFE-0279-F668-08A73892453E}"/>
              </a:ext>
            </a:extLst>
          </p:cNvPr>
          <p:cNvSpPr/>
          <p:nvPr/>
        </p:nvSpPr>
        <p:spPr>
          <a:xfrm>
            <a:off x="6324757" y="3352795"/>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52" name="Arrow: Down 151">
            <a:extLst>
              <a:ext uri="{FF2B5EF4-FFF2-40B4-BE49-F238E27FC236}">
                <a16:creationId xmlns:a16="http://schemas.microsoft.com/office/drawing/2014/main" id="{429DF3A3-459A-E37E-D859-9A30D9B841C7}"/>
              </a:ext>
            </a:extLst>
          </p:cNvPr>
          <p:cNvSpPr/>
          <p:nvPr/>
        </p:nvSpPr>
        <p:spPr>
          <a:xfrm>
            <a:off x="6797196" y="3352795"/>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53" name="Arrow: Down 152">
            <a:extLst>
              <a:ext uri="{FF2B5EF4-FFF2-40B4-BE49-F238E27FC236}">
                <a16:creationId xmlns:a16="http://schemas.microsoft.com/office/drawing/2014/main" id="{D8CBFB30-2D30-E784-98A0-751A729FEAFF}"/>
              </a:ext>
            </a:extLst>
          </p:cNvPr>
          <p:cNvSpPr/>
          <p:nvPr/>
        </p:nvSpPr>
        <p:spPr>
          <a:xfrm>
            <a:off x="7277257" y="3352795"/>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54" name="Arrow: Down 153">
            <a:extLst>
              <a:ext uri="{FF2B5EF4-FFF2-40B4-BE49-F238E27FC236}">
                <a16:creationId xmlns:a16="http://schemas.microsoft.com/office/drawing/2014/main" id="{1FC0EBE5-0A52-0B57-6AEC-758ADA4421A3}"/>
              </a:ext>
            </a:extLst>
          </p:cNvPr>
          <p:cNvSpPr/>
          <p:nvPr/>
        </p:nvSpPr>
        <p:spPr>
          <a:xfrm>
            <a:off x="5324921" y="4013821"/>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55" name="Arrow: Down 154">
            <a:extLst>
              <a:ext uri="{FF2B5EF4-FFF2-40B4-BE49-F238E27FC236}">
                <a16:creationId xmlns:a16="http://schemas.microsoft.com/office/drawing/2014/main" id="{BA9AE860-ED8A-5B4B-842A-94233B4077C7}"/>
              </a:ext>
            </a:extLst>
          </p:cNvPr>
          <p:cNvSpPr/>
          <p:nvPr/>
        </p:nvSpPr>
        <p:spPr>
          <a:xfrm>
            <a:off x="5809934" y="4013821"/>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56" name="Arrow: Down 155">
            <a:extLst>
              <a:ext uri="{FF2B5EF4-FFF2-40B4-BE49-F238E27FC236}">
                <a16:creationId xmlns:a16="http://schemas.microsoft.com/office/drawing/2014/main" id="{4E626A4C-20A3-80CB-5A82-45854DBAFFF1}"/>
              </a:ext>
            </a:extLst>
          </p:cNvPr>
          <p:cNvSpPr/>
          <p:nvPr/>
        </p:nvSpPr>
        <p:spPr>
          <a:xfrm>
            <a:off x="6315522" y="4013821"/>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57" name="Arrow: Down 156">
            <a:extLst>
              <a:ext uri="{FF2B5EF4-FFF2-40B4-BE49-F238E27FC236}">
                <a16:creationId xmlns:a16="http://schemas.microsoft.com/office/drawing/2014/main" id="{546F3BDE-2D0D-1C15-033F-F621E45F6140}"/>
              </a:ext>
            </a:extLst>
          </p:cNvPr>
          <p:cNvSpPr/>
          <p:nvPr/>
        </p:nvSpPr>
        <p:spPr>
          <a:xfrm>
            <a:off x="6803201" y="4013821"/>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58" name="Arrow: Down 157">
            <a:extLst>
              <a:ext uri="{FF2B5EF4-FFF2-40B4-BE49-F238E27FC236}">
                <a16:creationId xmlns:a16="http://schemas.microsoft.com/office/drawing/2014/main" id="{54C2A632-3607-AE24-44C5-13F62DD37218}"/>
              </a:ext>
            </a:extLst>
          </p:cNvPr>
          <p:cNvSpPr/>
          <p:nvPr/>
        </p:nvSpPr>
        <p:spPr>
          <a:xfrm>
            <a:off x="7290882" y="4013821"/>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59" name="Left Brace 158">
            <a:extLst>
              <a:ext uri="{FF2B5EF4-FFF2-40B4-BE49-F238E27FC236}">
                <a16:creationId xmlns:a16="http://schemas.microsoft.com/office/drawing/2014/main" id="{6A30EDC1-6A79-EED0-B95F-6722DA21090B}"/>
              </a:ext>
            </a:extLst>
          </p:cNvPr>
          <p:cNvSpPr/>
          <p:nvPr/>
        </p:nvSpPr>
        <p:spPr>
          <a:xfrm>
            <a:off x="1344869" y="2848173"/>
            <a:ext cx="144780" cy="457194"/>
          </a:xfrm>
          <a:prstGeom prst="leftBrace">
            <a:avLst>
              <a:gd name="adj1" fmla="val 53070"/>
              <a:gd name="adj2" fmla="val 50000"/>
            </a:avLst>
          </a:prstGeom>
          <a:ln w="28575">
            <a:solidFill>
              <a:srgbClr val="D269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60" name="Left Brace 159">
            <a:extLst>
              <a:ext uri="{FF2B5EF4-FFF2-40B4-BE49-F238E27FC236}">
                <a16:creationId xmlns:a16="http://schemas.microsoft.com/office/drawing/2014/main" id="{6F176AE6-6E20-EAF7-D5DD-2787407C89FC}"/>
              </a:ext>
            </a:extLst>
          </p:cNvPr>
          <p:cNvSpPr/>
          <p:nvPr/>
        </p:nvSpPr>
        <p:spPr>
          <a:xfrm>
            <a:off x="1344869" y="3571510"/>
            <a:ext cx="144780" cy="457194"/>
          </a:xfrm>
          <a:prstGeom prst="leftBrace">
            <a:avLst>
              <a:gd name="adj1" fmla="val 53070"/>
              <a:gd name="adj2" fmla="val 50000"/>
            </a:avLst>
          </a:prstGeom>
          <a:ln w="28575">
            <a:solidFill>
              <a:srgbClr val="CD2DFF"/>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61" name="Left Brace 160">
            <a:extLst>
              <a:ext uri="{FF2B5EF4-FFF2-40B4-BE49-F238E27FC236}">
                <a16:creationId xmlns:a16="http://schemas.microsoft.com/office/drawing/2014/main" id="{C01BEA67-0C4B-4A9A-355A-F54B0EC44739}"/>
              </a:ext>
            </a:extLst>
          </p:cNvPr>
          <p:cNvSpPr/>
          <p:nvPr/>
        </p:nvSpPr>
        <p:spPr>
          <a:xfrm>
            <a:off x="1353544" y="4171737"/>
            <a:ext cx="144780" cy="457194"/>
          </a:xfrm>
          <a:prstGeom prst="leftBrace">
            <a:avLst>
              <a:gd name="adj1" fmla="val 53070"/>
              <a:gd name="adj2" fmla="val 50000"/>
            </a:avLst>
          </a:prstGeom>
          <a:ln w="28575">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26023606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6AFB8AA-3333-FEA1-D653-B0B357FFB190}"/>
              </a:ext>
            </a:extLst>
          </p:cNvPr>
          <p:cNvSpPr>
            <a:spLocks noGrp="1" noRot="1" noMove="1" noResize="1" noEditPoints="1" noAdjustHandles="1" noChangeArrowheads="1" noChangeShapeType="1"/>
          </p:cNvSpPr>
          <p:nvPr/>
        </p:nvSpPr>
        <p:spPr>
          <a:xfrm>
            <a:off x="0" y="0"/>
            <a:ext cx="9144000" cy="5143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Slide Number Placeholder 1">
            <a:extLst>
              <a:ext uri="{FF2B5EF4-FFF2-40B4-BE49-F238E27FC236}">
                <a16:creationId xmlns:a16="http://schemas.microsoft.com/office/drawing/2014/main" id="{3868B8AC-5CEA-4DAD-0467-A4813A44616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13</a:t>
            </a:fld>
            <a:endParaRPr lang="en"/>
          </a:p>
        </p:txBody>
      </p:sp>
      <p:pic>
        <p:nvPicPr>
          <p:cNvPr id="4" name="Picture 2">
            <a:extLst>
              <a:ext uri="{FF2B5EF4-FFF2-40B4-BE49-F238E27FC236}">
                <a16:creationId xmlns:a16="http://schemas.microsoft.com/office/drawing/2014/main" id="{5C8D81F9-0737-9809-D05C-19FD6066288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819" t="17452" r="7433" b="7424"/>
          <a:stretch/>
        </p:blipFill>
        <p:spPr bwMode="auto">
          <a:xfrm>
            <a:off x="1117854" y="-6347487"/>
            <a:ext cx="6908292" cy="861988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C7D1369-8151-7CF8-341B-B59501550AC1}"/>
              </a:ext>
            </a:extLst>
          </p:cNvPr>
          <p:cNvSpPr txBox="1"/>
          <p:nvPr/>
        </p:nvSpPr>
        <p:spPr>
          <a:xfrm>
            <a:off x="1602867" y="2208490"/>
            <a:ext cx="2900553" cy="369332"/>
          </a:xfrm>
          <a:prstGeom prst="rect">
            <a:avLst/>
          </a:prstGeom>
          <a:noFill/>
        </p:spPr>
        <p:txBody>
          <a:bodyPr wrap="square" rtlCol="0">
            <a:spAutoFit/>
          </a:bodyPr>
          <a:lstStyle/>
          <a:p>
            <a:r>
              <a:rPr lang="en-US" sz="1800" b="1" dirty="0">
                <a:solidFill>
                  <a:srgbClr val="00B050"/>
                </a:solidFill>
              </a:rPr>
              <a:t>“The cat eats a mouse”</a:t>
            </a:r>
          </a:p>
        </p:txBody>
      </p:sp>
      <p:sp>
        <p:nvSpPr>
          <p:cNvPr id="6" name="TextBox 5">
            <a:extLst>
              <a:ext uri="{FF2B5EF4-FFF2-40B4-BE49-F238E27FC236}">
                <a16:creationId xmlns:a16="http://schemas.microsoft.com/office/drawing/2014/main" id="{039BA90F-AD75-1054-6965-DDB01563EF94}"/>
              </a:ext>
            </a:extLst>
          </p:cNvPr>
          <p:cNvSpPr txBox="1"/>
          <p:nvPr/>
        </p:nvSpPr>
        <p:spPr>
          <a:xfrm>
            <a:off x="4785360" y="2200394"/>
            <a:ext cx="3472053" cy="369332"/>
          </a:xfrm>
          <a:prstGeom prst="rect">
            <a:avLst/>
          </a:prstGeom>
          <a:noFill/>
        </p:spPr>
        <p:txBody>
          <a:bodyPr wrap="square" rtlCol="0">
            <a:spAutoFit/>
          </a:bodyPr>
          <a:lstStyle/>
          <a:p>
            <a:r>
              <a:rPr lang="en-US" sz="1800" b="1" dirty="0">
                <a:solidFill>
                  <a:srgbClr val="00B050"/>
                </a:solidFill>
              </a:rPr>
              <a:t>“</a:t>
            </a:r>
            <a:r>
              <a:rPr lang="fr-FR" sz="1800" b="1" dirty="0">
                <a:solidFill>
                  <a:srgbClr val="00B050"/>
                </a:solidFill>
              </a:rPr>
              <a:t>Le chat mange une souris</a:t>
            </a:r>
            <a:r>
              <a:rPr lang="en-US" sz="1800" b="1" dirty="0">
                <a:solidFill>
                  <a:srgbClr val="00B050"/>
                </a:solidFill>
              </a:rPr>
              <a:t>”</a:t>
            </a:r>
          </a:p>
        </p:txBody>
      </p:sp>
      <p:sp>
        <p:nvSpPr>
          <p:cNvPr id="24" name="Rectangle 23">
            <a:extLst>
              <a:ext uri="{FF2B5EF4-FFF2-40B4-BE49-F238E27FC236}">
                <a16:creationId xmlns:a16="http://schemas.microsoft.com/office/drawing/2014/main" id="{8B3F7537-89D4-AFE3-639C-72E347BB752C}"/>
              </a:ext>
            </a:extLst>
          </p:cNvPr>
          <p:cNvSpPr/>
          <p:nvPr/>
        </p:nvSpPr>
        <p:spPr>
          <a:xfrm>
            <a:off x="1897385" y="2832934"/>
            <a:ext cx="274320" cy="457194"/>
          </a:xfrm>
          <a:prstGeom prst="rect">
            <a:avLst/>
          </a:prstGeom>
          <a:solidFill>
            <a:srgbClr val="FF8001"/>
          </a:solidFill>
          <a:ln>
            <a:solidFill>
              <a:srgbClr val="D269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EE9F3ABA-FC35-FA2F-92E9-49A623245E77}"/>
              </a:ext>
            </a:extLst>
          </p:cNvPr>
          <p:cNvSpPr/>
          <p:nvPr/>
        </p:nvSpPr>
        <p:spPr>
          <a:xfrm>
            <a:off x="2377446" y="2832934"/>
            <a:ext cx="274320" cy="457194"/>
          </a:xfrm>
          <a:prstGeom prst="rect">
            <a:avLst/>
          </a:prstGeom>
          <a:solidFill>
            <a:srgbClr val="FF8001"/>
          </a:solidFill>
          <a:ln>
            <a:solidFill>
              <a:srgbClr val="D269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CA19B411-B7CA-DD76-AB46-843B2213B00B}"/>
              </a:ext>
            </a:extLst>
          </p:cNvPr>
          <p:cNvSpPr/>
          <p:nvPr/>
        </p:nvSpPr>
        <p:spPr>
          <a:xfrm>
            <a:off x="2872746" y="2832934"/>
            <a:ext cx="274320" cy="457194"/>
          </a:xfrm>
          <a:prstGeom prst="rect">
            <a:avLst/>
          </a:prstGeom>
          <a:solidFill>
            <a:srgbClr val="FF8001"/>
          </a:solidFill>
          <a:ln>
            <a:solidFill>
              <a:srgbClr val="D269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07815CB-FFDE-ADD9-FAEE-CE0BE3B3478D}"/>
              </a:ext>
            </a:extLst>
          </p:cNvPr>
          <p:cNvSpPr/>
          <p:nvPr/>
        </p:nvSpPr>
        <p:spPr>
          <a:xfrm>
            <a:off x="3360425" y="2832934"/>
            <a:ext cx="274320" cy="457194"/>
          </a:xfrm>
          <a:prstGeom prst="rect">
            <a:avLst/>
          </a:prstGeom>
          <a:solidFill>
            <a:srgbClr val="FF8001"/>
          </a:solidFill>
          <a:ln>
            <a:solidFill>
              <a:srgbClr val="D269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D307C673-BE9F-AF1F-17A7-58844938301F}"/>
              </a:ext>
            </a:extLst>
          </p:cNvPr>
          <p:cNvSpPr/>
          <p:nvPr/>
        </p:nvSpPr>
        <p:spPr>
          <a:xfrm>
            <a:off x="3840486" y="2832934"/>
            <a:ext cx="274320" cy="457194"/>
          </a:xfrm>
          <a:prstGeom prst="rect">
            <a:avLst/>
          </a:prstGeom>
          <a:solidFill>
            <a:srgbClr val="FF8001"/>
          </a:solidFill>
          <a:ln>
            <a:solidFill>
              <a:srgbClr val="D269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a:extLst>
              <a:ext uri="{FF2B5EF4-FFF2-40B4-BE49-F238E27FC236}">
                <a16:creationId xmlns:a16="http://schemas.microsoft.com/office/drawing/2014/main" id="{51E6C95B-B96E-0127-27C5-6380A756F920}"/>
              </a:ext>
            </a:extLst>
          </p:cNvPr>
          <p:cNvSpPr txBox="1"/>
          <p:nvPr/>
        </p:nvSpPr>
        <p:spPr>
          <a:xfrm>
            <a:off x="95270" y="2784383"/>
            <a:ext cx="1447804" cy="584775"/>
          </a:xfrm>
          <a:prstGeom prst="rect">
            <a:avLst/>
          </a:prstGeom>
          <a:noFill/>
        </p:spPr>
        <p:txBody>
          <a:bodyPr wrap="square" rtlCol="0">
            <a:spAutoFit/>
          </a:bodyPr>
          <a:lstStyle/>
          <a:p>
            <a:r>
              <a:rPr lang="en-US" sz="1600" b="1" dirty="0">
                <a:solidFill>
                  <a:srgbClr val="D26900"/>
                </a:solidFill>
              </a:rPr>
              <a:t>Numeric Tokens</a:t>
            </a:r>
          </a:p>
        </p:txBody>
      </p:sp>
      <p:sp>
        <p:nvSpPr>
          <p:cNvPr id="37" name="Flowchart: Manual Operation 36">
            <a:extLst>
              <a:ext uri="{FF2B5EF4-FFF2-40B4-BE49-F238E27FC236}">
                <a16:creationId xmlns:a16="http://schemas.microsoft.com/office/drawing/2014/main" id="{0F0D808A-EA80-4025-D195-DC664A55D120}"/>
              </a:ext>
            </a:extLst>
          </p:cNvPr>
          <p:cNvSpPr/>
          <p:nvPr/>
        </p:nvSpPr>
        <p:spPr>
          <a:xfrm>
            <a:off x="1832612" y="3658638"/>
            <a:ext cx="373385" cy="302776"/>
          </a:xfrm>
          <a:prstGeom prst="flowChartManualOperation">
            <a:avLst/>
          </a:prstGeom>
          <a:solidFill>
            <a:srgbClr val="DB69FF"/>
          </a:solidFill>
          <a:ln>
            <a:solidFill>
              <a:srgbClr val="CD2D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CD2DFF"/>
              </a:solidFill>
            </a:endParaRPr>
          </a:p>
        </p:txBody>
      </p:sp>
      <p:sp>
        <p:nvSpPr>
          <p:cNvPr id="49" name="TextBox 48">
            <a:extLst>
              <a:ext uri="{FF2B5EF4-FFF2-40B4-BE49-F238E27FC236}">
                <a16:creationId xmlns:a16="http://schemas.microsoft.com/office/drawing/2014/main" id="{EBE80311-46CB-50AA-5038-479F352BF3DB}"/>
              </a:ext>
            </a:extLst>
          </p:cNvPr>
          <p:cNvSpPr txBox="1"/>
          <p:nvPr/>
        </p:nvSpPr>
        <p:spPr>
          <a:xfrm>
            <a:off x="93092" y="3641928"/>
            <a:ext cx="1447804" cy="338554"/>
          </a:xfrm>
          <a:prstGeom prst="rect">
            <a:avLst/>
          </a:prstGeom>
          <a:noFill/>
        </p:spPr>
        <p:txBody>
          <a:bodyPr wrap="square" rtlCol="0">
            <a:spAutoFit/>
          </a:bodyPr>
          <a:lstStyle/>
          <a:p>
            <a:r>
              <a:rPr lang="en-US" sz="1600" b="1" dirty="0">
                <a:solidFill>
                  <a:srgbClr val="CD2DFF"/>
                </a:solidFill>
              </a:rPr>
              <a:t>Encoder</a:t>
            </a:r>
          </a:p>
        </p:txBody>
      </p:sp>
      <p:sp>
        <p:nvSpPr>
          <p:cNvPr id="50" name="Flowchart: Manual Operation 49">
            <a:extLst>
              <a:ext uri="{FF2B5EF4-FFF2-40B4-BE49-F238E27FC236}">
                <a16:creationId xmlns:a16="http://schemas.microsoft.com/office/drawing/2014/main" id="{ACE9B1C9-8AB7-D805-6A22-B776A064852C}"/>
              </a:ext>
            </a:extLst>
          </p:cNvPr>
          <p:cNvSpPr/>
          <p:nvPr/>
        </p:nvSpPr>
        <p:spPr>
          <a:xfrm>
            <a:off x="2312688" y="3654145"/>
            <a:ext cx="373385" cy="302776"/>
          </a:xfrm>
          <a:prstGeom prst="flowChartManualOperation">
            <a:avLst/>
          </a:prstGeom>
          <a:solidFill>
            <a:srgbClr val="DB69FF"/>
          </a:solidFill>
          <a:ln>
            <a:solidFill>
              <a:srgbClr val="CD2D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CD2DFF"/>
              </a:solidFill>
            </a:endParaRPr>
          </a:p>
        </p:txBody>
      </p:sp>
      <p:sp>
        <p:nvSpPr>
          <p:cNvPr id="53" name="Flowchart: Manual Operation 52">
            <a:extLst>
              <a:ext uri="{FF2B5EF4-FFF2-40B4-BE49-F238E27FC236}">
                <a16:creationId xmlns:a16="http://schemas.microsoft.com/office/drawing/2014/main" id="{D150123A-97E7-07B9-DEF8-CAC0B049A861}"/>
              </a:ext>
            </a:extLst>
          </p:cNvPr>
          <p:cNvSpPr/>
          <p:nvPr/>
        </p:nvSpPr>
        <p:spPr>
          <a:xfrm>
            <a:off x="2823244" y="3649652"/>
            <a:ext cx="373385" cy="302776"/>
          </a:xfrm>
          <a:prstGeom prst="flowChartManualOperation">
            <a:avLst/>
          </a:prstGeom>
          <a:solidFill>
            <a:srgbClr val="DB69FF"/>
          </a:solidFill>
          <a:ln>
            <a:solidFill>
              <a:srgbClr val="CD2D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CD2DFF"/>
              </a:solidFill>
            </a:endParaRPr>
          </a:p>
        </p:txBody>
      </p:sp>
      <p:sp>
        <p:nvSpPr>
          <p:cNvPr id="56" name="Flowchart: Manual Operation 55">
            <a:extLst>
              <a:ext uri="{FF2B5EF4-FFF2-40B4-BE49-F238E27FC236}">
                <a16:creationId xmlns:a16="http://schemas.microsoft.com/office/drawing/2014/main" id="{251F7872-6E9F-40D7-CC11-5B8CC666C5BF}"/>
              </a:ext>
            </a:extLst>
          </p:cNvPr>
          <p:cNvSpPr/>
          <p:nvPr/>
        </p:nvSpPr>
        <p:spPr>
          <a:xfrm>
            <a:off x="3318560" y="3645159"/>
            <a:ext cx="373385" cy="302776"/>
          </a:xfrm>
          <a:prstGeom prst="flowChartManualOperation">
            <a:avLst/>
          </a:prstGeom>
          <a:solidFill>
            <a:srgbClr val="DB69FF"/>
          </a:solidFill>
          <a:ln>
            <a:solidFill>
              <a:srgbClr val="CD2D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CD2DFF"/>
              </a:solidFill>
            </a:endParaRPr>
          </a:p>
        </p:txBody>
      </p:sp>
      <p:sp>
        <p:nvSpPr>
          <p:cNvPr id="59" name="Flowchart: Manual Operation 58">
            <a:extLst>
              <a:ext uri="{FF2B5EF4-FFF2-40B4-BE49-F238E27FC236}">
                <a16:creationId xmlns:a16="http://schemas.microsoft.com/office/drawing/2014/main" id="{E393FA70-7389-BE73-7505-D7E0FD8D5BD9}"/>
              </a:ext>
            </a:extLst>
          </p:cNvPr>
          <p:cNvSpPr/>
          <p:nvPr/>
        </p:nvSpPr>
        <p:spPr>
          <a:xfrm>
            <a:off x="3798636" y="3640666"/>
            <a:ext cx="373385" cy="302776"/>
          </a:xfrm>
          <a:prstGeom prst="flowChartManualOperation">
            <a:avLst/>
          </a:prstGeom>
          <a:solidFill>
            <a:srgbClr val="DB69FF"/>
          </a:solidFill>
          <a:ln>
            <a:solidFill>
              <a:srgbClr val="CD2D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CD2DFF"/>
              </a:solidFill>
            </a:endParaRPr>
          </a:p>
        </p:txBody>
      </p:sp>
      <p:sp>
        <p:nvSpPr>
          <p:cNvPr id="77" name="TextBox 76">
            <a:extLst>
              <a:ext uri="{FF2B5EF4-FFF2-40B4-BE49-F238E27FC236}">
                <a16:creationId xmlns:a16="http://schemas.microsoft.com/office/drawing/2014/main" id="{A6BE826C-F022-B04C-62AF-73245C99628D}"/>
              </a:ext>
            </a:extLst>
          </p:cNvPr>
          <p:cNvSpPr txBox="1"/>
          <p:nvPr/>
        </p:nvSpPr>
        <p:spPr>
          <a:xfrm>
            <a:off x="91435" y="4231057"/>
            <a:ext cx="1447804" cy="338554"/>
          </a:xfrm>
          <a:prstGeom prst="rect">
            <a:avLst/>
          </a:prstGeom>
          <a:noFill/>
        </p:spPr>
        <p:txBody>
          <a:bodyPr wrap="square" rtlCol="0">
            <a:spAutoFit/>
          </a:bodyPr>
          <a:lstStyle/>
          <a:p>
            <a:r>
              <a:rPr lang="en-US" sz="1600" b="1" dirty="0">
                <a:solidFill>
                  <a:srgbClr val="00B050"/>
                </a:solidFill>
              </a:rPr>
              <a:t>Embedding</a:t>
            </a:r>
          </a:p>
        </p:txBody>
      </p:sp>
      <p:sp>
        <p:nvSpPr>
          <p:cNvPr id="81" name="Rectangle 80">
            <a:extLst>
              <a:ext uri="{FF2B5EF4-FFF2-40B4-BE49-F238E27FC236}">
                <a16:creationId xmlns:a16="http://schemas.microsoft.com/office/drawing/2014/main" id="{DA8ADD3D-BD85-9230-1449-5CA02F909C1B}"/>
              </a:ext>
            </a:extLst>
          </p:cNvPr>
          <p:cNvSpPr/>
          <p:nvPr/>
        </p:nvSpPr>
        <p:spPr>
          <a:xfrm rot="16200000">
            <a:off x="2867299" y="3204958"/>
            <a:ext cx="274320" cy="2452916"/>
          </a:xfrm>
          <a:prstGeom prst="rect">
            <a:avLst/>
          </a:prstGeom>
          <a:solidFill>
            <a:srgbClr val="00EE6C"/>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Arrow: Down 82">
            <a:extLst>
              <a:ext uri="{FF2B5EF4-FFF2-40B4-BE49-F238E27FC236}">
                <a16:creationId xmlns:a16="http://schemas.microsoft.com/office/drawing/2014/main" id="{2E1350D9-1051-98A1-2BEB-D647F16A10C7}"/>
              </a:ext>
            </a:extLst>
          </p:cNvPr>
          <p:cNvSpPr/>
          <p:nvPr/>
        </p:nvSpPr>
        <p:spPr>
          <a:xfrm>
            <a:off x="1946915" y="2558893"/>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84" name="Arrow: Down 83">
            <a:extLst>
              <a:ext uri="{FF2B5EF4-FFF2-40B4-BE49-F238E27FC236}">
                <a16:creationId xmlns:a16="http://schemas.microsoft.com/office/drawing/2014/main" id="{1050CED6-24BE-F3A5-E322-895C5FF3913A}"/>
              </a:ext>
            </a:extLst>
          </p:cNvPr>
          <p:cNvSpPr/>
          <p:nvPr/>
        </p:nvSpPr>
        <p:spPr>
          <a:xfrm>
            <a:off x="2431928" y="2558893"/>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85" name="Arrow: Down 84">
            <a:extLst>
              <a:ext uri="{FF2B5EF4-FFF2-40B4-BE49-F238E27FC236}">
                <a16:creationId xmlns:a16="http://schemas.microsoft.com/office/drawing/2014/main" id="{BEDCC4F8-6331-70AA-6694-27F9AB5B292F}"/>
              </a:ext>
            </a:extLst>
          </p:cNvPr>
          <p:cNvSpPr/>
          <p:nvPr/>
        </p:nvSpPr>
        <p:spPr>
          <a:xfrm>
            <a:off x="2937516" y="2558893"/>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86" name="Arrow: Down 85">
            <a:extLst>
              <a:ext uri="{FF2B5EF4-FFF2-40B4-BE49-F238E27FC236}">
                <a16:creationId xmlns:a16="http://schemas.microsoft.com/office/drawing/2014/main" id="{42D4C9AD-F5BE-EFF8-46AD-3450C4A2F3DE}"/>
              </a:ext>
            </a:extLst>
          </p:cNvPr>
          <p:cNvSpPr/>
          <p:nvPr/>
        </p:nvSpPr>
        <p:spPr>
          <a:xfrm>
            <a:off x="3409955" y="2558893"/>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87" name="Arrow: Down 86">
            <a:extLst>
              <a:ext uri="{FF2B5EF4-FFF2-40B4-BE49-F238E27FC236}">
                <a16:creationId xmlns:a16="http://schemas.microsoft.com/office/drawing/2014/main" id="{3E83938E-F611-FE3A-17EA-A1F822DA1419}"/>
              </a:ext>
            </a:extLst>
          </p:cNvPr>
          <p:cNvSpPr/>
          <p:nvPr/>
        </p:nvSpPr>
        <p:spPr>
          <a:xfrm>
            <a:off x="3890016" y="2558893"/>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88" name="Arrow: Down 87">
            <a:extLst>
              <a:ext uri="{FF2B5EF4-FFF2-40B4-BE49-F238E27FC236}">
                <a16:creationId xmlns:a16="http://schemas.microsoft.com/office/drawing/2014/main" id="{84EE7F49-36BF-CF23-1A1B-9EE88E395C82}"/>
              </a:ext>
            </a:extLst>
          </p:cNvPr>
          <p:cNvSpPr/>
          <p:nvPr/>
        </p:nvSpPr>
        <p:spPr>
          <a:xfrm>
            <a:off x="1946915" y="3365448"/>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89" name="Arrow: Down 88">
            <a:extLst>
              <a:ext uri="{FF2B5EF4-FFF2-40B4-BE49-F238E27FC236}">
                <a16:creationId xmlns:a16="http://schemas.microsoft.com/office/drawing/2014/main" id="{12E9AE0D-F797-FC34-09B2-5BF31CEF4BA4}"/>
              </a:ext>
            </a:extLst>
          </p:cNvPr>
          <p:cNvSpPr/>
          <p:nvPr/>
        </p:nvSpPr>
        <p:spPr>
          <a:xfrm>
            <a:off x="2431928" y="3365448"/>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90" name="Arrow: Down 89">
            <a:extLst>
              <a:ext uri="{FF2B5EF4-FFF2-40B4-BE49-F238E27FC236}">
                <a16:creationId xmlns:a16="http://schemas.microsoft.com/office/drawing/2014/main" id="{D071CFFF-EE4E-C489-5047-E18E9400F3A1}"/>
              </a:ext>
            </a:extLst>
          </p:cNvPr>
          <p:cNvSpPr/>
          <p:nvPr/>
        </p:nvSpPr>
        <p:spPr>
          <a:xfrm>
            <a:off x="2937516" y="3365448"/>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91" name="Arrow: Down 90">
            <a:extLst>
              <a:ext uri="{FF2B5EF4-FFF2-40B4-BE49-F238E27FC236}">
                <a16:creationId xmlns:a16="http://schemas.microsoft.com/office/drawing/2014/main" id="{FFA9C6F7-F2DD-1B55-3217-0F4161634B96}"/>
              </a:ext>
            </a:extLst>
          </p:cNvPr>
          <p:cNvSpPr/>
          <p:nvPr/>
        </p:nvSpPr>
        <p:spPr>
          <a:xfrm>
            <a:off x="3409955" y="3365448"/>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92" name="Arrow: Down 91">
            <a:extLst>
              <a:ext uri="{FF2B5EF4-FFF2-40B4-BE49-F238E27FC236}">
                <a16:creationId xmlns:a16="http://schemas.microsoft.com/office/drawing/2014/main" id="{B9C6E583-0D15-6827-346B-684529E59E40}"/>
              </a:ext>
            </a:extLst>
          </p:cNvPr>
          <p:cNvSpPr/>
          <p:nvPr/>
        </p:nvSpPr>
        <p:spPr>
          <a:xfrm>
            <a:off x="3890016" y="3365448"/>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93" name="Arrow: Down 92">
            <a:extLst>
              <a:ext uri="{FF2B5EF4-FFF2-40B4-BE49-F238E27FC236}">
                <a16:creationId xmlns:a16="http://schemas.microsoft.com/office/drawing/2014/main" id="{8888BDBA-906C-D948-B6E1-F0C457C59E0A}"/>
              </a:ext>
            </a:extLst>
          </p:cNvPr>
          <p:cNvSpPr/>
          <p:nvPr/>
        </p:nvSpPr>
        <p:spPr>
          <a:xfrm>
            <a:off x="1937680" y="4026474"/>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94" name="Arrow: Down 93">
            <a:extLst>
              <a:ext uri="{FF2B5EF4-FFF2-40B4-BE49-F238E27FC236}">
                <a16:creationId xmlns:a16="http://schemas.microsoft.com/office/drawing/2014/main" id="{0C8E1DBB-91E8-3C25-7835-90D2E82E08CD}"/>
              </a:ext>
            </a:extLst>
          </p:cNvPr>
          <p:cNvSpPr/>
          <p:nvPr/>
        </p:nvSpPr>
        <p:spPr>
          <a:xfrm>
            <a:off x="2422693" y="4026474"/>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95" name="Arrow: Down 94">
            <a:extLst>
              <a:ext uri="{FF2B5EF4-FFF2-40B4-BE49-F238E27FC236}">
                <a16:creationId xmlns:a16="http://schemas.microsoft.com/office/drawing/2014/main" id="{D2D3C9DE-01B7-01DE-2714-D7485659FCE5}"/>
              </a:ext>
            </a:extLst>
          </p:cNvPr>
          <p:cNvSpPr/>
          <p:nvPr/>
        </p:nvSpPr>
        <p:spPr>
          <a:xfrm>
            <a:off x="2928281" y="4026474"/>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96" name="Arrow: Down 95">
            <a:extLst>
              <a:ext uri="{FF2B5EF4-FFF2-40B4-BE49-F238E27FC236}">
                <a16:creationId xmlns:a16="http://schemas.microsoft.com/office/drawing/2014/main" id="{7C82AFED-127B-6ACC-E36B-3837294A6603}"/>
              </a:ext>
            </a:extLst>
          </p:cNvPr>
          <p:cNvSpPr/>
          <p:nvPr/>
        </p:nvSpPr>
        <p:spPr>
          <a:xfrm>
            <a:off x="3415960" y="4026474"/>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97" name="Arrow: Down 96">
            <a:extLst>
              <a:ext uri="{FF2B5EF4-FFF2-40B4-BE49-F238E27FC236}">
                <a16:creationId xmlns:a16="http://schemas.microsoft.com/office/drawing/2014/main" id="{5E5DC472-6629-B094-FA6B-E7FA11E52B08}"/>
              </a:ext>
            </a:extLst>
          </p:cNvPr>
          <p:cNvSpPr/>
          <p:nvPr/>
        </p:nvSpPr>
        <p:spPr>
          <a:xfrm>
            <a:off x="3903641" y="4026474"/>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29" name="Rectangle 128">
            <a:extLst>
              <a:ext uri="{FF2B5EF4-FFF2-40B4-BE49-F238E27FC236}">
                <a16:creationId xmlns:a16="http://schemas.microsoft.com/office/drawing/2014/main" id="{2CFD0987-21A1-968F-53B5-2B53A78857C4}"/>
              </a:ext>
            </a:extLst>
          </p:cNvPr>
          <p:cNvSpPr/>
          <p:nvPr/>
        </p:nvSpPr>
        <p:spPr>
          <a:xfrm>
            <a:off x="5284626" y="2820281"/>
            <a:ext cx="274320" cy="457194"/>
          </a:xfrm>
          <a:prstGeom prst="rect">
            <a:avLst/>
          </a:prstGeom>
          <a:solidFill>
            <a:srgbClr val="FF8001"/>
          </a:solidFill>
          <a:ln>
            <a:solidFill>
              <a:srgbClr val="D269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Rectangle 129">
            <a:extLst>
              <a:ext uri="{FF2B5EF4-FFF2-40B4-BE49-F238E27FC236}">
                <a16:creationId xmlns:a16="http://schemas.microsoft.com/office/drawing/2014/main" id="{EF40421E-9F78-2CCB-A147-D6775BFFFC12}"/>
              </a:ext>
            </a:extLst>
          </p:cNvPr>
          <p:cNvSpPr/>
          <p:nvPr/>
        </p:nvSpPr>
        <p:spPr>
          <a:xfrm>
            <a:off x="5764687" y="2820281"/>
            <a:ext cx="274320" cy="457194"/>
          </a:xfrm>
          <a:prstGeom prst="rect">
            <a:avLst/>
          </a:prstGeom>
          <a:solidFill>
            <a:srgbClr val="FF8001"/>
          </a:solidFill>
          <a:ln>
            <a:solidFill>
              <a:srgbClr val="D269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Rectangle 130">
            <a:extLst>
              <a:ext uri="{FF2B5EF4-FFF2-40B4-BE49-F238E27FC236}">
                <a16:creationId xmlns:a16="http://schemas.microsoft.com/office/drawing/2014/main" id="{2E4AD84A-D7B2-D5EA-74FA-AE52CAF94941}"/>
              </a:ext>
            </a:extLst>
          </p:cNvPr>
          <p:cNvSpPr/>
          <p:nvPr/>
        </p:nvSpPr>
        <p:spPr>
          <a:xfrm>
            <a:off x="6259987" y="2820281"/>
            <a:ext cx="274320" cy="457194"/>
          </a:xfrm>
          <a:prstGeom prst="rect">
            <a:avLst/>
          </a:prstGeom>
          <a:solidFill>
            <a:srgbClr val="FF8001"/>
          </a:solidFill>
          <a:ln>
            <a:solidFill>
              <a:srgbClr val="D269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Rectangle 131">
            <a:extLst>
              <a:ext uri="{FF2B5EF4-FFF2-40B4-BE49-F238E27FC236}">
                <a16:creationId xmlns:a16="http://schemas.microsoft.com/office/drawing/2014/main" id="{914D2F55-F135-2959-A78E-59EF263C8599}"/>
              </a:ext>
            </a:extLst>
          </p:cNvPr>
          <p:cNvSpPr/>
          <p:nvPr/>
        </p:nvSpPr>
        <p:spPr>
          <a:xfrm>
            <a:off x="6747666" y="2820281"/>
            <a:ext cx="274320" cy="457194"/>
          </a:xfrm>
          <a:prstGeom prst="rect">
            <a:avLst/>
          </a:prstGeom>
          <a:solidFill>
            <a:srgbClr val="FF8001"/>
          </a:solidFill>
          <a:ln>
            <a:solidFill>
              <a:srgbClr val="D269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Rectangle 132">
            <a:extLst>
              <a:ext uri="{FF2B5EF4-FFF2-40B4-BE49-F238E27FC236}">
                <a16:creationId xmlns:a16="http://schemas.microsoft.com/office/drawing/2014/main" id="{3A478DEE-258A-9CCE-6518-AFE538019CFB}"/>
              </a:ext>
            </a:extLst>
          </p:cNvPr>
          <p:cNvSpPr/>
          <p:nvPr/>
        </p:nvSpPr>
        <p:spPr>
          <a:xfrm>
            <a:off x="7227727" y="2820281"/>
            <a:ext cx="274320" cy="457194"/>
          </a:xfrm>
          <a:prstGeom prst="rect">
            <a:avLst/>
          </a:prstGeom>
          <a:solidFill>
            <a:srgbClr val="FF8001"/>
          </a:solidFill>
          <a:ln>
            <a:solidFill>
              <a:srgbClr val="D269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Flowchart: Manual Operation 133">
            <a:extLst>
              <a:ext uri="{FF2B5EF4-FFF2-40B4-BE49-F238E27FC236}">
                <a16:creationId xmlns:a16="http://schemas.microsoft.com/office/drawing/2014/main" id="{13A1ECBA-6C97-17AB-620D-C2AFD58E78CC}"/>
              </a:ext>
            </a:extLst>
          </p:cNvPr>
          <p:cNvSpPr/>
          <p:nvPr/>
        </p:nvSpPr>
        <p:spPr>
          <a:xfrm>
            <a:off x="5219853" y="3645985"/>
            <a:ext cx="373385" cy="302776"/>
          </a:xfrm>
          <a:prstGeom prst="flowChartManualOperation">
            <a:avLst/>
          </a:prstGeom>
          <a:solidFill>
            <a:srgbClr val="DB69FF"/>
          </a:solidFill>
          <a:ln>
            <a:solidFill>
              <a:srgbClr val="CD2D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CD2DFF"/>
              </a:solidFill>
            </a:endParaRPr>
          </a:p>
        </p:txBody>
      </p:sp>
      <p:sp>
        <p:nvSpPr>
          <p:cNvPr id="135" name="Flowchart: Manual Operation 134">
            <a:extLst>
              <a:ext uri="{FF2B5EF4-FFF2-40B4-BE49-F238E27FC236}">
                <a16:creationId xmlns:a16="http://schemas.microsoft.com/office/drawing/2014/main" id="{6307C8E0-77EC-9383-F9AE-984CD77DAF80}"/>
              </a:ext>
            </a:extLst>
          </p:cNvPr>
          <p:cNvSpPr/>
          <p:nvPr/>
        </p:nvSpPr>
        <p:spPr>
          <a:xfrm>
            <a:off x="5699929" y="3641492"/>
            <a:ext cx="373385" cy="302776"/>
          </a:xfrm>
          <a:prstGeom prst="flowChartManualOperation">
            <a:avLst/>
          </a:prstGeom>
          <a:solidFill>
            <a:srgbClr val="DB69FF"/>
          </a:solidFill>
          <a:ln>
            <a:solidFill>
              <a:srgbClr val="CD2D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CD2DFF"/>
              </a:solidFill>
            </a:endParaRPr>
          </a:p>
        </p:txBody>
      </p:sp>
      <p:sp>
        <p:nvSpPr>
          <p:cNvPr id="136" name="Flowchart: Manual Operation 135">
            <a:extLst>
              <a:ext uri="{FF2B5EF4-FFF2-40B4-BE49-F238E27FC236}">
                <a16:creationId xmlns:a16="http://schemas.microsoft.com/office/drawing/2014/main" id="{970A3984-0AA9-E81C-7894-EC2C80003031}"/>
              </a:ext>
            </a:extLst>
          </p:cNvPr>
          <p:cNvSpPr/>
          <p:nvPr/>
        </p:nvSpPr>
        <p:spPr>
          <a:xfrm>
            <a:off x="6210485" y="3636999"/>
            <a:ext cx="373385" cy="302776"/>
          </a:xfrm>
          <a:prstGeom prst="flowChartManualOperation">
            <a:avLst/>
          </a:prstGeom>
          <a:solidFill>
            <a:srgbClr val="DB69FF"/>
          </a:solidFill>
          <a:ln>
            <a:solidFill>
              <a:srgbClr val="CD2D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CD2DFF"/>
              </a:solidFill>
            </a:endParaRPr>
          </a:p>
        </p:txBody>
      </p:sp>
      <p:sp>
        <p:nvSpPr>
          <p:cNvPr id="137" name="Flowchart: Manual Operation 136">
            <a:extLst>
              <a:ext uri="{FF2B5EF4-FFF2-40B4-BE49-F238E27FC236}">
                <a16:creationId xmlns:a16="http://schemas.microsoft.com/office/drawing/2014/main" id="{B4015BF0-13D3-DAF9-50D5-BFC5E2B24C34}"/>
              </a:ext>
            </a:extLst>
          </p:cNvPr>
          <p:cNvSpPr/>
          <p:nvPr/>
        </p:nvSpPr>
        <p:spPr>
          <a:xfrm>
            <a:off x="6705801" y="3632506"/>
            <a:ext cx="373385" cy="302776"/>
          </a:xfrm>
          <a:prstGeom prst="flowChartManualOperation">
            <a:avLst/>
          </a:prstGeom>
          <a:solidFill>
            <a:srgbClr val="DB69FF"/>
          </a:solidFill>
          <a:ln>
            <a:solidFill>
              <a:srgbClr val="CD2D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CD2DFF"/>
              </a:solidFill>
            </a:endParaRPr>
          </a:p>
        </p:txBody>
      </p:sp>
      <p:sp>
        <p:nvSpPr>
          <p:cNvPr id="138" name="Flowchart: Manual Operation 137">
            <a:extLst>
              <a:ext uri="{FF2B5EF4-FFF2-40B4-BE49-F238E27FC236}">
                <a16:creationId xmlns:a16="http://schemas.microsoft.com/office/drawing/2014/main" id="{92ABA102-42F5-5784-CD47-5286AD45957C}"/>
              </a:ext>
            </a:extLst>
          </p:cNvPr>
          <p:cNvSpPr/>
          <p:nvPr/>
        </p:nvSpPr>
        <p:spPr>
          <a:xfrm>
            <a:off x="7185877" y="3628013"/>
            <a:ext cx="373385" cy="302776"/>
          </a:xfrm>
          <a:prstGeom prst="flowChartManualOperation">
            <a:avLst/>
          </a:prstGeom>
          <a:solidFill>
            <a:srgbClr val="DB69FF"/>
          </a:solidFill>
          <a:ln>
            <a:solidFill>
              <a:srgbClr val="CD2D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CD2DFF"/>
              </a:solidFill>
            </a:endParaRPr>
          </a:p>
        </p:txBody>
      </p:sp>
      <p:sp>
        <p:nvSpPr>
          <p:cNvPr id="142" name="Rectangle 141">
            <a:extLst>
              <a:ext uri="{FF2B5EF4-FFF2-40B4-BE49-F238E27FC236}">
                <a16:creationId xmlns:a16="http://schemas.microsoft.com/office/drawing/2014/main" id="{DB0F382C-DB73-1784-4CC6-747CD3A5D75D}"/>
              </a:ext>
            </a:extLst>
          </p:cNvPr>
          <p:cNvSpPr/>
          <p:nvPr/>
        </p:nvSpPr>
        <p:spPr>
          <a:xfrm rot="16200000">
            <a:off x="6252399" y="3249058"/>
            <a:ext cx="274320" cy="2339410"/>
          </a:xfrm>
          <a:prstGeom prst="rect">
            <a:avLst/>
          </a:prstGeom>
          <a:solidFill>
            <a:srgbClr val="00EE6C"/>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Arrow: Down 143">
            <a:extLst>
              <a:ext uri="{FF2B5EF4-FFF2-40B4-BE49-F238E27FC236}">
                <a16:creationId xmlns:a16="http://schemas.microsoft.com/office/drawing/2014/main" id="{9AAE5C21-1B2F-EFAD-B304-339B0A24E0E1}"/>
              </a:ext>
            </a:extLst>
          </p:cNvPr>
          <p:cNvSpPr/>
          <p:nvPr/>
        </p:nvSpPr>
        <p:spPr>
          <a:xfrm>
            <a:off x="5334156" y="2546240"/>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45" name="Arrow: Down 144">
            <a:extLst>
              <a:ext uri="{FF2B5EF4-FFF2-40B4-BE49-F238E27FC236}">
                <a16:creationId xmlns:a16="http://schemas.microsoft.com/office/drawing/2014/main" id="{E330D085-C9CC-831C-4EF3-C19E133A7EFF}"/>
              </a:ext>
            </a:extLst>
          </p:cNvPr>
          <p:cNvSpPr/>
          <p:nvPr/>
        </p:nvSpPr>
        <p:spPr>
          <a:xfrm>
            <a:off x="5819169" y="2546240"/>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46" name="Arrow: Down 145">
            <a:extLst>
              <a:ext uri="{FF2B5EF4-FFF2-40B4-BE49-F238E27FC236}">
                <a16:creationId xmlns:a16="http://schemas.microsoft.com/office/drawing/2014/main" id="{932D6F35-2CEA-9F28-7F99-529A82364136}"/>
              </a:ext>
            </a:extLst>
          </p:cNvPr>
          <p:cNvSpPr/>
          <p:nvPr/>
        </p:nvSpPr>
        <p:spPr>
          <a:xfrm>
            <a:off x="6324757" y="2546240"/>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47" name="Arrow: Down 146">
            <a:extLst>
              <a:ext uri="{FF2B5EF4-FFF2-40B4-BE49-F238E27FC236}">
                <a16:creationId xmlns:a16="http://schemas.microsoft.com/office/drawing/2014/main" id="{E80C6B9D-043A-798D-2F04-EDBB04F0E0C0}"/>
              </a:ext>
            </a:extLst>
          </p:cNvPr>
          <p:cNvSpPr/>
          <p:nvPr/>
        </p:nvSpPr>
        <p:spPr>
          <a:xfrm>
            <a:off x="6797196" y="2546240"/>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48" name="Arrow: Down 147">
            <a:extLst>
              <a:ext uri="{FF2B5EF4-FFF2-40B4-BE49-F238E27FC236}">
                <a16:creationId xmlns:a16="http://schemas.microsoft.com/office/drawing/2014/main" id="{7FCACE96-7996-92BC-3829-1D152C52D025}"/>
              </a:ext>
            </a:extLst>
          </p:cNvPr>
          <p:cNvSpPr/>
          <p:nvPr/>
        </p:nvSpPr>
        <p:spPr>
          <a:xfrm>
            <a:off x="7277257" y="2546240"/>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49" name="Arrow: Down 148">
            <a:extLst>
              <a:ext uri="{FF2B5EF4-FFF2-40B4-BE49-F238E27FC236}">
                <a16:creationId xmlns:a16="http://schemas.microsoft.com/office/drawing/2014/main" id="{09CC8F11-866E-74BC-A96D-486E273D1E73}"/>
              </a:ext>
            </a:extLst>
          </p:cNvPr>
          <p:cNvSpPr/>
          <p:nvPr/>
        </p:nvSpPr>
        <p:spPr>
          <a:xfrm>
            <a:off x="5334156" y="3352795"/>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50" name="Arrow: Down 149">
            <a:extLst>
              <a:ext uri="{FF2B5EF4-FFF2-40B4-BE49-F238E27FC236}">
                <a16:creationId xmlns:a16="http://schemas.microsoft.com/office/drawing/2014/main" id="{7F5E6D2D-1AA3-74F5-D61C-A72E6AC89BF5}"/>
              </a:ext>
            </a:extLst>
          </p:cNvPr>
          <p:cNvSpPr/>
          <p:nvPr/>
        </p:nvSpPr>
        <p:spPr>
          <a:xfrm>
            <a:off x="5819169" y="3352795"/>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51" name="Arrow: Down 150">
            <a:extLst>
              <a:ext uri="{FF2B5EF4-FFF2-40B4-BE49-F238E27FC236}">
                <a16:creationId xmlns:a16="http://schemas.microsoft.com/office/drawing/2014/main" id="{421FB91B-6BFE-0279-F668-08A73892453E}"/>
              </a:ext>
            </a:extLst>
          </p:cNvPr>
          <p:cNvSpPr/>
          <p:nvPr/>
        </p:nvSpPr>
        <p:spPr>
          <a:xfrm>
            <a:off x="6324757" y="3352795"/>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52" name="Arrow: Down 151">
            <a:extLst>
              <a:ext uri="{FF2B5EF4-FFF2-40B4-BE49-F238E27FC236}">
                <a16:creationId xmlns:a16="http://schemas.microsoft.com/office/drawing/2014/main" id="{429DF3A3-459A-E37E-D859-9A30D9B841C7}"/>
              </a:ext>
            </a:extLst>
          </p:cNvPr>
          <p:cNvSpPr/>
          <p:nvPr/>
        </p:nvSpPr>
        <p:spPr>
          <a:xfrm>
            <a:off x="6797196" y="3352795"/>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53" name="Arrow: Down 152">
            <a:extLst>
              <a:ext uri="{FF2B5EF4-FFF2-40B4-BE49-F238E27FC236}">
                <a16:creationId xmlns:a16="http://schemas.microsoft.com/office/drawing/2014/main" id="{D8CBFB30-2D30-E784-98A0-751A729FEAFF}"/>
              </a:ext>
            </a:extLst>
          </p:cNvPr>
          <p:cNvSpPr/>
          <p:nvPr/>
        </p:nvSpPr>
        <p:spPr>
          <a:xfrm>
            <a:off x="7277257" y="3352795"/>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54" name="Arrow: Down 153">
            <a:extLst>
              <a:ext uri="{FF2B5EF4-FFF2-40B4-BE49-F238E27FC236}">
                <a16:creationId xmlns:a16="http://schemas.microsoft.com/office/drawing/2014/main" id="{1FC0EBE5-0A52-0B57-6AEC-758ADA4421A3}"/>
              </a:ext>
            </a:extLst>
          </p:cNvPr>
          <p:cNvSpPr/>
          <p:nvPr/>
        </p:nvSpPr>
        <p:spPr>
          <a:xfrm>
            <a:off x="5324921" y="4013821"/>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55" name="Arrow: Down 154">
            <a:extLst>
              <a:ext uri="{FF2B5EF4-FFF2-40B4-BE49-F238E27FC236}">
                <a16:creationId xmlns:a16="http://schemas.microsoft.com/office/drawing/2014/main" id="{BA9AE860-ED8A-5B4B-842A-94233B4077C7}"/>
              </a:ext>
            </a:extLst>
          </p:cNvPr>
          <p:cNvSpPr/>
          <p:nvPr/>
        </p:nvSpPr>
        <p:spPr>
          <a:xfrm>
            <a:off x="5809934" y="4013821"/>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56" name="Arrow: Down 155">
            <a:extLst>
              <a:ext uri="{FF2B5EF4-FFF2-40B4-BE49-F238E27FC236}">
                <a16:creationId xmlns:a16="http://schemas.microsoft.com/office/drawing/2014/main" id="{4E626A4C-20A3-80CB-5A82-45854DBAFFF1}"/>
              </a:ext>
            </a:extLst>
          </p:cNvPr>
          <p:cNvSpPr/>
          <p:nvPr/>
        </p:nvSpPr>
        <p:spPr>
          <a:xfrm>
            <a:off x="6315522" y="4013821"/>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57" name="Arrow: Down 156">
            <a:extLst>
              <a:ext uri="{FF2B5EF4-FFF2-40B4-BE49-F238E27FC236}">
                <a16:creationId xmlns:a16="http://schemas.microsoft.com/office/drawing/2014/main" id="{546F3BDE-2D0D-1C15-033F-F621E45F6140}"/>
              </a:ext>
            </a:extLst>
          </p:cNvPr>
          <p:cNvSpPr/>
          <p:nvPr/>
        </p:nvSpPr>
        <p:spPr>
          <a:xfrm>
            <a:off x="6803201" y="4013821"/>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58" name="Arrow: Down 157">
            <a:extLst>
              <a:ext uri="{FF2B5EF4-FFF2-40B4-BE49-F238E27FC236}">
                <a16:creationId xmlns:a16="http://schemas.microsoft.com/office/drawing/2014/main" id="{54C2A632-3607-AE24-44C5-13F62DD37218}"/>
              </a:ext>
            </a:extLst>
          </p:cNvPr>
          <p:cNvSpPr/>
          <p:nvPr/>
        </p:nvSpPr>
        <p:spPr>
          <a:xfrm>
            <a:off x="7290882" y="4013821"/>
            <a:ext cx="175260" cy="198686"/>
          </a:xfrm>
          <a:prstGeom prst="down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59" name="Left Brace 158">
            <a:extLst>
              <a:ext uri="{FF2B5EF4-FFF2-40B4-BE49-F238E27FC236}">
                <a16:creationId xmlns:a16="http://schemas.microsoft.com/office/drawing/2014/main" id="{6A30EDC1-6A79-EED0-B95F-6722DA21090B}"/>
              </a:ext>
            </a:extLst>
          </p:cNvPr>
          <p:cNvSpPr/>
          <p:nvPr/>
        </p:nvSpPr>
        <p:spPr>
          <a:xfrm>
            <a:off x="1344869" y="2848173"/>
            <a:ext cx="144780" cy="457194"/>
          </a:xfrm>
          <a:prstGeom prst="leftBrace">
            <a:avLst>
              <a:gd name="adj1" fmla="val 53070"/>
              <a:gd name="adj2" fmla="val 50000"/>
            </a:avLst>
          </a:prstGeom>
          <a:ln w="28575">
            <a:solidFill>
              <a:srgbClr val="D269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60" name="Left Brace 159">
            <a:extLst>
              <a:ext uri="{FF2B5EF4-FFF2-40B4-BE49-F238E27FC236}">
                <a16:creationId xmlns:a16="http://schemas.microsoft.com/office/drawing/2014/main" id="{6F176AE6-6E20-EAF7-D5DD-2787407C89FC}"/>
              </a:ext>
            </a:extLst>
          </p:cNvPr>
          <p:cNvSpPr/>
          <p:nvPr/>
        </p:nvSpPr>
        <p:spPr>
          <a:xfrm>
            <a:off x="1344869" y="3571510"/>
            <a:ext cx="144780" cy="457194"/>
          </a:xfrm>
          <a:prstGeom prst="leftBrace">
            <a:avLst>
              <a:gd name="adj1" fmla="val 53070"/>
              <a:gd name="adj2" fmla="val 50000"/>
            </a:avLst>
          </a:prstGeom>
          <a:ln w="28575">
            <a:solidFill>
              <a:srgbClr val="CD2DFF"/>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61" name="Left Brace 160">
            <a:extLst>
              <a:ext uri="{FF2B5EF4-FFF2-40B4-BE49-F238E27FC236}">
                <a16:creationId xmlns:a16="http://schemas.microsoft.com/office/drawing/2014/main" id="{C01BEA67-0C4B-4A9A-355A-F54B0EC44739}"/>
              </a:ext>
            </a:extLst>
          </p:cNvPr>
          <p:cNvSpPr/>
          <p:nvPr/>
        </p:nvSpPr>
        <p:spPr>
          <a:xfrm>
            <a:off x="1353544" y="4171737"/>
            <a:ext cx="144780" cy="457194"/>
          </a:xfrm>
          <a:prstGeom prst="leftBrace">
            <a:avLst>
              <a:gd name="adj1" fmla="val 53070"/>
              <a:gd name="adj2" fmla="val 50000"/>
            </a:avLst>
          </a:prstGeom>
          <a:ln w="28575">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25965342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6AFB8AA-3333-FEA1-D653-B0B357FFB190}"/>
              </a:ext>
            </a:extLst>
          </p:cNvPr>
          <p:cNvSpPr>
            <a:spLocks noGrp="1" noRot="1" noMove="1" noResize="1" noEditPoints="1" noAdjustHandles="1" noChangeArrowheads="1" noChangeShapeType="1"/>
          </p:cNvSpPr>
          <p:nvPr/>
        </p:nvSpPr>
        <p:spPr>
          <a:xfrm>
            <a:off x="0" y="0"/>
            <a:ext cx="9144000" cy="5143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Slide Number Placeholder 1">
            <a:extLst>
              <a:ext uri="{FF2B5EF4-FFF2-40B4-BE49-F238E27FC236}">
                <a16:creationId xmlns:a16="http://schemas.microsoft.com/office/drawing/2014/main" id="{3868B8AC-5CEA-4DAD-0467-A4813A44616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14</a:t>
            </a:fld>
            <a:endParaRPr lang="en"/>
          </a:p>
        </p:txBody>
      </p:sp>
      <p:pic>
        <p:nvPicPr>
          <p:cNvPr id="4" name="Picture 2">
            <a:extLst>
              <a:ext uri="{FF2B5EF4-FFF2-40B4-BE49-F238E27FC236}">
                <a16:creationId xmlns:a16="http://schemas.microsoft.com/office/drawing/2014/main" id="{5C8D81F9-0737-9809-D05C-19FD6066288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819" t="17452" r="7433" b="7424"/>
          <a:stretch/>
        </p:blipFill>
        <p:spPr bwMode="auto">
          <a:xfrm>
            <a:off x="1117854" y="-6347487"/>
            <a:ext cx="6908292" cy="861988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C7D1369-8151-7CF8-341B-B59501550AC1}"/>
              </a:ext>
            </a:extLst>
          </p:cNvPr>
          <p:cNvSpPr txBox="1"/>
          <p:nvPr/>
        </p:nvSpPr>
        <p:spPr>
          <a:xfrm>
            <a:off x="1602867" y="2208490"/>
            <a:ext cx="2900553" cy="369332"/>
          </a:xfrm>
          <a:prstGeom prst="rect">
            <a:avLst/>
          </a:prstGeom>
          <a:noFill/>
        </p:spPr>
        <p:txBody>
          <a:bodyPr wrap="square" rtlCol="0">
            <a:spAutoFit/>
          </a:bodyPr>
          <a:lstStyle/>
          <a:p>
            <a:r>
              <a:rPr lang="en-US" sz="1800" b="1" dirty="0">
                <a:solidFill>
                  <a:srgbClr val="00B050"/>
                </a:solidFill>
              </a:rPr>
              <a:t>“The cat eats a mouse”</a:t>
            </a:r>
          </a:p>
        </p:txBody>
      </p:sp>
      <p:sp>
        <p:nvSpPr>
          <p:cNvPr id="6" name="TextBox 5">
            <a:extLst>
              <a:ext uri="{FF2B5EF4-FFF2-40B4-BE49-F238E27FC236}">
                <a16:creationId xmlns:a16="http://schemas.microsoft.com/office/drawing/2014/main" id="{039BA90F-AD75-1054-6965-DDB01563EF94}"/>
              </a:ext>
            </a:extLst>
          </p:cNvPr>
          <p:cNvSpPr txBox="1"/>
          <p:nvPr/>
        </p:nvSpPr>
        <p:spPr>
          <a:xfrm>
            <a:off x="4785360" y="2200394"/>
            <a:ext cx="3472053" cy="369332"/>
          </a:xfrm>
          <a:prstGeom prst="rect">
            <a:avLst/>
          </a:prstGeom>
          <a:noFill/>
        </p:spPr>
        <p:txBody>
          <a:bodyPr wrap="square" rtlCol="0">
            <a:spAutoFit/>
          </a:bodyPr>
          <a:lstStyle/>
          <a:p>
            <a:r>
              <a:rPr lang="en-US" sz="1800" b="1" dirty="0">
                <a:solidFill>
                  <a:srgbClr val="00B050"/>
                </a:solidFill>
              </a:rPr>
              <a:t>“</a:t>
            </a:r>
            <a:r>
              <a:rPr lang="fr-FR" sz="1800" b="1" dirty="0">
                <a:solidFill>
                  <a:srgbClr val="00B050"/>
                </a:solidFill>
              </a:rPr>
              <a:t>Le chat mange une souris</a:t>
            </a:r>
            <a:r>
              <a:rPr lang="en-US" sz="1800" b="1" dirty="0">
                <a:solidFill>
                  <a:srgbClr val="00B050"/>
                </a:solidFill>
              </a:rPr>
              <a:t>”</a:t>
            </a:r>
          </a:p>
        </p:txBody>
      </p:sp>
      <p:sp>
        <p:nvSpPr>
          <p:cNvPr id="82" name="Rectangle 81">
            <a:extLst>
              <a:ext uri="{FF2B5EF4-FFF2-40B4-BE49-F238E27FC236}">
                <a16:creationId xmlns:a16="http://schemas.microsoft.com/office/drawing/2014/main" id="{14AB2098-9C6D-5AA6-7C1B-EF84803FB33D}"/>
              </a:ext>
            </a:extLst>
          </p:cNvPr>
          <p:cNvSpPr/>
          <p:nvPr/>
        </p:nvSpPr>
        <p:spPr>
          <a:xfrm rot="16200000">
            <a:off x="3278611" y="646925"/>
            <a:ext cx="177407" cy="1538514"/>
          </a:xfrm>
          <a:prstGeom prst="rect">
            <a:avLst/>
          </a:prstGeom>
          <a:solidFill>
            <a:srgbClr val="00EE6C"/>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Rectangle 142">
            <a:extLst>
              <a:ext uri="{FF2B5EF4-FFF2-40B4-BE49-F238E27FC236}">
                <a16:creationId xmlns:a16="http://schemas.microsoft.com/office/drawing/2014/main" id="{B4E5A31E-8456-4B6E-A53F-F6D514BEA73C}"/>
              </a:ext>
            </a:extLst>
          </p:cNvPr>
          <p:cNvSpPr/>
          <p:nvPr/>
        </p:nvSpPr>
        <p:spPr>
          <a:xfrm rot="16200000">
            <a:off x="5666363" y="649863"/>
            <a:ext cx="177408" cy="1532638"/>
          </a:xfrm>
          <a:prstGeom prst="rect">
            <a:avLst/>
          </a:prstGeom>
          <a:solidFill>
            <a:srgbClr val="00EE6C"/>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1124605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6AFB8AA-3333-FEA1-D653-B0B357FFB190}"/>
              </a:ext>
            </a:extLst>
          </p:cNvPr>
          <p:cNvSpPr>
            <a:spLocks noGrp="1" noRot="1" noMove="1" noResize="1" noEditPoints="1" noAdjustHandles="1" noChangeArrowheads="1" noChangeShapeType="1"/>
          </p:cNvSpPr>
          <p:nvPr/>
        </p:nvSpPr>
        <p:spPr>
          <a:xfrm>
            <a:off x="0" y="0"/>
            <a:ext cx="9144000" cy="5143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Slide Number Placeholder 1">
            <a:extLst>
              <a:ext uri="{FF2B5EF4-FFF2-40B4-BE49-F238E27FC236}">
                <a16:creationId xmlns:a16="http://schemas.microsoft.com/office/drawing/2014/main" id="{3868B8AC-5CEA-4DAD-0467-A4813A44616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15</a:t>
            </a:fld>
            <a:endParaRPr lang="en"/>
          </a:p>
        </p:txBody>
      </p:sp>
      <p:pic>
        <p:nvPicPr>
          <p:cNvPr id="4" name="Picture 2">
            <a:extLst>
              <a:ext uri="{FF2B5EF4-FFF2-40B4-BE49-F238E27FC236}">
                <a16:creationId xmlns:a16="http://schemas.microsoft.com/office/drawing/2014/main" id="{5C8D81F9-0737-9809-D05C-19FD6066288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819" t="17452" r="7433" b="7424"/>
          <a:stretch/>
        </p:blipFill>
        <p:spPr bwMode="auto">
          <a:xfrm>
            <a:off x="1117854" y="-6347487"/>
            <a:ext cx="6908292" cy="861988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C7D1369-8151-7CF8-341B-B59501550AC1}"/>
              </a:ext>
            </a:extLst>
          </p:cNvPr>
          <p:cNvSpPr txBox="1"/>
          <p:nvPr/>
        </p:nvSpPr>
        <p:spPr>
          <a:xfrm>
            <a:off x="2502753" y="2200394"/>
            <a:ext cx="2900553" cy="261610"/>
          </a:xfrm>
          <a:prstGeom prst="rect">
            <a:avLst/>
          </a:prstGeom>
          <a:noFill/>
        </p:spPr>
        <p:txBody>
          <a:bodyPr wrap="square" rtlCol="0">
            <a:spAutoFit/>
          </a:bodyPr>
          <a:lstStyle/>
          <a:p>
            <a:r>
              <a:rPr lang="en-US" sz="1100" b="1" dirty="0">
                <a:solidFill>
                  <a:srgbClr val="00B050"/>
                </a:solidFill>
              </a:rPr>
              <a:t>“The cat eats a mouse”</a:t>
            </a:r>
          </a:p>
        </p:txBody>
      </p:sp>
      <p:sp>
        <p:nvSpPr>
          <p:cNvPr id="6" name="TextBox 5">
            <a:extLst>
              <a:ext uri="{FF2B5EF4-FFF2-40B4-BE49-F238E27FC236}">
                <a16:creationId xmlns:a16="http://schemas.microsoft.com/office/drawing/2014/main" id="{039BA90F-AD75-1054-6965-DDB01563EF94}"/>
              </a:ext>
            </a:extLst>
          </p:cNvPr>
          <p:cNvSpPr txBox="1"/>
          <p:nvPr/>
        </p:nvSpPr>
        <p:spPr>
          <a:xfrm>
            <a:off x="4785360" y="2200394"/>
            <a:ext cx="3472053" cy="261610"/>
          </a:xfrm>
          <a:prstGeom prst="rect">
            <a:avLst/>
          </a:prstGeom>
          <a:noFill/>
        </p:spPr>
        <p:txBody>
          <a:bodyPr wrap="square" rtlCol="0">
            <a:spAutoFit/>
          </a:bodyPr>
          <a:lstStyle/>
          <a:p>
            <a:r>
              <a:rPr lang="en-US" sz="1100" b="1" dirty="0">
                <a:solidFill>
                  <a:srgbClr val="00B050"/>
                </a:solidFill>
              </a:rPr>
              <a:t>“</a:t>
            </a:r>
            <a:r>
              <a:rPr lang="fr-FR" sz="1100" b="1" dirty="0">
                <a:solidFill>
                  <a:srgbClr val="00B050"/>
                </a:solidFill>
              </a:rPr>
              <a:t>Le chat mange une souris</a:t>
            </a:r>
            <a:r>
              <a:rPr lang="en-US" sz="1100" b="1" dirty="0">
                <a:solidFill>
                  <a:srgbClr val="00B050"/>
                </a:solidFill>
              </a:rPr>
              <a:t>”</a:t>
            </a:r>
          </a:p>
        </p:txBody>
      </p:sp>
      <p:sp>
        <p:nvSpPr>
          <p:cNvPr id="82" name="Rectangle 81">
            <a:extLst>
              <a:ext uri="{FF2B5EF4-FFF2-40B4-BE49-F238E27FC236}">
                <a16:creationId xmlns:a16="http://schemas.microsoft.com/office/drawing/2014/main" id="{14AB2098-9C6D-5AA6-7C1B-EF84803FB33D}"/>
              </a:ext>
            </a:extLst>
          </p:cNvPr>
          <p:cNvSpPr/>
          <p:nvPr/>
        </p:nvSpPr>
        <p:spPr>
          <a:xfrm rot="16200000" flipH="1">
            <a:off x="3326169" y="486572"/>
            <a:ext cx="72005" cy="399140"/>
          </a:xfrm>
          <a:prstGeom prst="rect">
            <a:avLst/>
          </a:prstGeom>
          <a:solidFill>
            <a:srgbClr val="00EE6C"/>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Rectangle 142">
            <a:extLst>
              <a:ext uri="{FF2B5EF4-FFF2-40B4-BE49-F238E27FC236}">
                <a16:creationId xmlns:a16="http://schemas.microsoft.com/office/drawing/2014/main" id="{B4E5A31E-8456-4B6E-A53F-F6D514BEA73C}"/>
              </a:ext>
            </a:extLst>
          </p:cNvPr>
          <p:cNvSpPr/>
          <p:nvPr/>
        </p:nvSpPr>
        <p:spPr>
          <a:xfrm rot="16200000">
            <a:off x="5740052" y="528448"/>
            <a:ext cx="67851" cy="394969"/>
          </a:xfrm>
          <a:prstGeom prst="rect">
            <a:avLst/>
          </a:prstGeom>
          <a:solidFill>
            <a:srgbClr val="00EE6C"/>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C3523828-2F1B-F0ED-3BFC-8C0051C7A071}"/>
              </a:ext>
            </a:extLst>
          </p:cNvPr>
          <p:cNvSpPr/>
          <p:nvPr/>
        </p:nvSpPr>
        <p:spPr>
          <a:xfrm rot="16200000">
            <a:off x="1768091" y="3351871"/>
            <a:ext cx="274320" cy="457194"/>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2A4C82E3-DF3B-77C2-D0BB-0B146DE18697}"/>
              </a:ext>
            </a:extLst>
          </p:cNvPr>
          <p:cNvSpPr/>
          <p:nvPr/>
        </p:nvSpPr>
        <p:spPr>
          <a:xfrm rot="16200000">
            <a:off x="2267200" y="3351871"/>
            <a:ext cx="274320" cy="457194"/>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16F9FFB5-C12B-6DC7-CAD9-8C6BCE8CA080}"/>
              </a:ext>
            </a:extLst>
          </p:cNvPr>
          <p:cNvSpPr/>
          <p:nvPr/>
        </p:nvSpPr>
        <p:spPr>
          <a:xfrm rot="16200000">
            <a:off x="2758692" y="3351871"/>
            <a:ext cx="274320" cy="457194"/>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80E08341-4754-286C-883A-D0D65B705F67}"/>
              </a:ext>
            </a:extLst>
          </p:cNvPr>
          <p:cNvSpPr/>
          <p:nvPr/>
        </p:nvSpPr>
        <p:spPr>
          <a:xfrm rot="16200000">
            <a:off x="3254038" y="3350696"/>
            <a:ext cx="274320" cy="457194"/>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D6BFC7E-B65F-FF6A-4FC2-521AF73810B5}"/>
              </a:ext>
            </a:extLst>
          </p:cNvPr>
          <p:cNvSpPr/>
          <p:nvPr/>
        </p:nvSpPr>
        <p:spPr>
          <a:xfrm rot="16200000">
            <a:off x="3753194" y="3349521"/>
            <a:ext cx="274320" cy="457194"/>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Arrow: Circular 11">
            <a:extLst>
              <a:ext uri="{FF2B5EF4-FFF2-40B4-BE49-F238E27FC236}">
                <a16:creationId xmlns:a16="http://schemas.microsoft.com/office/drawing/2014/main" id="{34CECE31-E82E-5723-CF3F-DC3036E46891}"/>
              </a:ext>
            </a:extLst>
          </p:cNvPr>
          <p:cNvSpPr/>
          <p:nvPr/>
        </p:nvSpPr>
        <p:spPr>
          <a:xfrm rot="14770340" flipH="1">
            <a:off x="-594339" y="1856768"/>
            <a:ext cx="4999179" cy="1780083"/>
          </a:xfrm>
          <a:prstGeom prst="circularArrow">
            <a:avLst>
              <a:gd name="adj1" fmla="val 6893"/>
              <a:gd name="adj2" fmla="val 3057370"/>
              <a:gd name="adj3" fmla="val 15180154"/>
              <a:gd name="adj4" fmla="val 10759957"/>
              <a:gd name="adj5" fmla="val 113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3" name="TextBox 12">
            <a:extLst>
              <a:ext uri="{FF2B5EF4-FFF2-40B4-BE49-F238E27FC236}">
                <a16:creationId xmlns:a16="http://schemas.microsoft.com/office/drawing/2014/main" id="{BB1D58C5-1BD7-F384-0D5D-72BB67672DEF}"/>
              </a:ext>
            </a:extLst>
          </p:cNvPr>
          <p:cNvSpPr txBox="1"/>
          <p:nvPr/>
        </p:nvSpPr>
        <p:spPr>
          <a:xfrm>
            <a:off x="4186083" y="3251356"/>
            <a:ext cx="522514" cy="584775"/>
          </a:xfrm>
          <a:prstGeom prst="rect">
            <a:avLst/>
          </a:prstGeom>
          <a:noFill/>
        </p:spPr>
        <p:txBody>
          <a:bodyPr wrap="square" rtlCol="0">
            <a:spAutoFit/>
          </a:bodyPr>
          <a:lstStyle/>
          <a:p>
            <a:r>
              <a:rPr lang="en-US" sz="3200" b="1" dirty="0"/>
              <a:t>+</a:t>
            </a:r>
          </a:p>
        </p:txBody>
      </p:sp>
      <p:sp>
        <p:nvSpPr>
          <p:cNvPr id="14" name="Rectangle 13">
            <a:extLst>
              <a:ext uri="{FF2B5EF4-FFF2-40B4-BE49-F238E27FC236}">
                <a16:creationId xmlns:a16="http://schemas.microsoft.com/office/drawing/2014/main" id="{32DB0211-07B1-5FDB-0CB7-D667704B59ED}"/>
              </a:ext>
            </a:extLst>
          </p:cNvPr>
          <p:cNvSpPr/>
          <p:nvPr/>
        </p:nvSpPr>
        <p:spPr>
          <a:xfrm rot="16200000">
            <a:off x="4740076" y="3351872"/>
            <a:ext cx="274320" cy="457194"/>
          </a:xfrm>
          <a:prstGeom prst="rect">
            <a:avLst/>
          </a:prstGeom>
          <a:solidFill>
            <a:srgbClr val="00EE6C"/>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A929D02A-0251-5062-0C6C-D87C33679EFB}"/>
              </a:ext>
            </a:extLst>
          </p:cNvPr>
          <p:cNvSpPr/>
          <p:nvPr/>
        </p:nvSpPr>
        <p:spPr>
          <a:xfrm rot="16200000">
            <a:off x="5239185" y="3351872"/>
            <a:ext cx="274320" cy="457194"/>
          </a:xfrm>
          <a:prstGeom prst="rect">
            <a:avLst/>
          </a:prstGeom>
          <a:solidFill>
            <a:srgbClr val="00EE6C"/>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412DC83E-701F-796F-7AFE-AE6ED0CCF1D1}"/>
              </a:ext>
            </a:extLst>
          </p:cNvPr>
          <p:cNvSpPr/>
          <p:nvPr/>
        </p:nvSpPr>
        <p:spPr>
          <a:xfrm rot="16200000">
            <a:off x="5730677" y="3351872"/>
            <a:ext cx="274320" cy="457194"/>
          </a:xfrm>
          <a:prstGeom prst="rect">
            <a:avLst/>
          </a:prstGeom>
          <a:solidFill>
            <a:srgbClr val="00EE6C"/>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7C3CA807-8291-B731-DC45-047ABAD606E5}"/>
              </a:ext>
            </a:extLst>
          </p:cNvPr>
          <p:cNvSpPr/>
          <p:nvPr/>
        </p:nvSpPr>
        <p:spPr>
          <a:xfrm rot="16200000">
            <a:off x="6226023" y="3350697"/>
            <a:ext cx="274320" cy="457194"/>
          </a:xfrm>
          <a:prstGeom prst="rect">
            <a:avLst/>
          </a:prstGeom>
          <a:solidFill>
            <a:srgbClr val="00EE6C"/>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AF9BFB7A-52F2-087E-F745-62C1365DFB29}"/>
              </a:ext>
            </a:extLst>
          </p:cNvPr>
          <p:cNvSpPr/>
          <p:nvPr/>
        </p:nvSpPr>
        <p:spPr>
          <a:xfrm rot="16200000">
            <a:off x="6721369" y="3349522"/>
            <a:ext cx="274320" cy="457194"/>
          </a:xfrm>
          <a:prstGeom prst="rect">
            <a:avLst/>
          </a:prstGeom>
          <a:solidFill>
            <a:srgbClr val="00EE6C"/>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4DA59342-8C48-EFAF-1E83-EE556863F7BB}"/>
              </a:ext>
            </a:extLst>
          </p:cNvPr>
          <p:cNvSpPr txBox="1"/>
          <p:nvPr/>
        </p:nvSpPr>
        <p:spPr>
          <a:xfrm>
            <a:off x="1657532" y="2990274"/>
            <a:ext cx="2476639" cy="369332"/>
          </a:xfrm>
          <a:prstGeom prst="rect">
            <a:avLst/>
          </a:prstGeom>
          <a:noFill/>
        </p:spPr>
        <p:txBody>
          <a:bodyPr wrap="square" rtlCol="0">
            <a:spAutoFit/>
          </a:bodyPr>
          <a:lstStyle/>
          <a:p>
            <a:pPr algn="ctr"/>
            <a:r>
              <a:rPr lang="en-US" sz="1800" b="1" dirty="0"/>
              <a:t>positional</a:t>
            </a:r>
          </a:p>
        </p:txBody>
      </p:sp>
      <p:sp>
        <p:nvSpPr>
          <p:cNvPr id="20" name="TextBox 19">
            <a:extLst>
              <a:ext uri="{FF2B5EF4-FFF2-40B4-BE49-F238E27FC236}">
                <a16:creationId xmlns:a16="http://schemas.microsoft.com/office/drawing/2014/main" id="{3B49C912-003D-3F3F-AE6D-1FEBD260B3D3}"/>
              </a:ext>
            </a:extLst>
          </p:cNvPr>
          <p:cNvSpPr txBox="1"/>
          <p:nvPr/>
        </p:nvSpPr>
        <p:spPr>
          <a:xfrm>
            <a:off x="4629517" y="3015653"/>
            <a:ext cx="2476639" cy="369332"/>
          </a:xfrm>
          <a:prstGeom prst="rect">
            <a:avLst/>
          </a:prstGeom>
          <a:noFill/>
        </p:spPr>
        <p:txBody>
          <a:bodyPr wrap="square" rtlCol="0">
            <a:spAutoFit/>
          </a:bodyPr>
          <a:lstStyle/>
          <a:p>
            <a:pPr algn="ctr"/>
            <a:r>
              <a:rPr lang="en-US" sz="1800" b="1" dirty="0"/>
              <a:t>embeddings</a:t>
            </a:r>
          </a:p>
        </p:txBody>
      </p:sp>
      <p:sp>
        <p:nvSpPr>
          <p:cNvPr id="23" name="Freeform: Shape 22">
            <a:extLst>
              <a:ext uri="{FF2B5EF4-FFF2-40B4-BE49-F238E27FC236}">
                <a16:creationId xmlns:a16="http://schemas.microsoft.com/office/drawing/2014/main" id="{B5D873FE-CD75-FC66-AA48-1B4A936E5826}"/>
              </a:ext>
            </a:extLst>
          </p:cNvPr>
          <p:cNvSpPr/>
          <p:nvPr/>
        </p:nvSpPr>
        <p:spPr>
          <a:xfrm>
            <a:off x="1722679" y="3490904"/>
            <a:ext cx="382476" cy="174426"/>
          </a:xfrm>
          <a:custGeom>
            <a:avLst/>
            <a:gdLst>
              <a:gd name="connsiteX0" fmla="*/ 0 w 693420"/>
              <a:gd name="connsiteY0" fmla="*/ 316230 h 316230"/>
              <a:gd name="connsiteX1" fmla="*/ 13335 w 693420"/>
              <a:gd name="connsiteY1" fmla="*/ 180975 h 316230"/>
              <a:gd name="connsiteX2" fmla="*/ 47625 w 693420"/>
              <a:gd name="connsiteY2" fmla="*/ 110490 h 316230"/>
              <a:gd name="connsiteX3" fmla="*/ 78105 w 693420"/>
              <a:gd name="connsiteY3" fmla="*/ 72390 h 316230"/>
              <a:gd name="connsiteX4" fmla="*/ 129540 w 693420"/>
              <a:gd name="connsiteY4" fmla="*/ 30480 h 316230"/>
              <a:gd name="connsiteX5" fmla="*/ 152400 w 693420"/>
              <a:gd name="connsiteY5" fmla="*/ 20955 h 316230"/>
              <a:gd name="connsiteX6" fmla="*/ 171450 w 693420"/>
              <a:gd name="connsiteY6" fmla="*/ 19050 h 316230"/>
              <a:gd name="connsiteX7" fmla="*/ 226695 w 693420"/>
              <a:gd name="connsiteY7" fmla="*/ 30480 h 316230"/>
              <a:gd name="connsiteX8" fmla="*/ 259080 w 693420"/>
              <a:gd name="connsiteY8" fmla="*/ 62865 h 316230"/>
              <a:gd name="connsiteX9" fmla="*/ 280035 w 693420"/>
              <a:gd name="connsiteY9" fmla="*/ 89535 h 316230"/>
              <a:gd name="connsiteX10" fmla="*/ 365760 w 693420"/>
              <a:gd name="connsiteY10" fmla="*/ 232410 h 316230"/>
              <a:gd name="connsiteX11" fmla="*/ 407670 w 693420"/>
              <a:gd name="connsiteY11" fmla="*/ 295275 h 316230"/>
              <a:gd name="connsiteX12" fmla="*/ 419100 w 693420"/>
              <a:gd name="connsiteY12" fmla="*/ 302895 h 316230"/>
              <a:gd name="connsiteX13" fmla="*/ 438150 w 693420"/>
              <a:gd name="connsiteY13" fmla="*/ 304800 h 316230"/>
              <a:gd name="connsiteX14" fmla="*/ 480060 w 693420"/>
              <a:gd name="connsiteY14" fmla="*/ 299085 h 316230"/>
              <a:gd name="connsiteX15" fmla="*/ 499110 w 693420"/>
              <a:gd name="connsiteY15" fmla="*/ 287655 h 316230"/>
              <a:gd name="connsiteX16" fmla="*/ 542925 w 693420"/>
              <a:gd name="connsiteY16" fmla="*/ 255270 h 316230"/>
              <a:gd name="connsiteX17" fmla="*/ 582930 w 693420"/>
              <a:gd name="connsiteY17" fmla="*/ 203835 h 316230"/>
              <a:gd name="connsiteX18" fmla="*/ 596265 w 693420"/>
              <a:gd name="connsiteY18" fmla="*/ 179070 h 316230"/>
              <a:gd name="connsiteX19" fmla="*/ 613410 w 693420"/>
              <a:gd name="connsiteY19" fmla="*/ 152400 h 316230"/>
              <a:gd name="connsiteX20" fmla="*/ 647700 w 693420"/>
              <a:gd name="connsiteY20" fmla="*/ 85725 h 316230"/>
              <a:gd name="connsiteX21" fmla="*/ 662940 w 693420"/>
              <a:gd name="connsiteY21" fmla="*/ 59055 h 316230"/>
              <a:gd name="connsiteX22" fmla="*/ 685800 w 693420"/>
              <a:gd name="connsiteY22" fmla="*/ 13335 h 316230"/>
              <a:gd name="connsiteX23" fmla="*/ 693420 w 693420"/>
              <a:gd name="connsiteY23" fmla="*/ 0 h 31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93420" h="316230">
                <a:moveTo>
                  <a:pt x="0" y="316230"/>
                </a:moveTo>
                <a:cubicBezTo>
                  <a:pt x="2303" y="265565"/>
                  <a:pt x="2504" y="237629"/>
                  <a:pt x="13335" y="180975"/>
                </a:cubicBezTo>
                <a:cubicBezTo>
                  <a:pt x="17886" y="157169"/>
                  <a:pt x="33941" y="129749"/>
                  <a:pt x="47625" y="110490"/>
                </a:cubicBezTo>
                <a:cubicBezTo>
                  <a:pt x="57045" y="97232"/>
                  <a:pt x="67395" y="84630"/>
                  <a:pt x="78105" y="72390"/>
                </a:cubicBezTo>
                <a:cubicBezTo>
                  <a:pt x="94844" y="53259"/>
                  <a:pt x="107100" y="42947"/>
                  <a:pt x="129540" y="30480"/>
                </a:cubicBezTo>
                <a:cubicBezTo>
                  <a:pt x="136756" y="26471"/>
                  <a:pt x="144436" y="23127"/>
                  <a:pt x="152400" y="20955"/>
                </a:cubicBezTo>
                <a:cubicBezTo>
                  <a:pt x="158557" y="19276"/>
                  <a:pt x="165100" y="19685"/>
                  <a:pt x="171450" y="19050"/>
                </a:cubicBezTo>
                <a:cubicBezTo>
                  <a:pt x="189865" y="22860"/>
                  <a:pt x="209875" y="22070"/>
                  <a:pt x="226695" y="30480"/>
                </a:cubicBezTo>
                <a:cubicBezTo>
                  <a:pt x="240350" y="37307"/>
                  <a:pt x="248847" y="51536"/>
                  <a:pt x="259080" y="62865"/>
                </a:cubicBezTo>
                <a:cubicBezTo>
                  <a:pt x="266658" y="71255"/>
                  <a:pt x="273506" y="80305"/>
                  <a:pt x="280035" y="89535"/>
                </a:cubicBezTo>
                <a:cubicBezTo>
                  <a:pt x="319952" y="145969"/>
                  <a:pt x="327596" y="163910"/>
                  <a:pt x="365760" y="232410"/>
                </a:cubicBezTo>
                <a:cubicBezTo>
                  <a:pt x="384862" y="266696"/>
                  <a:pt x="382826" y="271984"/>
                  <a:pt x="407670" y="295275"/>
                </a:cubicBezTo>
                <a:cubicBezTo>
                  <a:pt x="411011" y="298407"/>
                  <a:pt x="414729" y="301529"/>
                  <a:pt x="419100" y="302895"/>
                </a:cubicBezTo>
                <a:cubicBezTo>
                  <a:pt x="425191" y="304798"/>
                  <a:pt x="431800" y="304165"/>
                  <a:pt x="438150" y="304800"/>
                </a:cubicBezTo>
                <a:cubicBezTo>
                  <a:pt x="452120" y="302895"/>
                  <a:pt x="466487" y="302902"/>
                  <a:pt x="480060" y="299085"/>
                </a:cubicBezTo>
                <a:cubicBezTo>
                  <a:pt x="487189" y="297080"/>
                  <a:pt x="492862" y="291631"/>
                  <a:pt x="499110" y="287655"/>
                </a:cubicBezTo>
                <a:cubicBezTo>
                  <a:pt x="512720" y="278994"/>
                  <a:pt x="531398" y="266797"/>
                  <a:pt x="542925" y="255270"/>
                </a:cubicBezTo>
                <a:cubicBezTo>
                  <a:pt x="552176" y="246019"/>
                  <a:pt x="576783" y="213397"/>
                  <a:pt x="582930" y="203835"/>
                </a:cubicBezTo>
                <a:cubicBezTo>
                  <a:pt x="588000" y="195948"/>
                  <a:pt x="591485" y="187136"/>
                  <a:pt x="596265" y="179070"/>
                </a:cubicBezTo>
                <a:cubicBezTo>
                  <a:pt x="601653" y="169978"/>
                  <a:pt x="607973" y="161462"/>
                  <a:pt x="613410" y="152400"/>
                </a:cubicBezTo>
                <a:cubicBezTo>
                  <a:pt x="639476" y="108956"/>
                  <a:pt x="622844" y="133976"/>
                  <a:pt x="647700" y="85725"/>
                </a:cubicBezTo>
                <a:cubicBezTo>
                  <a:pt x="652389" y="76623"/>
                  <a:pt x="658171" y="68116"/>
                  <a:pt x="662940" y="59055"/>
                </a:cubicBezTo>
                <a:cubicBezTo>
                  <a:pt x="670876" y="43977"/>
                  <a:pt x="677034" y="27946"/>
                  <a:pt x="685800" y="13335"/>
                </a:cubicBezTo>
                <a:cubicBezTo>
                  <a:pt x="692246" y="2592"/>
                  <a:pt x="689859" y="7122"/>
                  <a:pt x="693420" y="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23">
            <a:extLst>
              <a:ext uri="{FF2B5EF4-FFF2-40B4-BE49-F238E27FC236}">
                <a16:creationId xmlns:a16="http://schemas.microsoft.com/office/drawing/2014/main" id="{02C98B37-0578-5A76-B0F9-664779255481}"/>
              </a:ext>
            </a:extLst>
          </p:cNvPr>
          <p:cNvSpPr/>
          <p:nvPr/>
        </p:nvSpPr>
        <p:spPr>
          <a:xfrm>
            <a:off x="2213122" y="3490904"/>
            <a:ext cx="382476" cy="174426"/>
          </a:xfrm>
          <a:custGeom>
            <a:avLst/>
            <a:gdLst>
              <a:gd name="connsiteX0" fmla="*/ 0 w 693420"/>
              <a:gd name="connsiteY0" fmla="*/ 316230 h 316230"/>
              <a:gd name="connsiteX1" fmla="*/ 13335 w 693420"/>
              <a:gd name="connsiteY1" fmla="*/ 180975 h 316230"/>
              <a:gd name="connsiteX2" fmla="*/ 47625 w 693420"/>
              <a:gd name="connsiteY2" fmla="*/ 110490 h 316230"/>
              <a:gd name="connsiteX3" fmla="*/ 78105 w 693420"/>
              <a:gd name="connsiteY3" fmla="*/ 72390 h 316230"/>
              <a:gd name="connsiteX4" fmla="*/ 129540 w 693420"/>
              <a:gd name="connsiteY4" fmla="*/ 30480 h 316230"/>
              <a:gd name="connsiteX5" fmla="*/ 152400 w 693420"/>
              <a:gd name="connsiteY5" fmla="*/ 20955 h 316230"/>
              <a:gd name="connsiteX6" fmla="*/ 171450 w 693420"/>
              <a:gd name="connsiteY6" fmla="*/ 19050 h 316230"/>
              <a:gd name="connsiteX7" fmla="*/ 226695 w 693420"/>
              <a:gd name="connsiteY7" fmla="*/ 30480 h 316230"/>
              <a:gd name="connsiteX8" fmla="*/ 259080 w 693420"/>
              <a:gd name="connsiteY8" fmla="*/ 62865 h 316230"/>
              <a:gd name="connsiteX9" fmla="*/ 280035 w 693420"/>
              <a:gd name="connsiteY9" fmla="*/ 89535 h 316230"/>
              <a:gd name="connsiteX10" fmla="*/ 365760 w 693420"/>
              <a:gd name="connsiteY10" fmla="*/ 232410 h 316230"/>
              <a:gd name="connsiteX11" fmla="*/ 407670 w 693420"/>
              <a:gd name="connsiteY11" fmla="*/ 295275 h 316230"/>
              <a:gd name="connsiteX12" fmla="*/ 419100 w 693420"/>
              <a:gd name="connsiteY12" fmla="*/ 302895 h 316230"/>
              <a:gd name="connsiteX13" fmla="*/ 438150 w 693420"/>
              <a:gd name="connsiteY13" fmla="*/ 304800 h 316230"/>
              <a:gd name="connsiteX14" fmla="*/ 480060 w 693420"/>
              <a:gd name="connsiteY14" fmla="*/ 299085 h 316230"/>
              <a:gd name="connsiteX15" fmla="*/ 499110 w 693420"/>
              <a:gd name="connsiteY15" fmla="*/ 287655 h 316230"/>
              <a:gd name="connsiteX16" fmla="*/ 542925 w 693420"/>
              <a:gd name="connsiteY16" fmla="*/ 255270 h 316230"/>
              <a:gd name="connsiteX17" fmla="*/ 582930 w 693420"/>
              <a:gd name="connsiteY17" fmla="*/ 203835 h 316230"/>
              <a:gd name="connsiteX18" fmla="*/ 596265 w 693420"/>
              <a:gd name="connsiteY18" fmla="*/ 179070 h 316230"/>
              <a:gd name="connsiteX19" fmla="*/ 613410 w 693420"/>
              <a:gd name="connsiteY19" fmla="*/ 152400 h 316230"/>
              <a:gd name="connsiteX20" fmla="*/ 647700 w 693420"/>
              <a:gd name="connsiteY20" fmla="*/ 85725 h 316230"/>
              <a:gd name="connsiteX21" fmla="*/ 662940 w 693420"/>
              <a:gd name="connsiteY21" fmla="*/ 59055 h 316230"/>
              <a:gd name="connsiteX22" fmla="*/ 685800 w 693420"/>
              <a:gd name="connsiteY22" fmla="*/ 13335 h 316230"/>
              <a:gd name="connsiteX23" fmla="*/ 693420 w 693420"/>
              <a:gd name="connsiteY23" fmla="*/ 0 h 31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93420" h="316230">
                <a:moveTo>
                  <a:pt x="0" y="316230"/>
                </a:moveTo>
                <a:cubicBezTo>
                  <a:pt x="2303" y="265565"/>
                  <a:pt x="2504" y="237629"/>
                  <a:pt x="13335" y="180975"/>
                </a:cubicBezTo>
                <a:cubicBezTo>
                  <a:pt x="17886" y="157169"/>
                  <a:pt x="33941" y="129749"/>
                  <a:pt x="47625" y="110490"/>
                </a:cubicBezTo>
                <a:cubicBezTo>
                  <a:pt x="57045" y="97232"/>
                  <a:pt x="67395" y="84630"/>
                  <a:pt x="78105" y="72390"/>
                </a:cubicBezTo>
                <a:cubicBezTo>
                  <a:pt x="94844" y="53259"/>
                  <a:pt x="107100" y="42947"/>
                  <a:pt x="129540" y="30480"/>
                </a:cubicBezTo>
                <a:cubicBezTo>
                  <a:pt x="136756" y="26471"/>
                  <a:pt x="144436" y="23127"/>
                  <a:pt x="152400" y="20955"/>
                </a:cubicBezTo>
                <a:cubicBezTo>
                  <a:pt x="158557" y="19276"/>
                  <a:pt x="165100" y="19685"/>
                  <a:pt x="171450" y="19050"/>
                </a:cubicBezTo>
                <a:cubicBezTo>
                  <a:pt x="189865" y="22860"/>
                  <a:pt x="209875" y="22070"/>
                  <a:pt x="226695" y="30480"/>
                </a:cubicBezTo>
                <a:cubicBezTo>
                  <a:pt x="240350" y="37307"/>
                  <a:pt x="248847" y="51536"/>
                  <a:pt x="259080" y="62865"/>
                </a:cubicBezTo>
                <a:cubicBezTo>
                  <a:pt x="266658" y="71255"/>
                  <a:pt x="273506" y="80305"/>
                  <a:pt x="280035" y="89535"/>
                </a:cubicBezTo>
                <a:cubicBezTo>
                  <a:pt x="319952" y="145969"/>
                  <a:pt x="327596" y="163910"/>
                  <a:pt x="365760" y="232410"/>
                </a:cubicBezTo>
                <a:cubicBezTo>
                  <a:pt x="384862" y="266696"/>
                  <a:pt x="382826" y="271984"/>
                  <a:pt x="407670" y="295275"/>
                </a:cubicBezTo>
                <a:cubicBezTo>
                  <a:pt x="411011" y="298407"/>
                  <a:pt x="414729" y="301529"/>
                  <a:pt x="419100" y="302895"/>
                </a:cubicBezTo>
                <a:cubicBezTo>
                  <a:pt x="425191" y="304798"/>
                  <a:pt x="431800" y="304165"/>
                  <a:pt x="438150" y="304800"/>
                </a:cubicBezTo>
                <a:cubicBezTo>
                  <a:pt x="452120" y="302895"/>
                  <a:pt x="466487" y="302902"/>
                  <a:pt x="480060" y="299085"/>
                </a:cubicBezTo>
                <a:cubicBezTo>
                  <a:pt x="487189" y="297080"/>
                  <a:pt x="492862" y="291631"/>
                  <a:pt x="499110" y="287655"/>
                </a:cubicBezTo>
                <a:cubicBezTo>
                  <a:pt x="512720" y="278994"/>
                  <a:pt x="531398" y="266797"/>
                  <a:pt x="542925" y="255270"/>
                </a:cubicBezTo>
                <a:cubicBezTo>
                  <a:pt x="552176" y="246019"/>
                  <a:pt x="576783" y="213397"/>
                  <a:pt x="582930" y="203835"/>
                </a:cubicBezTo>
                <a:cubicBezTo>
                  <a:pt x="588000" y="195948"/>
                  <a:pt x="591485" y="187136"/>
                  <a:pt x="596265" y="179070"/>
                </a:cubicBezTo>
                <a:cubicBezTo>
                  <a:pt x="601653" y="169978"/>
                  <a:pt x="607973" y="161462"/>
                  <a:pt x="613410" y="152400"/>
                </a:cubicBezTo>
                <a:cubicBezTo>
                  <a:pt x="639476" y="108956"/>
                  <a:pt x="622844" y="133976"/>
                  <a:pt x="647700" y="85725"/>
                </a:cubicBezTo>
                <a:cubicBezTo>
                  <a:pt x="652389" y="76623"/>
                  <a:pt x="658171" y="68116"/>
                  <a:pt x="662940" y="59055"/>
                </a:cubicBezTo>
                <a:cubicBezTo>
                  <a:pt x="670876" y="43977"/>
                  <a:pt x="677034" y="27946"/>
                  <a:pt x="685800" y="13335"/>
                </a:cubicBezTo>
                <a:cubicBezTo>
                  <a:pt x="692246" y="2592"/>
                  <a:pt x="689859" y="7122"/>
                  <a:pt x="693420" y="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Shape 24">
            <a:extLst>
              <a:ext uri="{FF2B5EF4-FFF2-40B4-BE49-F238E27FC236}">
                <a16:creationId xmlns:a16="http://schemas.microsoft.com/office/drawing/2014/main" id="{659C4E12-61A0-A835-25AF-04F562DDF79A}"/>
              </a:ext>
            </a:extLst>
          </p:cNvPr>
          <p:cNvSpPr/>
          <p:nvPr/>
        </p:nvSpPr>
        <p:spPr>
          <a:xfrm>
            <a:off x="2703565" y="3490904"/>
            <a:ext cx="382476" cy="174426"/>
          </a:xfrm>
          <a:custGeom>
            <a:avLst/>
            <a:gdLst>
              <a:gd name="connsiteX0" fmla="*/ 0 w 693420"/>
              <a:gd name="connsiteY0" fmla="*/ 316230 h 316230"/>
              <a:gd name="connsiteX1" fmla="*/ 13335 w 693420"/>
              <a:gd name="connsiteY1" fmla="*/ 180975 h 316230"/>
              <a:gd name="connsiteX2" fmla="*/ 47625 w 693420"/>
              <a:gd name="connsiteY2" fmla="*/ 110490 h 316230"/>
              <a:gd name="connsiteX3" fmla="*/ 78105 w 693420"/>
              <a:gd name="connsiteY3" fmla="*/ 72390 h 316230"/>
              <a:gd name="connsiteX4" fmla="*/ 129540 w 693420"/>
              <a:gd name="connsiteY4" fmla="*/ 30480 h 316230"/>
              <a:gd name="connsiteX5" fmla="*/ 152400 w 693420"/>
              <a:gd name="connsiteY5" fmla="*/ 20955 h 316230"/>
              <a:gd name="connsiteX6" fmla="*/ 171450 w 693420"/>
              <a:gd name="connsiteY6" fmla="*/ 19050 h 316230"/>
              <a:gd name="connsiteX7" fmla="*/ 226695 w 693420"/>
              <a:gd name="connsiteY7" fmla="*/ 30480 h 316230"/>
              <a:gd name="connsiteX8" fmla="*/ 259080 w 693420"/>
              <a:gd name="connsiteY8" fmla="*/ 62865 h 316230"/>
              <a:gd name="connsiteX9" fmla="*/ 280035 w 693420"/>
              <a:gd name="connsiteY9" fmla="*/ 89535 h 316230"/>
              <a:gd name="connsiteX10" fmla="*/ 365760 w 693420"/>
              <a:gd name="connsiteY10" fmla="*/ 232410 h 316230"/>
              <a:gd name="connsiteX11" fmla="*/ 407670 w 693420"/>
              <a:gd name="connsiteY11" fmla="*/ 295275 h 316230"/>
              <a:gd name="connsiteX12" fmla="*/ 419100 w 693420"/>
              <a:gd name="connsiteY12" fmla="*/ 302895 h 316230"/>
              <a:gd name="connsiteX13" fmla="*/ 438150 w 693420"/>
              <a:gd name="connsiteY13" fmla="*/ 304800 h 316230"/>
              <a:gd name="connsiteX14" fmla="*/ 480060 w 693420"/>
              <a:gd name="connsiteY14" fmla="*/ 299085 h 316230"/>
              <a:gd name="connsiteX15" fmla="*/ 499110 w 693420"/>
              <a:gd name="connsiteY15" fmla="*/ 287655 h 316230"/>
              <a:gd name="connsiteX16" fmla="*/ 542925 w 693420"/>
              <a:gd name="connsiteY16" fmla="*/ 255270 h 316230"/>
              <a:gd name="connsiteX17" fmla="*/ 582930 w 693420"/>
              <a:gd name="connsiteY17" fmla="*/ 203835 h 316230"/>
              <a:gd name="connsiteX18" fmla="*/ 596265 w 693420"/>
              <a:gd name="connsiteY18" fmla="*/ 179070 h 316230"/>
              <a:gd name="connsiteX19" fmla="*/ 613410 w 693420"/>
              <a:gd name="connsiteY19" fmla="*/ 152400 h 316230"/>
              <a:gd name="connsiteX20" fmla="*/ 647700 w 693420"/>
              <a:gd name="connsiteY20" fmla="*/ 85725 h 316230"/>
              <a:gd name="connsiteX21" fmla="*/ 662940 w 693420"/>
              <a:gd name="connsiteY21" fmla="*/ 59055 h 316230"/>
              <a:gd name="connsiteX22" fmla="*/ 685800 w 693420"/>
              <a:gd name="connsiteY22" fmla="*/ 13335 h 316230"/>
              <a:gd name="connsiteX23" fmla="*/ 693420 w 693420"/>
              <a:gd name="connsiteY23" fmla="*/ 0 h 31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93420" h="316230">
                <a:moveTo>
                  <a:pt x="0" y="316230"/>
                </a:moveTo>
                <a:cubicBezTo>
                  <a:pt x="2303" y="265565"/>
                  <a:pt x="2504" y="237629"/>
                  <a:pt x="13335" y="180975"/>
                </a:cubicBezTo>
                <a:cubicBezTo>
                  <a:pt x="17886" y="157169"/>
                  <a:pt x="33941" y="129749"/>
                  <a:pt x="47625" y="110490"/>
                </a:cubicBezTo>
                <a:cubicBezTo>
                  <a:pt x="57045" y="97232"/>
                  <a:pt x="67395" y="84630"/>
                  <a:pt x="78105" y="72390"/>
                </a:cubicBezTo>
                <a:cubicBezTo>
                  <a:pt x="94844" y="53259"/>
                  <a:pt x="107100" y="42947"/>
                  <a:pt x="129540" y="30480"/>
                </a:cubicBezTo>
                <a:cubicBezTo>
                  <a:pt x="136756" y="26471"/>
                  <a:pt x="144436" y="23127"/>
                  <a:pt x="152400" y="20955"/>
                </a:cubicBezTo>
                <a:cubicBezTo>
                  <a:pt x="158557" y="19276"/>
                  <a:pt x="165100" y="19685"/>
                  <a:pt x="171450" y="19050"/>
                </a:cubicBezTo>
                <a:cubicBezTo>
                  <a:pt x="189865" y="22860"/>
                  <a:pt x="209875" y="22070"/>
                  <a:pt x="226695" y="30480"/>
                </a:cubicBezTo>
                <a:cubicBezTo>
                  <a:pt x="240350" y="37307"/>
                  <a:pt x="248847" y="51536"/>
                  <a:pt x="259080" y="62865"/>
                </a:cubicBezTo>
                <a:cubicBezTo>
                  <a:pt x="266658" y="71255"/>
                  <a:pt x="273506" y="80305"/>
                  <a:pt x="280035" y="89535"/>
                </a:cubicBezTo>
                <a:cubicBezTo>
                  <a:pt x="319952" y="145969"/>
                  <a:pt x="327596" y="163910"/>
                  <a:pt x="365760" y="232410"/>
                </a:cubicBezTo>
                <a:cubicBezTo>
                  <a:pt x="384862" y="266696"/>
                  <a:pt x="382826" y="271984"/>
                  <a:pt x="407670" y="295275"/>
                </a:cubicBezTo>
                <a:cubicBezTo>
                  <a:pt x="411011" y="298407"/>
                  <a:pt x="414729" y="301529"/>
                  <a:pt x="419100" y="302895"/>
                </a:cubicBezTo>
                <a:cubicBezTo>
                  <a:pt x="425191" y="304798"/>
                  <a:pt x="431800" y="304165"/>
                  <a:pt x="438150" y="304800"/>
                </a:cubicBezTo>
                <a:cubicBezTo>
                  <a:pt x="452120" y="302895"/>
                  <a:pt x="466487" y="302902"/>
                  <a:pt x="480060" y="299085"/>
                </a:cubicBezTo>
                <a:cubicBezTo>
                  <a:pt x="487189" y="297080"/>
                  <a:pt x="492862" y="291631"/>
                  <a:pt x="499110" y="287655"/>
                </a:cubicBezTo>
                <a:cubicBezTo>
                  <a:pt x="512720" y="278994"/>
                  <a:pt x="531398" y="266797"/>
                  <a:pt x="542925" y="255270"/>
                </a:cubicBezTo>
                <a:cubicBezTo>
                  <a:pt x="552176" y="246019"/>
                  <a:pt x="576783" y="213397"/>
                  <a:pt x="582930" y="203835"/>
                </a:cubicBezTo>
                <a:cubicBezTo>
                  <a:pt x="588000" y="195948"/>
                  <a:pt x="591485" y="187136"/>
                  <a:pt x="596265" y="179070"/>
                </a:cubicBezTo>
                <a:cubicBezTo>
                  <a:pt x="601653" y="169978"/>
                  <a:pt x="607973" y="161462"/>
                  <a:pt x="613410" y="152400"/>
                </a:cubicBezTo>
                <a:cubicBezTo>
                  <a:pt x="639476" y="108956"/>
                  <a:pt x="622844" y="133976"/>
                  <a:pt x="647700" y="85725"/>
                </a:cubicBezTo>
                <a:cubicBezTo>
                  <a:pt x="652389" y="76623"/>
                  <a:pt x="658171" y="68116"/>
                  <a:pt x="662940" y="59055"/>
                </a:cubicBezTo>
                <a:cubicBezTo>
                  <a:pt x="670876" y="43977"/>
                  <a:pt x="677034" y="27946"/>
                  <a:pt x="685800" y="13335"/>
                </a:cubicBezTo>
                <a:cubicBezTo>
                  <a:pt x="692246" y="2592"/>
                  <a:pt x="689859" y="7122"/>
                  <a:pt x="693420" y="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Shape 25">
            <a:extLst>
              <a:ext uri="{FF2B5EF4-FFF2-40B4-BE49-F238E27FC236}">
                <a16:creationId xmlns:a16="http://schemas.microsoft.com/office/drawing/2014/main" id="{FF1833C1-F71A-D04E-A97A-73FCA83A3554}"/>
              </a:ext>
            </a:extLst>
          </p:cNvPr>
          <p:cNvSpPr/>
          <p:nvPr/>
        </p:nvSpPr>
        <p:spPr>
          <a:xfrm>
            <a:off x="3201628" y="3490904"/>
            <a:ext cx="382476" cy="174426"/>
          </a:xfrm>
          <a:custGeom>
            <a:avLst/>
            <a:gdLst>
              <a:gd name="connsiteX0" fmla="*/ 0 w 693420"/>
              <a:gd name="connsiteY0" fmla="*/ 316230 h 316230"/>
              <a:gd name="connsiteX1" fmla="*/ 13335 w 693420"/>
              <a:gd name="connsiteY1" fmla="*/ 180975 h 316230"/>
              <a:gd name="connsiteX2" fmla="*/ 47625 w 693420"/>
              <a:gd name="connsiteY2" fmla="*/ 110490 h 316230"/>
              <a:gd name="connsiteX3" fmla="*/ 78105 w 693420"/>
              <a:gd name="connsiteY3" fmla="*/ 72390 h 316230"/>
              <a:gd name="connsiteX4" fmla="*/ 129540 w 693420"/>
              <a:gd name="connsiteY4" fmla="*/ 30480 h 316230"/>
              <a:gd name="connsiteX5" fmla="*/ 152400 w 693420"/>
              <a:gd name="connsiteY5" fmla="*/ 20955 h 316230"/>
              <a:gd name="connsiteX6" fmla="*/ 171450 w 693420"/>
              <a:gd name="connsiteY6" fmla="*/ 19050 h 316230"/>
              <a:gd name="connsiteX7" fmla="*/ 226695 w 693420"/>
              <a:gd name="connsiteY7" fmla="*/ 30480 h 316230"/>
              <a:gd name="connsiteX8" fmla="*/ 259080 w 693420"/>
              <a:gd name="connsiteY8" fmla="*/ 62865 h 316230"/>
              <a:gd name="connsiteX9" fmla="*/ 280035 w 693420"/>
              <a:gd name="connsiteY9" fmla="*/ 89535 h 316230"/>
              <a:gd name="connsiteX10" fmla="*/ 365760 w 693420"/>
              <a:gd name="connsiteY10" fmla="*/ 232410 h 316230"/>
              <a:gd name="connsiteX11" fmla="*/ 407670 w 693420"/>
              <a:gd name="connsiteY11" fmla="*/ 295275 h 316230"/>
              <a:gd name="connsiteX12" fmla="*/ 419100 w 693420"/>
              <a:gd name="connsiteY12" fmla="*/ 302895 h 316230"/>
              <a:gd name="connsiteX13" fmla="*/ 438150 w 693420"/>
              <a:gd name="connsiteY13" fmla="*/ 304800 h 316230"/>
              <a:gd name="connsiteX14" fmla="*/ 480060 w 693420"/>
              <a:gd name="connsiteY14" fmla="*/ 299085 h 316230"/>
              <a:gd name="connsiteX15" fmla="*/ 499110 w 693420"/>
              <a:gd name="connsiteY15" fmla="*/ 287655 h 316230"/>
              <a:gd name="connsiteX16" fmla="*/ 542925 w 693420"/>
              <a:gd name="connsiteY16" fmla="*/ 255270 h 316230"/>
              <a:gd name="connsiteX17" fmla="*/ 582930 w 693420"/>
              <a:gd name="connsiteY17" fmla="*/ 203835 h 316230"/>
              <a:gd name="connsiteX18" fmla="*/ 596265 w 693420"/>
              <a:gd name="connsiteY18" fmla="*/ 179070 h 316230"/>
              <a:gd name="connsiteX19" fmla="*/ 613410 w 693420"/>
              <a:gd name="connsiteY19" fmla="*/ 152400 h 316230"/>
              <a:gd name="connsiteX20" fmla="*/ 647700 w 693420"/>
              <a:gd name="connsiteY20" fmla="*/ 85725 h 316230"/>
              <a:gd name="connsiteX21" fmla="*/ 662940 w 693420"/>
              <a:gd name="connsiteY21" fmla="*/ 59055 h 316230"/>
              <a:gd name="connsiteX22" fmla="*/ 685800 w 693420"/>
              <a:gd name="connsiteY22" fmla="*/ 13335 h 316230"/>
              <a:gd name="connsiteX23" fmla="*/ 693420 w 693420"/>
              <a:gd name="connsiteY23" fmla="*/ 0 h 31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93420" h="316230">
                <a:moveTo>
                  <a:pt x="0" y="316230"/>
                </a:moveTo>
                <a:cubicBezTo>
                  <a:pt x="2303" y="265565"/>
                  <a:pt x="2504" y="237629"/>
                  <a:pt x="13335" y="180975"/>
                </a:cubicBezTo>
                <a:cubicBezTo>
                  <a:pt x="17886" y="157169"/>
                  <a:pt x="33941" y="129749"/>
                  <a:pt x="47625" y="110490"/>
                </a:cubicBezTo>
                <a:cubicBezTo>
                  <a:pt x="57045" y="97232"/>
                  <a:pt x="67395" y="84630"/>
                  <a:pt x="78105" y="72390"/>
                </a:cubicBezTo>
                <a:cubicBezTo>
                  <a:pt x="94844" y="53259"/>
                  <a:pt x="107100" y="42947"/>
                  <a:pt x="129540" y="30480"/>
                </a:cubicBezTo>
                <a:cubicBezTo>
                  <a:pt x="136756" y="26471"/>
                  <a:pt x="144436" y="23127"/>
                  <a:pt x="152400" y="20955"/>
                </a:cubicBezTo>
                <a:cubicBezTo>
                  <a:pt x="158557" y="19276"/>
                  <a:pt x="165100" y="19685"/>
                  <a:pt x="171450" y="19050"/>
                </a:cubicBezTo>
                <a:cubicBezTo>
                  <a:pt x="189865" y="22860"/>
                  <a:pt x="209875" y="22070"/>
                  <a:pt x="226695" y="30480"/>
                </a:cubicBezTo>
                <a:cubicBezTo>
                  <a:pt x="240350" y="37307"/>
                  <a:pt x="248847" y="51536"/>
                  <a:pt x="259080" y="62865"/>
                </a:cubicBezTo>
                <a:cubicBezTo>
                  <a:pt x="266658" y="71255"/>
                  <a:pt x="273506" y="80305"/>
                  <a:pt x="280035" y="89535"/>
                </a:cubicBezTo>
                <a:cubicBezTo>
                  <a:pt x="319952" y="145969"/>
                  <a:pt x="327596" y="163910"/>
                  <a:pt x="365760" y="232410"/>
                </a:cubicBezTo>
                <a:cubicBezTo>
                  <a:pt x="384862" y="266696"/>
                  <a:pt x="382826" y="271984"/>
                  <a:pt x="407670" y="295275"/>
                </a:cubicBezTo>
                <a:cubicBezTo>
                  <a:pt x="411011" y="298407"/>
                  <a:pt x="414729" y="301529"/>
                  <a:pt x="419100" y="302895"/>
                </a:cubicBezTo>
                <a:cubicBezTo>
                  <a:pt x="425191" y="304798"/>
                  <a:pt x="431800" y="304165"/>
                  <a:pt x="438150" y="304800"/>
                </a:cubicBezTo>
                <a:cubicBezTo>
                  <a:pt x="452120" y="302895"/>
                  <a:pt x="466487" y="302902"/>
                  <a:pt x="480060" y="299085"/>
                </a:cubicBezTo>
                <a:cubicBezTo>
                  <a:pt x="487189" y="297080"/>
                  <a:pt x="492862" y="291631"/>
                  <a:pt x="499110" y="287655"/>
                </a:cubicBezTo>
                <a:cubicBezTo>
                  <a:pt x="512720" y="278994"/>
                  <a:pt x="531398" y="266797"/>
                  <a:pt x="542925" y="255270"/>
                </a:cubicBezTo>
                <a:cubicBezTo>
                  <a:pt x="552176" y="246019"/>
                  <a:pt x="576783" y="213397"/>
                  <a:pt x="582930" y="203835"/>
                </a:cubicBezTo>
                <a:cubicBezTo>
                  <a:pt x="588000" y="195948"/>
                  <a:pt x="591485" y="187136"/>
                  <a:pt x="596265" y="179070"/>
                </a:cubicBezTo>
                <a:cubicBezTo>
                  <a:pt x="601653" y="169978"/>
                  <a:pt x="607973" y="161462"/>
                  <a:pt x="613410" y="152400"/>
                </a:cubicBezTo>
                <a:cubicBezTo>
                  <a:pt x="639476" y="108956"/>
                  <a:pt x="622844" y="133976"/>
                  <a:pt x="647700" y="85725"/>
                </a:cubicBezTo>
                <a:cubicBezTo>
                  <a:pt x="652389" y="76623"/>
                  <a:pt x="658171" y="68116"/>
                  <a:pt x="662940" y="59055"/>
                </a:cubicBezTo>
                <a:cubicBezTo>
                  <a:pt x="670876" y="43977"/>
                  <a:pt x="677034" y="27946"/>
                  <a:pt x="685800" y="13335"/>
                </a:cubicBezTo>
                <a:cubicBezTo>
                  <a:pt x="692246" y="2592"/>
                  <a:pt x="689859" y="7122"/>
                  <a:pt x="693420" y="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Shape 26">
            <a:extLst>
              <a:ext uri="{FF2B5EF4-FFF2-40B4-BE49-F238E27FC236}">
                <a16:creationId xmlns:a16="http://schemas.microsoft.com/office/drawing/2014/main" id="{9C819A8F-7D3B-7219-2A93-431C33C5DA48}"/>
              </a:ext>
            </a:extLst>
          </p:cNvPr>
          <p:cNvSpPr/>
          <p:nvPr/>
        </p:nvSpPr>
        <p:spPr>
          <a:xfrm>
            <a:off x="3692071" y="3490904"/>
            <a:ext cx="382476" cy="174426"/>
          </a:xfrm>
          <a:custGeom>
            <a:avLst/>
            <a:gdLst>
              <a:gd name="connsiteX0" fmla="*/ 0 w 693420"/>
              <a:gd name="connsiteY0" fmla="*/ 316230 h 316230"/>
              <a:gd name="connsiteX1" fmla="*/ 13335 w 693420"/>
              <a:gd name="connsiteY1" fmla="*/ 180975 h 316230"/>
              <a:gd name="connsiteX2" fmla="*/ 47625 w 693420"/>
              <a:gd name="connsiteY2" fmla="*/ 110490 h 316230"/>
              <a:gd name="connsiteX3" fmla="*/ 78105 w 693420"/>
              <a:gd name="connsiteY3" fmla="*/ 72390 h 316230"/>
              <a:gd name="connsiteX4" fmla="*/ 129540 w 693420"/>
              <a:gd name="connsiteY4" fmla="*/ 30480 h 316230"/>
              <a:gd name="connsiteX5" fmla="*/ 152400 w 693420"/>
              <a:gd name="connsiteY5" fmla="*/ 20955 h 316230"/>
              <a:gd name="connsiteX6" fmla="*/ 171450 w 693420"/>
              <a:gd name="connsiteY6" fmla="*/ 19050 h 316230"/>
              <a:gd name="connsiteX7" fmla="*/ 226695 w 693420"/>
              <a:gd name="connsiteY7" fmla="*/ 30480 h 316230"/>
              <a:gd name="connsiteX8" fmla="*/ 259080 w 693420"/>
              <a:gd name="connsiteY8" fmla="*/ 62865 h 316230"/>
              <a:gd name="connsiteX9" fmla="*/ 280035 w 693420"/>
              <a:gd name="connsiteY9" fmla="*/ 89535 h 316230"/>
              <a:gd name="connsiteX10" fmla="*/ 365760 w 693420"/>
              <a:gd name="connsiteY10" fmla="*/ 232410 h 316230"/>
              <a:gd name="connsiteX11" fmla="*/ 407670 w 693420"/>
              <a:gd name="connsiteY11" fmla="*/ 295275 h 316230"/>
              <a:gd name="connsiteX12" fmla="*/ 419100 w 693420"/>
              <a:gd name="connsiteY12" fmla="*/ 302895 h 316230"/>
              <a:gd name="connsiteX13" fmla="*/ 438150 w 693420"/>
              <a:gd name="connsiteY13" fmla="*/ 304800 h 316230"/>
              <a:gd name="connsiteX14" fmla="*/ 480060 w 693420"/>
              <a:gd name="connsiteY14" fmla="*/ 299085 h 316230"/>
              <a:gd name="connsiteX15" fmla="*/ 499110 w 693420"/>
              <a:gd name="connsiteY15" fmla="*/ 287655 h 316230"/>
              <a:gd name="connsiteX16" fmla="*/ 542925 w 693420"/>
              <a:gd name="connsiteY16" fmla="*/ 255270 h 316230"/>
              <a:gd name="connsiteX17" fmla="*/ 582930 w 693420"/>
              <a:gd name="connsiteY17" fmla="*/ 203835 h 316230"/>
              <a:gd name="connsiteX18" fmla="*/ 596265 w 693420"/>
              <a:gd name="connsiteY18" fmla="*/ 179070 h 316230"/>
              <a:gd name="connsiteX19" fmla="*/ 613410 w 693420"/>
              <a:gd name="connsiteY19" fmla="*/ 152400 h 316230"/>
              <a:gd name="connsiteX20" fmla="*/ 647700 w 693420"/>
              <a:gd name="connsiteY20" fmla="*/ 85725 h 316230"/>
              <a:gd name="connsiteX21" fmla="*/ 662940 w 693420"/>
              <a:gd name="connsiteY21" fmla="*/ 59055 h 316230"/>
              <a:gd name="connsiteX22" fmla="*/ 685800 w 693420"/>
              <a:gd name="connsiteY22" fmla="*/ 13335 h 316230"/>
              <a:gd name="connsiteX23" fmla="*/ 693420 w 693420"/>
              <a:gd name="connsiteY23" fmla="*/ 0 h 31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93420" h="316230">
                <a:moveTo>
                  <a:pt x="0" y="316230"/>
                </a:moveTo>
                <a:cubicBezTo>
                  <a:pt x="2303" y="265565"/>
                  <a:pt x="2504" y="237629"/>
                  <a:pt x="13335" y="180975"/>
                </a:cubicBezTo>
                <a:cubicBezTo>
                  <a:pt x="17886" y="157169"/>
                  <a:pt x="33941" y="129749"/>
                  <a:pt x="47625" y="110490"/>
                </a:cubicBezTo>
                <a:cubicBezTo>
                  <a:pt x="57045" y="97232"/>
                  <a:pt x="67395" y="84630"/>
                  <a:pt x="78105" y="72390"/>
                </a:cubicBezTo>
                <a:cubicBezTo>
                  <a:pt x="94844" y="53259"/>
                  <a:pt x="107100" y="42947"/>
                  <a:pt x="129540" y="30480"/>
                </a:cubicBezTo>
                <a:cubicBezTo>
                  <a:pt x="136756" y="26471"/>
                  <a:pt x="144436" y="23127"/>
                  <a:pt x="152400" y="20955"/>
                </a:cubicBezTo>
                <a:cubicBezTo>
                  <a:pt x="158557" y="19276"/>
                  <a:pt x="165100" y="19685"/>
                  <a:pt x="171450" y="19050"/>
                </a:cubicBezTo>
                <a:cubicBezTo>
                  <a:pt x="189865" y="22860"/>
                  <a:pt x="209875" y="22070"/>
                  <a:pt x="226695" y="30480"/>
                </a:cubicBezTo>
                <a:cubicBezTo>
                  <a:pt x="240350" y="37307"/>
                  <a:pt x="248847" y="51536"/>
                  <a:pt x="259080" y="62865"/>
                </a:cubicBezTo>
                <a:cubicBezTo>
                  <a:pt x="266658" y="71255"/>
                  <a:pt x="273506" y="80305"/>
                  <a:pt x="280035" y="89535"/>
                </a:cubicBezTo>
                <a:cubicBezTo>
                  <a:pt x="319952" y="145969"/>
                  <a:pt x="327596" y="163910"/>
                  <a:pt x="365760" y="232410"/>
                </a:cubicBezTo>
                <a:cubicBezTo>
                  <a:pt x="384862" y="266696"/>
                  <a:pt x="382826" y="271984"/>
                  <a:pt x="407670" y="295275"/>
                </a:cubicBezTo>
                <a:cubicBezTo>
                  <a:pt x="411011" y="298407"/>
                  <a:pt x="414729" y="301529"/>
                  <a:pt x="419100" y="302895"/>
                </a:cubicBezTo>
                <a:cubicBezTo>
                  <a:pt x="425191" y="304798"/>
                  <a:pt x="431800" y="304165"/>
                  <a:pt x="438150" y="304800"/>
                </a:cubicBezTo>
                <a:cubicBezTo>
                  <a:pt x="452120" y="302895"/>
                  <a:pt x="466487" y="302902"/>
                  <a:pt x="480060" y="299085"/>
                </a:cubicBezTo>
                <a:cubicBezTo>
                  <a:pt x="487189" y="297080"/>
                  <a:pt x="492862" y="291631"/>
                  <a:pt x="499110" y="287655"/>
                </a:cubicBezTo>
                <a:cubicBezTo>
                  <a:pt x="512720" y="278994"/>
                  <a:pt x="531398" y="266797"/>
                  <a:pt x="542925" y="255270"/>
                </a:cubicBezTo>
                <a:cubicBezTo>
                  <a:pt x="552176" y="246019"/>
                  <a:pt x="576783" y="213397"/>
                  <a:pt x="582930" y="203835"/>
                </a:cubicBezTo>
                <a:cubicBezTo>
                  <a:pt x="588000" y="195948"/>
                  <a:pt x="591485" y="187136"/>
                  <a:pt x="596265" y="179070"/>
                </a:cubicBezTo>
                <a:cubicBezTo>
                  <a:pt x="601653" y="169978"/>
                  <a:pt x="607973" y="161462"/>
                  <a:pt x="613410" y="152400"/>
                </a:cubicBezTo>
                <a:cubicBezTo>
                  <a:pt x="639476" y="108956"/>
                  <a:pt x="622844" y="133976"/>
                  <a:pt x="647700" y="85725"/>
                </a:cubicBezTo>
                <a:cubicBezTo>
                  <a:pt x="652389" y="76623"/>
                  <a:pt x="658171" y="68116"/>
                  <a:pt x="662940" y="59055"/>
                </a:cubicBezTo>
                <a:cubicBezTo>
                  <a:pt x="670876" y="43977"/>
                  <a:pt x="677034" y="27946"/>
                  <a:pt x="685800" y="13335"/>
                </a:cubicBezTo>
                <a:cubicBezTo>
                  <a:pt x="692246" y="2592"/>
                  <a:pt x="689859" y="7122"/>
                  <a:pt x="693420" y="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a:extLst>
              <a:ext uri="{FF2B5EF4-FFF2-40B4-BE49-F238E27FC236}">
                <a16:creationId xmlns:a16="http://schemas.microsoft.com/office/drawing/2014/main" id="{8EE6E594-E782-8E79-F72E-BC6E756CBB01}"/>
              </a:ext>
            </a:extLst>
          </p:cNvPr>
          <p:cNvSpPr txBox="1"/>
          <p:nvPr/>
        </p:nvSpPr>
        <p:spPr>
          <a:xfrm>
            <a:off x="2667255" y="4025460"/>
            <a:ext cx="522514" cy="584775"/>
          </a:xfrm>
          <a:prstGeom prst="rect">
            <a:avLst/>
          </a:prstGeom>
          <a:noFill/>
        </p:spPr>
        <p:txBody>
          <a:bodyPr wrap="square" rtlCol="0">
            <a:spAutoFit/>
          </a:bodyPr>
          <a:lstStyle/>
          <a:p>
            <a:r>
              <a:rPr lang="en-US" sz="3200" b="1" dirty="0"/>
              <a:t>=</a:t>
            </a:r>
          </a:p>
        </p:txBody>
      </p:sp>
      <p:sp>
        <p:nvSpPr>
          <p:cNvPr id="29" name="Rectangle 28">
            <a:extLst>
              <a:ext uri="{FF2B5EF4-FFF2-40B4-BE49-F238E27FC236}">
                <a16:creationId xmlns:a16="http://schemas.microsoft.com/office/drawing/2014/main" id="{FE642E29-FB69-AF73-8B95-84F47F35F292}"/>
              </a:ext>
            </a:extLst>
          </p:cNvPr>
          <p:cNvSpPr/>
          <p:nvPr/>
        </p:nvSpPr>
        <p:spPr>
          <a:xfrm rot="16200000">
            <a:off x="3257892" y="4091602"/>
            <a:ext cx="274320" cy="457194"/>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56F98747-E4E6-C21A-B710-44F576EE0852}"/>
              </a:ext>
            </a:extLst>
          </p:cNvPr>
          <p:cNvSpPr/>
          <p:nvPr/>
        </p:nvSpPr>
        <p:spPr>
          <a:xfrm rot="16200000">
            <a:off x="3757001" y="4091602"/>
            <a:ext cx="274320" cy="457194"/>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E77C0EA7-A168-A0E1-AFE6-6F258F59BDB3}"/>
              </a:ext>
            </a:extLst>
          </p:cNvPr>
          <p:cNvSpPr/>
          <p:nvPr/>
        </p:nvSpPr>
        <p:spPr>
          <a:xfrm rot="16200000">
            <a:off x="4248493" y="4091602"/>
            <a:ext cx="274320" cy="457194"/>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71C96449-BC4D-F736-05E1-A1B3F61F4C76}"/>
              </a:ext>
            </a:extLst>
          </p:cNvPr>
          <p:cNvSpPr/>
          <p:nvPr/>
        </p:nvSpPr>
        <p:spPr>
          <a:xfrm rot="16200000">
            <a:off x="4743839" y="4090427"/>
            <a:ext cx="274320" cy="457194"/>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E5E5101D-1F94-7B48-5AF5-3374C4A4B586}"/>
              </a:ext>
            </a:extLst>
          </p:cNvPr>
          <p:cNvSpPr/>
          <p:nvPr/>
        </p:nvSpPr>
        <p:spPr>
          <a:xfrm rot="16200000">
            <a:off x="5239185" y="4089252"/>
            <a:ext cx="274320" cy="457194"/>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Box 34">
            <a:extLst>
              <a:ext uri="{FF2B5EF4-FFF2-40B4-BE49-F238E27FC236}">
                <a16:creationId xmlns:a16="http://schemas.microsoft.com/office/drawing/2014/main" id="{81934D29-81B1-49CF-1CF7-4C2144B17AD9}"/>
              </a:ext>
            </a:extLst>
          </p:cNvPr>
          <p:cNvSpPr txBox="1"/>
          <p:nvPr/>
        </p:nvSpPr>
        <p:spPr>
          <a:xfrm>
            <a:off x="2005409" y="4472796"/>
            <a:ext cx="4760487" cy="369332"/>
          </a:xfrm>
          <a:prstGeom prst="rect">
            <a:avLst/>
          </a:prstGeom>
          <a:noFill/>
        </p:spPr>
        <p:txBody>
          <a:bodyPr wrap="square" rtlCol="0">
            <a:spAutoFit/>
          </a:bodyPr>
          <a:lstStyle/>
          <a:p>
            <a:pPr algn="ctr"/>
            <a:r>
              <a:rPr lang="en-US" sz="1800" b="1" dirty="0"/>
              <a:t>Order-aware embeddings</a:t>
            </a:r>
          </a:p>
        </p:txBody>
      </p:sp>
    </p:spTree>
    <p:extLst>
      <p:ext uri="{BB962C8B-B14F-4D97-AF65-F5344CB8AC3E}">
        <p14:creationId xmlns:p14="http://schemas.microsoft.com/office/powerpoint/2010/main" val="162350734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8"/>
                                        </p:tgtEl>
                                        <p:attrNameLst>
                                          <p:attrName>style.visibility</p:attrName>
                                        </p:attrNameLst>
                                      </p:cBhvr>
                                      <p:to>
                                        <p:strVal val="visible"/>
                                      </p:to>
                                    </p:set>
                                    <p:animEffect transition="in" filter="fade">
                                      <p:cBhvr>
                                        <p:cTn id="10" dur="500"/>
                                        <p:tgtEl>
                                          <p:spTgt spid="2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0"/>
                                        </p:tgtEl>
                                        <p:attrNameLst>
                                          <p:attrName>style.visibility</p:attrName>
                                        </p:attrNameLst>
                                      </p:cBhvr>
                                      <p:to>
                                        <p:strVal val="visible"/>
                                      </p:to>
                                    </p:set>
                                    <p:animEffect transition="in" filter="fade">
                                      <p:cBhvr>
                                        <p:cTn id="13" dur="500"/>
                                        <p:tgtEl>
                                          <p:spTgt spid="30"/>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1"/>
                                        </p:tgtEl>
                                        <p:attrNameLst>
                                          <p:attrName>style.visibility</p:attrName>
                                        </p:attrNameLst>
                                      </p:cBhvr>
                                      <p:to>
                                        <p:strVal val="visible"/>
                                      </p:to>
                                    </p:set>
                                    <p:animEffect transition="in" filter="fade">
                                      <p:cBhvr>
                                        <p:cTn id="16" dur="500"/>
                                        <p:tgtEl>
                                          <p:spTgt spid="31"/>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2"/>
                                        </p:tgtEl>
                                        <p:attrNameLst>
                                          <p:attrName>style.visibility</p:attrName>
                                        </p:attrNameLst>
                                      </p:cBhvr>
                                      <p:to>
                                        <p:strVal val="visible"/>
                                      </p:to>
                                    </p:set>
                                    <p:animEffect transition="in" filter="fade">
                                      <p:cBhvr>
                                        <p:cTn id="19" dur="500"/>
                                        <p:tgtEl>
                                          <p:spTgt spid="32"/>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3"/>
                                        </p:tgtEl>
                                        <p:attrNameLst>
                                          <p:attrName>style.visibility</p:attrName>
                                        </p:attrNameLst>
                                      </p:cBhvr>
                                      <p:to>
                                        <p:strVal val="visible"/>
                                      </p:to>
                                    </p:set>
                                    <p:animEffect transition="in" filter="fade">
                                      <p:cBhvr>
                                        <p:cTn id="22" dur="500"/>
                                        <p:tgtEl>
                                          <p:spTgt spid="33"/>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5"/>
                                        </p:tgtEl>
                                        <p:attrNameLst>
                                          <p:attrName>style.visibility</p:attrName>
                                        </p:attrNameLst>
                                      </p:cBhvr>
                                      <p:to>
                                        <p:strVal val="visible"/>
                                      </p:to>
                                    </p:set>
                                    <p:animEffect transition="in" filter="fade">
                                      <p:cBhvr>
                                        <p:cTn id="25"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29" grpId="0" animBg="1"/>
      <p:bldP spid="30" grpId="0" animBg="1"/>
      <p:bldP spid="31" grpId="0" animBg="1"/>
      <p:bldP spid="32" grpId="0" animBg="1"/>
      <p:bldP spid="33" grpId="0" animBg="1"/>
      <p:bldP spid="3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6AFB8AA-3333-FEA1-D653-B0B357FFB190}"/>
              </a:ext>
            </a:extLst>
          </p:cNvPr>
          <p:cNvSpPr>
            <a:spLocks noGrp="1" noRot="1" noMove="1" noResize="1" noEditPoints="1" noAdjustHandles="1" noChangeArrowheads="1" noChangeShapeType="1"/>
          </p:cNvSpPr>
          <p:nvPr/>
        </p:nvSpPr>
        <p:spPr>
          <a:xfrm>
            <a:off x="0" y="0"/>
            <a:ext cx="9144000" cy="5143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Slide Number Placeholder 1">
            <a:extLst>
              <a:ext uri="{FF2B5EF4-FFF2-40B4-BE49-F238E27FC236}">
                <a16:creationId xmlns:a16="http://schemas.microsoft.com/office/drawing/2014/main" id="{3868B8AC-5CEA-4DAD-0467-A4813A44616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16</a:t>
            </a:fld>
            <a:endParaRPr lang="en"/>
          </a:p>
        </p:txBody>
      </p:sp>
      <p:pic>
        <p:nvPicPr>
          <p:cNvPr id="4" name="Picture 2">
            <a:extLst>
              <a:ext uri="{FF2B5EF4-FFF2-40B4-BE49-F238E27FC236}">
                <a16:creationId xmlns:a16="http://schemas.microsoft.com/office/drawing/2014/main" id="{5C8D81F9-0737-9809-D05C-19FD6066288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819" t="17452" r="7433" b="7424"/>
          <a:stretch/>
        </p:blipFill>
        <p:spPr bwMode="auto">
          <a:xfrm>
            <a:off x="2026033" y="-3183709"/>
            <a:ext cx="5091933" cy="635350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C7D1369-8151-7CF8-341B-B59501550AC1}"/>
              </a:ext>
            </a:extLst>
          </p:cNvPr>
          <p:cNvSpPr txBox="1"/>
          <p:nvPr/>
        </p:nvSpPr>
        <p:spPr>
          <a:xfrm>
            <a:off x="2763101" y="3156458"/>
            <a:ext cx="2900553" cy="261610"/>
          </a:xfrm>
          <a:prstGeom prst="rect">
            <a:avLst/>
          </a:prstGeom>
          <a:noFill/>
        </p:spPr>
        <p:txBody>
          <a:bodyPr wrap="square" rtlCol="0">
            <a:spAutoFit/>
          </a:bodyPr>
          <a:lstStyle/>
          <a:p>
            <a:r>
              <a:rPr lang="en-US" sz="1100" b="1" dirty="0">
                <a:solidFill>
                  <a:srgbClr val="00B050"/>
                </a:solidFill>
              </a:rPr>
              <a:t>“The cat eats a mouse”</a:t>
            </a:r>
          </a:p>
        </p:txBody>
      </p:sp>
      <p:sp>
        <p:nvSpPr>
          <p:cNvPr id="6" name="TextBox 5">
            <a:extLst>
              <a:ext uri="{FF2B5EF4-FFF2-40B4-BE49-F238E27FC236}">
                <a16:creationId xmlns:a16="http://schemas.microsoft.com/office/drawing/2014/main" id="{039BA90F-AD75-1054-6965-DDB01563EF94}"/>
              </a:ext>
            </a:extLst>
          </p:cNvPr>
          <p:cNvSpPr txBox="1"/>
          <p:nvPr/>
        </p:nvSpPr>
        <p:spPr>
          <a:xfrm>
            <a:off x="4571999" y="3156458"/>
            <a:ext cx="3472053" cy="261610"/>
          </a:xfrm>
          <a:prstGeom prst="rect">
            <a:avLst/>
          </a:prstGeom>
          <a:noFill/>
        </p:spPr>
        <p:txBody>
          <a:bodyPr wrap="square" rtlCol="0">
            <a:spAutoFit/>
          </a:bodyPr>
          <a:lstStyle/>
          <a:p>
            <a:r>
              <a:rPr lang="en-US" sz="1100" b="1" dirty="0">
                <a:solidFill>
                  <a:srgbClr val="00B050"/>
                </a:solidFill>
              </a:rPr>
              <a:t>“</a:t>
            </a:r>
            <a:r>
              <a:rPr lang="fr-FR" sz="1100" b="1" dirty="0">
                <a:solidFill>
                  <a:srgbClr val="00B050"/>
                </a:solidFill>
              </a:rPr>
              <a:t>Le chat mange une souris</a:t>
            </a:r>
            <a:r>
              <a:rPr lang="en-US" sz="1100" b="1" dirty="0">
                <a:solidFill>
                  <a:srgbClr val="00B050"/>
                </a:solidFill>
              </a:rPr>
              <a:t>”</a:t>
            </a:r>
          </a:p>
        </p:txBody>
      </p:sp>
      <p:sp>
        <p:nvSpPr>
          <p:cNvPr id="82" name="Rectangle 81">
            <a:extLst>
              <a:ext uri="{FF2B5EF4-FFF2-40B4-BE49-F238E27FC236}">
                <a16:creationId xmlns:a16="http://schemas.microsoft.com/office/drawing/2014/main" id="{14AB2098-9C6D-5AA6-7C1B-EF84803FB33D}"/>
              </a:ext>
            </a:extLst>
          </p:cNvPr>
          <p:cNvSpPr/>
          <p:nvPr/>
        </p:nvSpPr>
        <p:spPr>
          <a:xfrm rot="16200000" flipH="1">
            <a:off x="3633660" y="1817850"/>
            <a:ext cx="80623" cy="399140"/>
          </a:xfrm>
          <a:prstGeom prst="rect">
            <a:avLst/>
          </a:prstGeom>
          <a:solidFill>
            <a:srgbClr val="00EE6C"/>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Rectangle 142">
            <a:extLst>
              <a:ext uri="{FF2B5EF4-FFF2-40B4-BE49-F238E27FC236}">
                <a16:creationId xmlns:a16="http://schemas.microsoft.com/office/drawing/2014/main" id="{B4E5A31E-8456-4B6E-A53F-F6D514BEA73C}"/>
              </a:ext>
            </a:extLst>
          </p:cNvPr>
          <p:cNvSpPr/>
          <p:nvPr/>
        </p:nvSpPr>
        <p:spPr>
          <a:xfrm rot="16200000">
            <a:off x="5425859" y="1837233"/>
            <a:ext cx="80621" cy="394969"/>
          </a:xfrm>
          <a:prstGeom prst="rect">
            <a:avLst/>
          </a:prstGeom>
          <a:solidFill>
            <a:srgbClr val="00EE6C"/>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143738B4-DC56-75CA-FB35-E3936A00DC48}"/>
              </a:ext>
            </a:extLst>
          </p:cNvPr>
          <p:cNvSpPr/>
          <p:nvPr/>
        </p:nvSpPr>
        <p:spPr>
          <a:xfrm rot="16200000" flipH="1">
            <a:off x="3170616" y="1812141"/>
            <a:ext cx="80624" cy="399140"/>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7732C1B4-D46D-B22A-9092-D9179DFF9BC9}"/>
              </a:ext>
            </a:extLst>
          </p:cNvPr>
          <p:cNvSpPr/>
          <p:nvPr/>
        </p:nvSpPr>
        <p:spPr>
          <a:xfrm rot="16200000" flipH="1">
            <a:off x="5886819" y="1835149"/>
            <a:ext cx="80618" cy="399140"/>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8286415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6AFB8AA-3333-FEA1-D653-B0B357FFB190}"/>
              </a:ext>
            </a:extLst>
          </p:cNvPr>
          <p:cNvSpPr>
            <a:spLocks noGrp="1" noRot="1" noMove="1" noResize="1" noEditPoints="1" noAdjustHandles="1" noChangeArrowheads="1" noChangeShapeType="1"/>
          </p:cNvSpPr>
          <p:nvPr/>
        </p:nvSpPr>
        <p:spPr>
          <a:xfrm>
            <a:off x="0" y="0"/>
            <a:ext cx="9144000" cy="5143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Slide Number Placeholder 1">
            <a:extLst>
              <a:ext uri="{FF2B5EF4-FFF2-40B4-BE49-F238E27FC236}">
                <a16:creationId xmlns:a16="http://schemas.microsoft.com/office/drawing/2014/main" id="{3868B8AC-5CEA-4DAD-0467-A4813A44616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17</a:t>
            </a:fld>
            <a:endParaRPr lang="en"/>
          </a:p>
        </p:txBody>
      </p:sp>
      <p:pic>
        <p:nvPicPr>
          <p:cNvPr id="4" name="Picture 2">
            <a:extLst>
              <a:ext uri="{FF2B5EF4-FFF2-40B4-BE49-F238E27FC236}">
                <a16:creationId xmlns:a16="http://schemas.microsoft.com/office/drawing/2014/main" id="{5C8D81F9-0737-9809-D05C-19FD6066288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819" t="17452" r="7433" b="7424"/>
          <a:stretch/>
        </p:blipFill>
        <p:spPr bwMode="auto">
          <a:xfrm>
            <a:off x="2026033" y="-3183709"/>
            <a:ext cx="5091933" cy="635350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C7D1369-8151-7CF8-341B-B59501550AC1}"/>
              </a:ext>
            </a:extLst>
          </p:cNvPr>
          <p:cNvSpPr txBox="1"/>
          <p:nvPr/>
        </p:nvSpPr>
        <p:spPr>
          <a:xfrm>
            <a:off x="2763101" y="3156458"/>
            <a:ext cx="2900553" cy="261610"/>
          </a:xfrm>
          <a:prstGeom prst="rect">
            <a:avLst/>
          </a:prstGeom>
          <a:noFill/>
        </p:spPr>
        <p:txBody>
          <a:bodyPr wrap="square" rtlCol="0">
            <a:spAutoFit/>
          </a:bodyPr>
          <a:lstStyle/>
          <a:p>
            <a:r>
              <a:rPr lang="en-US" sz="1100" b="1" dirty="0">
                <a:solidFill>
                  <a:srgbClr val="00B050"/>
                </a:solidFill>
              </a:rPr>
              <a:t>“The cat eats a mouse”</a:t>
            </a:r>
          </a:p>
        </p:txBody>
      </p:sp>
      <p:sp>
        <p:nvSpPr>
          <p:cNvPr id="6" name="TextBox 5">
            <a:extLst>
              <a:ext uri="{FF2B5EF4-FFF2-40B4-BE49-F238E27FC236}">
                <a16:creationId xmlns:a16="http://schemas.microsoft.com/office/drawing/2014/main" id="{039BA90F-AD75-1054-6965-DDB01563EF94}"/>
              </a:ext>
            </a:extLst>
          </p:cNvPr>
          <p:cNvSpPr txBox="1"/>
          <p:nvPr/>
        </p:nvSpPr>
        <p:spPr>
          <a:xfrm>
            <a:off x="4571999" y="3156458"/>
            <a:ext cx="3472053" cy="261610"/>
          </a:xfrm>
          <a:prstGeom prst="rect">
            <a:avLst/>
          </a:prstGeom>
          <a:noFill/>
        </p:spPr>
        <p:txBody>
          <a:bodyPr wrap="square" rtlCol="0">
            <a:spAutoFit/>
          </a:bodyPr>
          <a:lstStyle/>
          <a:p>
            <a:r>
              <a:rPr lang="en-US" sz="1100" b="1" dirty="0">
                <a:solidFill>
                  <a:srgbClr val="00B050"/>
                </a:solidFill>
              </a:rPr>
              <a:t>“</a:t>
            </a:r>
            <a:r>
              <a:rPr lang="fr-FR" sz="1100" b="1" dirty="0">
                <a:solidFill>
                  <a:srgbClr val="00B050"/>
                </a:solidFill>
              </a:rPr>
              <a:t>Le chat mange une souris</a:t>
            </a:r>
            <a:r>
              <a:rPr lang="en-US" sz="1100" b="1" dirty="0">
                <a:solidFill>
                  <a:srgbClr val="00B050"/>
                </a:solidFill>
              </a:rPr>
              <a:t>”</a:t>
            </a:r>
          </a:p>
        </p:txBody>
      </p:sp>
      <p:sp>
        <p:nvSpPr>
          <p:cNvPr id="82" name="Rectangle 81">
            <a:extLst>
              <a:ext uri="{FF2B5EF4-FFF2-40B4-BE49-F238E27FC236}">
                <a16:creationId xmlns:a16="http://schemas.microsoft.com/office/drawing/2014/main" id="{14AB2098-9C6D-5AA6-7C1B-EF84803FB33D}"/>
              </a:ext>
            </a:extLst>
          </p:cNvPr>
          <p:cNvSpPr/>
          <p:nvPr/>
        </p:nvSpPr>
        <p:spPr>
          <a:xfrm rot="16200000" flipH="1">
            <a:off x="3633660" y="1817850"/>
            <a:ext cx="80623" cy="399140"/>
          </a:xfrm>
          <a:prstGeom prst="rect">
            <a:avLst/>
          </a:prstGeom>
          <a:solidFill>
            <a:srgbClr val="00EE6C"/>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Rectangle 142">
            <a:extLst>
              <a:ext uri="{FF2B5EF4-FFF2-40B4-BE49-F238E27FC236}">
                <a16:creationId xmlns:a16="http://schemas.microsoft.com/office/drawing/2014/main" id="{B4E5A31E-8456-4B6E-A53F-F6D514BEA73C}"/>
              </a:ext>
            </a:extLst>
          </p:cNvPr>
          <p:cNvSpPr/>
          <p:nvPr/>
        </p:nvSpPr>
        <p:spPr>
          <a:xfrm rot="16200000">
            <a:off x="5425859" y="1837233"/>
            <a:ext cx="80621" cy="394969"/>
          </a:xfrm>
          <a:prstGeom prst="rect">
            <a:avLst/>
          </a:prstGeom>
          <a:solidFill>
            <a:srgbClr val="00EE6C"/>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143738B4-DC56-75CA-FB35-E3936A00DC48}"/>
              </a:ext>
            </a:extLst>
          </p:cNvPr>
          <p:cNvSpPr/>
          <p:nvPr/>
        </p:nvSpPr>
        <p:spPr>
          <a:xfrm rot="16200000" flipH="1">
            <a:off x="3629488" y="1817850"/>
            <a:ext cx="80624"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7732C1B4-D46D-B22A-9092-D9179DFF9BC9}"/>
              </a:ext>
            </a:extLst>
          </p:cNvPr>
          <p:cNvSpPr/>
          <p:nvPr/>
        </p:nvSpPr>
        <p:spPr>
          <a:xfrm rot="16200000" flipH="1">
            <a:off x="5427946" y="1835149"/>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7595088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6AFB8AA-3333-FEA1-D653-B0B357FFB190}"/>
              </a:ext>
            </a:extLst>
          </p:cNvPr>
          <p:cNvSpPr>
            <a:spLocks noGrp="1" noRot="1" noMove="1" noResize="1" noEditPoints="1" noAdjustHandles="1" noChangeArrowheads="1" noChangeShapeType="1"/>
          </p:cNvSpPr>
          <p:nvPr/>
        </p:nvSpPr>
        <p:spPr>
          <a:xfrm>
            <a:off x="0" y="0"/>
            <a:ext cx="9144000" cy="5143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Slide Number Placeholder 1">
            <a:extLst>
              <a:ext uri="{FF2B5EF4-FFF2-40B4-BE49-F238E27FC236}">
                <a16:creationId xmlns:a16="http://schemas.microsoft.com/office/drawing/2014/main" id="{3868B8AC-5CEA-4DAD-0467-A4813A44616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18</a:t>
            </a:fld>
            <a:endParaRPr lang="en"/>
          </a:p>
        </p:txBody>
      </p:sp>
      <p:pic>
        <p:nvPicPr>
          <p:cNvPr id="4" name="Picture 2">
            <a:extLst>
              <a:ext uri="{FF2B5EF4-FFF2-40B4-BE49-F238E27FC236}">
                <a16:creationId xmlns:a16="http://schemas.microsoft.com/office/drawing/2014/main" id="{5C8D81F9-0737-9809-D05C-19FD6066288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819" t="17452" r="7433" b="7424"/>
          <a:stretch/>
        </p:blipFill>
        <p:spPr bwMode="auto">
          <a:xfrm>
            <a:off x="2026033" y="-3183709"/>
            <a:ext cx="5091933" cy="635350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C7D1369-8151-7CF8-341B-B59501550AC1}"/>
              </a:ext>
            </a:extLst>
          </p:cNvPr>
          <p:cNvSpPr txBox="1"/>
          <p:nvPr/>
        </p:nvSpPr>
        <p:spPr>
          <a:xfrm>
            <a:off x="2763101" y="3156458"/>
            <a:ext cx="2900553" cy="261610"/>
          </a:xfrm>
          <a:prstGeom prst="rect">
            <a:avLst/>
          </a:prstGeom>
          <a:noFill/>
        </p:spPr>
        <p:txBody>
          <a:bodyPr wrap="square" rtlCol="0">
            <a:spAutoFit/>
          </a:bodyPr>
          <a:lstStyle/>
          <a:p>
            <a:r>
              <a:rPr lang="en-US" sz="1100" b="1" dirty="0">
                <a:solidFill>
                  <a:srgbClr val="00B050"/>
                </a:solidFill>
              </a:rPr>
              <a:t>“The cat eats a mouse”</a:t>
            </a:r>
          </a:p>
        </p:txBody>
      </p:sp>
      <p:sp>
        <p:nvSpPr>
          <p:cNvPr id="6" name="TextBox 5">
            <a:extLst>
              <a:ext uri="{FF2B5EF4-FFF2-40B4-BE49-F238E27FC236}">
                <a16:creationId xmlns:a16="http://schemas.microsoft.com/office/drawing/2014/main" id="{039BA90F-AD75-1054-6965-DDB01563EF94}"/>
              </a:ext>
            </a:extLst>
          </p:cNvPr>
          <p:cNvSpPr txBox="1"/>
          <p:nvPr/>
        </p:nvSpPr>
        <p:spPr>
          <a:xfrm>
            <a:off x="4571999" y="3156458"/>
            <a:ext cx="3472053" cy="261610"/>
          </a:xfrm>
          <a:prstGeom prst="rect">
            <a:avLst/>
          </a:prstGeom>
          <a:noFill/>
        </p:spPr>
        <p:txBody>
          <a:bodyPr wrap="square" rtlCol="0">
            <a:spAutoFit/>
          </a:bodyPr>
          <a:lstStyle/>
          <a:p>
            <a:r>
              <a:rPr lang="en-US" sz="1100" b="1" dirty="0">
                <a:solidFill>
                  <a:srgbClr val="00B050"/>
                </a:solidFill>
              </a:rPr>
              <a:t>“</a:t>
            </a:r>
            <a:r>
              <a:rPr lang="fr-FR" sz="1100" b="1" dirty="0">
                <a:solidFill>
                  <a:srgbClr val="00B050"/>
                </a:solidFill>
              </a:rPr>
              <a:t>Le chat mange une souris</a:t>
            </a:r>
            <a:r>
              <a:rPr lang="en-US" sz="1100" b="1" dirty="0">
                <a:solidFill>
                  <a:srgbClr val="00B050"/>
                </a:solidFill>
              </a:rPr>
              <a:t>”</a:t>
            </a:r>
          </a:p>
        </p:txBody>
      </p:sp>
      <p:sp>
        <p:nvSpPr>
          <p:cNvPr id="21" name="Rectangle 20">
            <a:extLst>
              <a:ext uri="{FF2B5EF4-FFF2-40B4-BE49-F238E27FC236}">
                <a16:creationId xmlns:a16="http://schemas.microsoft.com/office/drawing/2014/main" id="{143738B4-DC56-75CA-FB35-E3936A00DC48}"/>
              </a:ext>
            </a:extLst>
          </p:cNvPr>
          <p:cNvSpPr/>
          <p:nvPr/>
        </p:nvSpPr>
        <p:spPr>
          <a:xfrm rot="16200000" flipH="1">
            <a:off x="3629488" y="1802610"/>
            <a:ext cx="80624"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7732C1B4-D46D-B22A-9092-D9179DFF9BC9}"/>
              </a:ext>
            </a:extLst>
          </p:cNvPr>
          <p:cNvSpPr/>
          <p:nvPr/>
        </p:nvSpPr>
        <p:spPr>
          <a:xfrm rot="16200000" flipH="1">
            <a:off x="5416516" y="1823719"/>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6270156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10">
        <p159:morph option="byObject"/>
      </p:transition>
    </mc:Choice>
    <mc:Fallback>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6AFB8AA-3333-FEA1-D653-B0B357FFB190}"/>
              </a:ext>
            </a:extLst>
          </p:cNvPr>
          <p:cNvSpPr>
            <a:spLocks noGrp="1" noRot="1" noMove="1" noResize="1" noEditPoints="1" noAdjustHandles="1" noChangeArrowheads="1" noChangeShapeType="1"/>
          </p:cNvSpPr>
          <p:nvPr/>
        </p:nvSpPr>
        <p:spPr>
          <a:xfrm>
            <a:off x="0" y="0"/>
            <a:ext cx="9144000" cy="5143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Slide Number Placeholder 1">
            <a:extLst>
              <a:ext uri="{FF2B5EF4-FFF2-40B4-BE49-F238E27FC236}">
                <a16:creationId xmlns:a16="http://schemas.microsoft.com/office/drawing/2014/main" id="{3868B8AC-5CEA-4DAD-0467-A4813A44616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19</a:t>
            </a:fld>
            <a:endParaRPr lang="en"/>
          </a:p>
        </p:txBody>
      </p:sp>
      <p:pic>
        <p:nvPicPr>
          <p:cNvPr id="4" name="Picture 2">
            <a:extLst>
              <a:ext uri="{FF2B5EF4-FFF2-40B4-BE49-F238E27FC236}">
                <a16:creationId xmlns:a16="http://schemas.microsoft.com/office/drawing/2014/main" id="{5C8D81F9-0737-9809-D05C-19FD6066288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819" t="17452" r="7433" b="7424"/>
          <a:stretch/>
        </p:blipFill>
        <p:spPr bwMode="auto">
          <a:xfrm>
            <a:off x="2026033" y="-3183709"/>
            <a:ext cx="5091933" cy="635350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C7D1369-8151-7CF8-341B-B59501550AC1}"/>
              </a:ext>
            </a:extLst>
          </p:cNvPr>
          <p:cNvSpPr txBox="1"/>
          <p:nvPr/>
        </p:nvSpPr>
        <p:spPr>
          <a:xfrm>
            <a:off x="2763101" y="3156458"/>
            <a:ext cx="2900553" cy="261610"/>
          </a:xfrm>
          <a:prstGeom prst="rect">
            <a:avLst/>
          </a:prstGeom>
          <a:noFill/>
        </p:spPr>
        <p:txBody>
          <a:bodyPr wrap="square" rtlCol="0">
            <a:spAutoFit/>
          </a:bodyPr>
          <a:lstStyle/>
          <a:p>
            <a:r>
              <a:rPr lang="en-US" sz="1100" b="1" dirty="0">
                <a:solidFill>
                  <a:srgbClr val="00B050"/>
                </a:solidFill>
              </a:rPr>
              <a:t>“The cat eats a mouse”</a:t>
            </a:r>
          </a:p>
        </p:txBody>
      </p:sp>
      <p:sp>
        <p:nvSpPr>
          <p:cNvPr id="6" name="TextBox 5">
            <a:extLst>
              <a:ext uri="{FF2B5EF4-FFF2-40B4-BE49-F238E27FC236}">
                <a16:creationId xmlns:a16="http://schemas.microsoft.com/office/drawing/2014/main" id="{039BA90F-AD75-1054-6965-DDB01563EF94}"/>
              </a:ext>
            </a:extLst>
          </p:cNvPr>
          <p:cNvSpPr txBox="1"/>
          <p:nvPr/>
        </p:nvSpPr>
        <p:spPr>
          <a:xfrm>
            <a:off x="4571999" y="3156458"/>
            <a:ext cx="3472053" cy="261610"/>
          </a:xfrm>
          <a:prstGeom prst="rect">
            <a:avLst/>
          </a:prstGeom>
          <a:noFill/>
        </p:spPr>
        <p:txBody>
          <a:bodyPr wrap="square" rtlCol="0">
            <a:spAutoFit/>
          </a:bodyPr>
          <a:lstStyle/>
          <a:p>
            <a:r>
              <a:rPr lang="en-US" sz="1100" b="1" dirty="0">
                <a:solidFill>
                  <a:srgbClr val="00B050"/>
                </a:solidFill>
              </a:rPr>
              <a:t>“</a:t>
            </a:r>
            <a:r>
              <a:rPr lang="fr-FR" sz="1100" b="1" dirty="0">
                <a:solidFill>
                  <a:srgbClr val="00B050"/>
                </a:solidFill>
              </a:rPr>
              <a:t>Le chat mange une souris</a:t>
            </a:r>
            <a:r>
              <a:rPr lang="en-US" sz="1100" b="1" dirty="0">
                <a:solidFill>
                  <a:srgbClr val="00B050"/>
                </a:solidFill>
              </a:rPr>
              <a:t>”</a:t>
            </a:r>
          </a:p>
        </p:txBody>
      </p:sp>
      <p:sp>
        <p:nvSpPr>
          <p:cNvPr id="22" name="Rectangle 21">
            <a:extLst>
              <a:ext uri="{FF2B5EF4-FFF2-40B4-BE49-F238E27FC236}">
                <a16:creationId xmlns:a16="http://schemas.microsoft.com/office/drawing/2014/main" id="{7732C1B4-D46D-B22A-9092-D9179DFF9BC9}"/>
              </a:ext>
            </a:extLst>
          </p:cNvPr>
          <p:cNvSpPr/>
          <p:nvPr/>
        </p:nvSpPr>
        <p:spPr>
          <a:xfrm rot="16200000" flipH="1">
            <a:off x="5427946" y="1338350"/>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13A30CC-BB90-7DF9-371B-6F3885B08916}"/>
              </a:ext>
            </a:extLst>
          </p:cNvPr>
          <p:cNvSpPr/>
          <p:nvPr/>
        </p:nvSpPr>
        <p:spPr>
          <a:xfrm rot="16200000" flipH="1">
            <a:off x="3633659" y="1338347"/>
            <a:ext cx="80624"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78C2BAC4-D7DD-D754-60D9-E4DC7933499B}"/>
              </a:ext>
            </a:extLst>
          </p:cNvPr>
          <p:cNvSpPr/>
          <p:nvPr/>
        </p:nvSpPr>
        <p:spPr>
          <a:xfrm rot="16200000" flipH="1">
            <a:off x="3633659" y="1338347"/>
            <a:ext cx="80624"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B99CA50D-F8B9-7F1F-C50F-421E2DCF7ADE}"/>
              </a:ext>
            </a:extLst>
          </p:cNvPr>
          <p:cNvSpPr/>
          <p:nvPr/>
        </p:nvSpPr>
        <p:spPr>
          <a:xfrm rot="16200000" flipH="1">
            <a:off x="3633659" y="1338346"/>
            <a:ext cx="80624"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E0C0BDC-78E7-DB05-2E0D-C9BCD38D2ABD}"/>
              </a:ext>
            </a:extLst>
          </p:cNvPr>
          <p:cNvSpPr/>
          <p:nvPr/>
        </p:nvSpPr>
        <p:spPr>
          <a:xfrm rot="16200000" flipH="1">
            <a:off x="3633659" y="1338344"/>
            <a:ext cx="80624"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35EF1C0-C518-D7D3-B6E8-48F25A39F18C}"/>
              </a:ext>
            </a:extLst>
          </p:cNvPr>
          <p:cNvSpPr/>
          <p:nvPr/>
        </p:nvSpPr>
        <p:spPr>
          <a:xfrm rot="16200000" flipH="1">
            <a:off x="5423775" y="1338347"/>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5BDBCA8-AA69-4654-0FC6-26A21A1D3461}"/>
              </a:ext>
            </a:extLst>
          </p:cNvPr>
          <p:cNvSpPr/>
          <p:nvPr/>
        </p:nvSpPr>
        <p:spPr>
          <a:xfrm rot="16200000" flipH="1">
            <a:off x="5423775" y="1338340"/>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97B0FBB-DAB7-2D26-FE44-E9A96EDABDEA}"/>
              </a:ext>
            </a:extLst>
          </p:cNvPr>
          <p:cNvSpPr/>
          <p:nvPr/>
        </p:nvSpPr>
        <p:spPr>
          <a:xfrm rot="16200000" flipH="1">
            <a:off x="5419604" y="1338340"/>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7214496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grpId="0" nodeType="clickEffect">
                                  <p:stCondLst>
                                    <p:cond delay="0"/>
                                  </p:stCondLst>
                                  <p:childTnLst>
                                    <p:animMotion origin="layout" path="M 0.00034 -0.00062 L 0.00034 -0.00031 C -0.01806 -0.00217 -0.00643 -0.00155 -0.03976 0.0003 C -0.04896 0.00061 -0.04844 0.00061 -0.05591 0.00185 C -0.05955 0.00154 -0.07101 0.00092 -0.07552 0.0003 C -0.07622 4.5679E-6 -0.07691 -0.00031 -0.07761 -0.00062 C -0.08334 -0.00155 -0.08212 -0.00093 -0.08716 -0.00186 C -0.08785 -0.00217 -0.08976 -0.00278 -0.09063 -0.0034 C -0.09098 -0.00402 -0.09132 -0.00463 -0.09184 -0.00494 C -0.09236 -0.00556 -0.09306 -0.00587 -0.09341 -0.00649 C -0.09445 -0.00772 -0.09514 -0.00926 -0.09601 -0.01081 L -0.09757 -0.01389 C -0.09775 -0.02192 -0.09775 -0.03025 -0.09809 -0.03828 C -0.09809 -0.0392 -0.09844 -0.03982 -0.09844 -0.04044 C -0.09861 -0.04198 -0.09861 -0.04352 -0.09896 -0.04507 C -0.09914 -0.04568 -0.09948 -0.0463 -0.09966 -0.04723 C -0.09879 -0.09229 -0.09966 -0.03612 -0.09966 -0.08858 C -0.09966 -0.11544 -0.09966 -0.1426 -0.09931 -0.16945 C -0.09931 -0.1713 -0.09896 -0.17346 -0.09896 -0.17531 C -0.09879 -0.17747 -0.09879 -0.17994 -0.09844 -0.1821 C -0.09844 -0.18272 -0.09792 -0.18334 -0.09757 -0.18426 C -0.0974 -0.18488 -0.09757 -0.18581 -0.09723 -0.18642 C -0.09618 -0.18889 -0.09375 -0.1926 -0.09184 -0.19321 C -0.09063 -0.19321 -0.08959 -0.19383 -0.08855 -0.19383 C -0.08525 -0.19414 -0.08212 -0.19445 -0.07882 -0.19445 C -0.07622 -0.19476 -0.07361 -0.19445 -0.07101 -0.19445 " pathEditMode="relative" rAng="0" ptsTypes="AAAAAAAAAAAAAAAAAAAAAAAAAA">
                                      <p:cBhvr>
                                        <p:cTn id="6" dur="2000" fill="hold"/>
                                        <p:tgtEl>
                                          <p:spTgt spid="7"/>
                                        </p:tgtEl>
                                        <p:attrNameLst>
                                          <p:attrName>ppt_x</p:attrName>
                                          <p:attrName>ppt_y</p:attrName>
                                        </p:attrNameLst>
                                      </p:cBhvr>
                                      <p:rCtr x="-5000" y="-9599"/>
                                    </p:animMotion>
                                  </p:childTnLst>
                                </p:cTn>
                              </p:par>
                              <p:par>
                                <p:cTn id="7" presetID="0" presetClass="path" presetSubtype="0" accel="50000" decel="50000" fill="hold" grpId="0" nodeType="withEffect">
                                  <p:stCondLst>
                                    <p:cond delay="0"/>
                                  </p:stCondLst>
                                  <p:childTnLst>
                                    <p:animMotion origin="layout" path="M 0.00034 0.0003 L 0.00034 0.00092 C -0.00018 -0.00772 -0.0007 -0.01791 -0.0007 -0.02531 C -0.0007 -0.02717 0.00034 -0.02933 -0.00035 -0.03118 C -0.0007 -0.03241 -0.00174 -0.03056 -0.00243 -0.03056 C -0.00417 -0.03025 -0.00608 -0.02994 -0.00782 -0.02963 L -0.02952 -0.03056 C -0.03039 -0.03056 -0.03125 -0.03118 -0.03212 -0.03118 C -0.03438 -0.03149 -0.03681 -0.03179 -0.03907 -0.03179 C -0.04046 -0.03241 -0.04236 -0.03149 -0.04323 -0.03303 L -0.04618 -0.0392 C -0.04636 -0.04075 -0.04671 -0.04198 -0.04688 -0.04352 C -0.04757 -0.04908 -0.0474 -0.05618 -0.0474 -0.06112 " pathEditMode="relative" rAng="0" ptsTypes="AAAAAAAAAAAAA">
                                      <p:cBhvr>
                                        <p:cTn id="8" dur="2000" fill="hold"/>
                                        <p:tgtEl>
                                          <p:spTgt spid="8"/>
                                        </p:tgtEl>
                                        <p:attrNameLst>
                                          <p:attrName>ppt_x</p:attrName>
                                          <p:attrName>ppt_y</p:attrName>
                                        </p:attrNameLst>
                                      </p:cBhvr>
                                      <p:rCtr x="-2396" y="-3056"/>
                                    </p:animMotion>
                                  </p:childTnLst>
                                </p:cTn>
                              </p:par>
                              <p:par>
                                <p:cTn id="9" presetID="0" presetClass="path" presetSubtype="0" accel="50000" decel="50000" fill="hold" grpId="0" nodeType="withEffect">
                                  <p:stCondLst>
                                    <p:cond delay="0"/>
                                  </p:stCondLst>
                                  <p:childTnLst>
                                    <p:animMotion origin="layout" path="M 0.00034 -0.00186 L 0.00034 -0.00155 L 0.00034 -0.05865 " pathEditMode="relative" rAng="0" ptsTypes="AAA">
                                      <p:cBhvr>
                                        <p:cTn id="10" dur="2000" fill="hold"/>
                                        <p:tgtEl>
                                          <p:spTgt spid="9"/>
                                        </p:tgtEl>
                                        <p:attrNameLst>
                                          <p:attrName>ppt_x</p:attrName>
                                          <p:attrName>ppt_y</p:attrName>
                                        </p:attrNameLst>
                                      </p:cBhvr>
                                      <p:rCtr x="0" y="-2840"/>
                                    </p:animMotion>
                                  </p:childTnLst>
                                </p:cTn>
                              </p:par>
                              <p:par>
                                <p:cTn id="11" presetID="0" presetClass="path" presetSubtype="0" accel="50000" decel="50000" fill="hold" grpId="0" nodeType="withEffect">
                                  <p:stCondLst>
                                    <p:cond delay="0"/>
                                  </p:stCondLst>
                                  <p:childTnLst>
                                    <p:animMotion origin="layout" path="M 0.00052 -0.00031 L 0.00052 4.5679E-6 C 0.00034 -0.00494 -0.00018 -0.02315 0.00052 -0.02871 C 0.00069 -0.02963 0.00156 -0.02933 0.00225 -0.02963 L 0.0243 -0.02871 C 0.02795 -0.02871 0.03142 -0.02933 0.03507 -0.02963 C 0.03645 -0.02963 0.03906 -0.03025 0.04062 -0.03087 C 0.04149 -0.03149 0.04236 -0.03179 0.04323 -0.0321 L 0.04479 -0.03365 C 0.04514 -0.03426 0.04548 -0.03519 0.04566 -0.03581 C 0.04635 -0.03858 0.0467 -0.0426 0.04704 -0.04568 C 0.04652 -0.05741 0.04652 -0.05309 0.04652 -0.05741 " pathEditMode="relative" rAng="0" ptsTypes="AAAAAAAAAAAA">
                                      <p:cBhvr>
                                        <p:cTn id="12" dur="2000" fill="hold"/>
                                        <p:tgtEl>
                                          <p:spTgt spid="10"/>
                                        </p:tgtEl>
                                        <p:attrNameLst>
                                          <p:attrName>ppt_x</p:attrName>
                                          <p:attrName>ppt_y</p:attrName>
                                        </p:attrNameLst>
                                      </p:cBhvr>
                                      <p:rCtr x="2292" y="-2840"/>
                                    </p:animMotion>
                                  </p:childTnLst>
                                </p:cTn>
                              </p:par>
                              <p:par>
                                <p:cTn id="13" presetID="0" presetClass="path" presetSubtype="0" accel="50000" decel="50000" fill="hold" grpId="0" nodeType="withEffect">
                                  <p:stCondLst>
                                    <p:cond delay="0"/>
                                  </p:stCondLst>
                                  <p:childTnLst>
                                    <p:animMotion origin="layout" path="M -0.00209 -0.00062 L -0.00209 -0.00062 C 0.00086 -0.00031 0.00399 4.5679E-6 0.00694 0.0003 C 0.00816 0.0003 0.0092 0.00092 0.01024 0.00092 C 0.02934 0.00432 0.01302 0.00123 0.02326 0.00339 C 0.02569 0.00308 0.0283 0.00277 0.03073 0.00246 C 0.03125 0.00246 0.03177 0.00185 0.03246 0.00185 C 0.03333 0.00154 0.03437 0.00123 0.03524 0.00092 C 0.03715 0.00061 0.03889 0.00061 0.0408 0.0003 C 0.05955 0.00092 0.05972 0.00154 0.07777 0.0003 C 0.07934 0.0003 0.08229 -0.00031 0.08402 -0.00124 C 0.08489 -0.00155 0.08576 -0.00217 0.08663 -0.00278 L 0.08906 -0.00433 C 0.08958 -0.00494 0.09027 -0.00556 0.0908 -0.00649 C 0.09184 -0.00865 0.09201 -0.00988 0.09236 -0.01235 C 0.09253 -0.02161 0.09253 -0.03118 0.09288 -0.04044 C 0.09288 -0.04291 0.0934 -0.04692 0.09357 -0.04939 C 0.09479 -0.07254 0.09444 -0.0605 0.09357 -0.10556 C 0.09357 -0.10679 0.0934 -0.10772 0.09323 -0.10865 C 0.09305 -0.11976 0.09288 -0.13087 0.09288 -0.14198 C 0.09253 -0.16605 0.09305 -0.19044 0.09236 -0.21451 C 0.09236 -0.21729 0.0901 -0.21976 0.08906 -0.2213 C 0.08732 -0.22346 0.08784 -0.22284 0.08524 -0.22439 C 0.08455 -0.2247 0.08368 -0.22562 0.08281 -0.22562 C 0.08177 -0.22593 0.0783 -0.22717 0.07743 -0.22717 C 0.07482 -0.22747 0.07205 -0.22778 0.06944 -0.22809 C 0.06892 -0.22809 0.0684 -0.2284 0.06788 -0.22871 C 0.06736 -0.22902 0.06701 -0.22933 0.06649 -0.22933 C 0.06632 -0.22963 0.06597 -0.22933 0.0658 -0.22933 " pathEditMode="relative" ptsTypes="AAAAAAAAAAAAAAAAAAAAAAAAAAAAA">
                                      <p:cBhvr>
                                        <p:cTn id="14" dur="2000" fill="hold"/>
                                        <p:tgtEl>
                                          <p:spTgt spid="22"/>
                                        </p:tgtEl>
                                        <p:attrNameLst>
                                          <p:attrName>ppt_x</p:attrName>
                                          <p:attrName>ppt_y</p:attrName>
                                        </p:attrNameLst>
                                      </p:cBhvr>
                                    </p:animMotion>
                                  </p:childTnLst>
                                </p:cTn>
                              </p:par>
                              <p:par>
                                <p:cTn id="15" presetID="0" presetClass="path" presetSubtype="0" accel="50000" decel="50000" fill="hold" grpId="0" nodeType="withEffect">
                                  <p:stCondLst>
                                    <p:cond delay="0"/>
                                  </p:stCondLst>
                                  <p:childTnLst>
                                    <p:animMotion origin="layout" path="M -0.00278 -0.00031 L -0.00278 -0.00031 C -0.00278 -0.00309 -0.00313 -0.00587 -0.00313 -0.00865 C -0.00313 -0.03519 -0.00208 -0.01235 -0.00313 -0.03087 C -0.0158 -0.02717 -0.00642 -0.02933 -0.03142 -0.02994 C -0.03299 -0.03056 -0.03472 -0.03087 -0.03646 -0.03149 L -0.04306 -0.03365 C -0.04375 -0.03426 -0.04444 -0.03457 -0.04514 -0.03519 C -0.04618 -0.03612 -0.0474 -0.03766 -0.04844 -0.03889 C -0.04879 -0.03982 -0.04913 -0.04044 -0.04931 -0.04105 C -0.04948 -0.04198 -0.04948 -0.04321 -0.04965 -0.04414 C -0.05104 -0.05525 -0.05052 -0.05062 -0.05052 -0.06544 " pathEditMode="relative" ptsTypes="AAAAAAAAAAAA">
                                      <p:cBhvr>
                                        <p:cTn id="16" dur="2000" fill="hold"/>
                                        <p:tgtEl>
                                          <p:spTgt spid="11"/>
                                        </p:tgtEl>
                                        <p:attrNameLst>
                                          <p:attrName>ppt_x</p:attrName>
                                          <p:attrName>ppt_y</p:attrName>
                                        </p:attrNameLst>
                                      </p:cBhvr>
                                    </p:animMotion>
                                  </p:childTnLst>
                                </p:cTn>
                              </p:par>
                              <p:par>
                                <p:cTn id="17" presetID="0" presetClass="path" presetSubtype="0" accel="50000" decel="50000" fill="hold" grpId="0" nodeType="withEffect">
                                  <p:stCondLst>
                                    <p:cond delay="0"/>
                                  </p:stCondLst>
                                  <p:childTnLst>
                                    <p:animMotion origin="layout" path="M -0.00208 -0.00186 L -0.00208 -0.00186 C -0.00226 -0.01544 -0.00243 -0.02902 -0.0026 -0.0426 C -0.00278 -0.0497 -0.00295 -0.05649 -0.00295 -0.06328 " pathEditMode="relative" ptsTypes="AAAA">
                                      <p:cBhvr>
                                        <p:cTn id="18" dur="2000" fill="hold"/>
                                        <p:tgtEl>
                                          <p:spTgt spid="12"/>
                                        </p:tgtEl>
                                        <p:attrNameLst>
                                          <p:attrName>ppt_x</p:attrName>
                                          <p:attrName>ppt_y</p:attrName>
                                        </p:attrNameLst>
                                      </p:cBhvr>
                                    </p:animMotion>
                                  </p:childTnLst>
                                </p:cTn>
                              </p:par>
                              <p:par>
                                <p:cTn id="19" presetID="0" presetClass="path" presetSubtype="0" accel="50000" decel="50000" fill="hold" grpId="0" nodeType="withEffect">
                                  <p:stCondLst>
                                    <p:cond delay="0"/>
                                  </p:stCondLst>
                                  <p:childTnLst>
                                    <p:animMotion origin="layout" path="M -0.00208 -0.00031 L -0.00208 -0.00031 C -0.00208 -0.00649 -0.00191 -0.01235 -0.00174 -0.01821 C -0.00139 -0.02747 -0.0007 -0.01142 -0.00174 -0.02717 C -0.00139 -0.02809 -0.00156 -0.02994 -0.00087 -0.02994 C 0.0066 -0.03118 0.01406 -0.03025 0.02153 -0.03087 C 0.02257 -0.03087 0.02361 -0.03149 0.02448 -0.03149 C 0.02864 -0.0321 0.03281 -0.0321 0.03698 -0.03241 L 0.04028 -0.03519 C 0.04097 -0.03581 0.04149 -0.03612 0.04201 -0.03673 L 0.04323 -0.03828 C 0.04358 -0.04044 0.04375 -0.04105 0.0441 -0.04352 C 0.04427 -0.04476 0.04427 -0.0463 0.04444 -0.04784 C 0.04462 -0.04877 0.04479 -0.05 0.04496 -0.05093 C 0.04514 -0.05155 0.04531 -0.05217 0.04531 -0.05309 C 0.04548 -0.05649 0.04531 -0.05988 0.04531 -0.06328 " pathEditMode="relative" ptsTypes="AAAAAAAAAAAAAAAA">
                                      <p:cBhvr>
                                        <p:cTn id="20" dur="2000" fill="hold"/>
                                        <p:tgtEl>
                                          <p:spTgt spid="13"/>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7" grpId="0" animBg="1" autoUpdateAnimBg="0"/>
      <p:bldP spid="8" grpId="0" animBg="1"/>
      <p:bldP spid="9" grpId="0" animBg="1"/>
      <p:bldP spid="10" grpId="0" animBg="1"/>
      <p:bldP spid="11" grpId="0" animBg="1"/>
      <p:bldP spid="12" grpId="0" animBg="1"/>
      <p:bldP spid="13"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7"/>
          <p:cNvSpPr txBox="1">
            <a:spLocks noGrp="1"/>
          </p:cNvSpPr>
          <p:nvPr>
            <p:ph type="title"/>
          </p:nvPr>
        </p:nvSpPr>
        <p:spPr>
          <a:xfrm>
            <a:off x="486113" y="372413"/>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200" b="1"/>
              <a:t>Our Project</a:t>
            </a:r>
            <a:endParaRPr sz="3200" b="1"/>
          </a:p>
        </p:txBody>
      </p:sp>
      <p:sp>
        <p:nvSpPr>
          <p:cNvPr id="111" name="Google Shape;111;p17"/>
          <p:cNvSpPr txBox="1">
            <a:spLocks noGrp="1"/>
          </p:cNvSpPr>
          <p:nvPr>
            <p:ph type="body" idx="1"/>
          </p:nvPr>
        </p:nvSpPr>
        <p:spPr>
          <a:xfrm>
            <a:off x="786150" y="1075013"/>
            <a:ext cx="7571700" cy="3573600"/>
          </a:xfrm>
          <a:prstGeom prst="rect">
            <a:avLst/>
          </a:prstGeom>
        </p:spPr>
        <p:txBody>
          <a:bodyPr spcFirstLastPara="1" wrap="square" lIns="91425" tIns="91425" rIns="91425" bIns="91425" anchor="t" anchorCtr="0">
            <a:noAutofit/>
          </a:bodyPr>
          <a:lstStyle/>
          <a:p>
            <a:pPr marL="342900" indent="-342900">
              <a:lnSpc>
                <a:spcPct val="150000"/>
              </a:lnSpc>
            </a:pPr>
            <a:r>
              <a:rPr lang="en-US" b="1"/>
              <a:t>What We Looked At</a:t>
            </a:r>
          </a:p>
          <a:p>
            <a:pPr marL="800100" lvl="1" indent="-342900">
              <a:lnSpc>
                <a:spcPct val="150000"/>
              </a:lnSpc>
            </a:pPr>
            <a:r>
              <a:rPr lang="en-US"/>
              <a:t>“Attention Is All You Need” (2017)</a:t>
            </a:r>
          </a:p>
          <a:p>
            <a:pPr marL="800100" lvl="1" indent="-342900">
              <a:lnSpc>
                <a:spcPct val="150000"/>
              </a:lnSpc>
            </a:pPr>
            <a:r>
              <a:rPr lang="en-US"/>
              <a:t>Language Translation (English to French)</a:t>
            </a:r>
          </a:p>
          <a:p>
            <a:pPr marL="342900" indent="-342900">
              <a:lnSpc>
                <a:spcPct val="150000"/>
              </a:lnSpc>
            </a:pPr>
            <a:r>
              <a:rPr lang="en-US" b="1"/>
              <a:t>Motivation</a:t>
            </a:r>
          </a:p>
          <a:p>
            <a:pPr marL="800100" lvl="1" indent="-342900">
              <a:lnSpc>
                <a:spcPct val="150000"/>
              </a:lnSpc>
            </a:pPr>
            <a:r>
              <a:rPr lang="en-US"/>
              <a:t>Heavy usage in modern systems</a:t>
            </a:r>
          </a:p>
        </p:txBody>
      </p:sp>
      <p:sp>
        <p:nvSpPr>
          <p:cNvPr id="112" name="Google Shape;112;p17"/>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a:t>
            </a:fld>
            <a:endParaRPr/>
          </a:p>
        </p:txBody>
      </p:sp>
      <p:pic>
        <p:nvPicPr>
          <p:cNvPr id="9218" name="Picture 2">
            <a:extLst>
              <a:ext uri="{FF2B5EF4-FFF2-40B4-BE49-F238E27FC236}">
                <a16:creationId xmlns:a16="http://schemas.microsoft.com/office/drawing/2014/main" id="{4C4D0C08-FA0A-601F-A32F-5E1EA64A159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612066">
            <a:off x="6483807" y="407756"/>
            <a:ext cx="2248853" cy="1980507"/>
          </a:xfrm>
          <a:prstGeom prst="rect">
            <a:avLst/>
          </a:prstGeom>
          <a:noFill/>
          <a:ln w="28575">
            <a:solidFill>
              <a:schemeClr val="tx1"/>
            </a:solidFill>
          </a:ln>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6AFB8AA-3333-FEA1-D653-B0B357FFB190}"/>
              </a:ext>
            </a:extLst>
          </p:cNvPr>
          <p:cNvSpPr>
            <a:spLocks noGrp="1" noRot="1" noMove="1" noResize="1" noEditPoints="1" noAdjustHandles="1" noChangeArrowheads="1" noChangeShapeType="1"/>
          </p:cNvSpPr>
          <p:nvPr/>
        </p:nvSpPr>
        <p:spPr>
          <a:xfrm>
            <a:off x="0" y="0"/>
            <a:ext cx="9144000" cy="5143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Slide Number Placeholder 1">
            <a:extLst>
              <a:ext uri="{FF2B5EF4-FFF2-40B4-BE49-F238E27FC236}">
                <a16:creationId xmlns:a16="http://schemas.microsoft.com/office/drawing/2014/main" id="{3868B8AC-5CEA-4DAD-0467-A4813A44616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20</a:t>
            </a:fld>
            <a:endParaRPr lang="en"/>
          </a:p>
        </p:txBody>
      </p:sp>
      <p:pic>
        <p:nvPicPr>
          <p:cNvPr id="4" name="Picture 2">
            <a:extLst>
              <a:ext uri="{FF2B5EF4-FFF2-40B4-BE49-F238E27FC236}">
                <a16:creationId xmlns:a16="http://schemas.microsoft.com/office/drawing/2014/main" id="{5C8D81F9-0737-9809-D05C-19FD6066288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819" t="17452" r="7433" b="7424"/>
          <a:stretch/>
        </p:blipFill>
        <p:spPr bwMode="auto">
          <a:xfrm>
            <a:off x="2026033" y="-3183709"/>
            <a:ext cx="5091933" cy="635350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C7D1369-8151-7CF8-341B-B59501550AC1}"/>
              </a:ext>
            </a:extLst>
          </p:cNvPr>
          <p:cNvSpPr txBox="1"/>
          <p:nvPr/>
        </p:nvSpPr>
        <p:spPr>
          <a:xfrm>
            <a:off x="2763101" y="3156458"/>
            <a:ext cx="2900553" cy="261610"/>
          </a:xfrm>
          <a:prstGeom prst="rect">
            <a:avLst/>
          </a:prstGeom>
          <a:noFill/>
        </p:spPr>
        <p:txBody>
          <a:bodyPr wrap="square" rtlCol="0">
            <a:spAutoFit/>
          </a:bodyPr>
          <a:lstStyle/>
          <a:p>
            <a:r>
              <a:rPr lang="en-US" sz="1100" b="1" dirty="0">
                <a:solidFill>
                  <a:srgbClr val="00B050"/>
                </a:solidFill>
              </a:rPr>
              <a:t>“The cat eats a mouse”</a:t>
            </a:r>
          </a:p>
        </p:txBody>
      </p:sp>
      <p:sp>
        <p:nvSpPr>
          <p:cNvPr id="6" name="TextBox 5">
            <a:extLst>
              <a:ext uri="{FF2B5EF4-FFF2-40B4-BE49-F238E27FC236}">
                <a16:creationId xmlns:a16="http://schemas.microsoft.com/office/drawing/2014/main" id="{039BA90F-AD75-1054-6965-DDB01563EF94}"/>
              </a:ext>
            </a:extLst>
          </p:cNvPr>
          <p:cNvSpPr txBox="1"/>
          <p:nvPr/>
        </p:nvSpPr>
        <p:spPr>
          <a:xfrm>
            <a:off x="4571999" y="3156458"/>
            <a:ext cx="3472053" cy="261610"/>
          </a:xfrm>
          <a:prstGeom prst="rect">
            <a:avLst/>
          </a:prstGeom>
          <a:noFill/>
        </p:spPr>
        <p:txBody>
          <a:bodyPr wrap="square" rtlCol="0">
            <a:spAutoFit/>
          </a:bodyPr>
          <a:lstStyle/>
          <a:p>
            <a:r>
              <a:rPr lang="en-US" sz="1100" b="1" dirty="0">
                <a:solidFill>
                  <a:srgbClr val="00B050"/>
                </a:solidFill>
              </a:rPr>
              <a:t>“</a:t>
            </a:r>
            <a:r>
              <a:rPr lang="fr-FR" sz="1100" b="1" dirty="0">
                <a:solidFill>
                  <a:srgbClr val="00B050"/>
                </a:solidFill>
              </a:rPr>
              <a:t>Le chat mange une souris</a:t>
            </a:r>
            <a:r>
              <a:rPr lang="en-US" sz="1100" b="1" dirty="0">
                <a:solidFill>
                  <a:srgbClr val="00B050"/>
                </a:solidFill>
              </a:rPr>
              <a:t>”</a:t>
            </a:r>
          </a:p>
        </p:txBody>
      </p:sp>
      <p:sp>
        <p:nvSpPr>
          <p:cNvPr id="22" name="Rectangle 21">
            <a:extLst>
              <a:ext uri="{FF2B5EF4-FFF2-40B4-BE49-F238E27FC236}">
                <a16:creationId xmlns:a16="http://schemas.microsoft.com/office/drawing/2014/main" id="{7732C1B4-D46D-B22A-9092-D9179DFF9BC9}"/>
              </a:ext>
            </a:extLst>
          </p:cNvPr>
          <p:cNvSpPr/>
          <p:nvPr/>
        </p:nvSpPr>
        <p:spPr>
          <a:xfrm rot="16200000" flipH="1">
            <a:off x="6000970" y="161822"/>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13A30CC-BB90-7DF9-371B-6F3885B08916}"/>
              </a:ext>
            </a:extLst>
          </p:cNvPr>
          <p:cNvSpPr/>
          <p:nvPr/>
        </p:nvSpPr>
        <p:spPr>
          <a:xfrm rot="16200000" flipH="1">
            <a:off x="3002342" y="350715"/>
            <a:ext cx="80624"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78C2BAC4-D7DD-D754-60D9-E4DC7933499B}"/>
              </a:ext>
            </a:extLst>
          </p:cNvPr>
          <p:cNvSpPr/>
          <p:nvPr/>
        </p:nvSpPr>
        <p:spPr>
          <a:xfrm rot="16200000" flipH="1">
            <a:off x="3201912" y="1021936"/>
            <a:ext cx="80624"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B99CA50D-F8B9-7F1F-C50F-421E2DCF7ADE}"/>
              </a:ext>
            </a:extLst>
          </p:cNvPr>
          <p:cNvSpPr/>
          <p:nvPr/>
        </p:nvSpPr>
        <p:spPr>
          <a:xfrm rot="16200000" flipH="1">
            <a:off x="3633659" y="1021937"/>
            <a:ext cx="80624"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E0C0BDC-78E7-DB05-2E0D-C9BCD38D2ABD}"/>
              </a:ext>
            </a:extLst>
          </p:cNvPr>
          <p:cNvSpPr/>
          <p:nvPr/>
        </p:nvSpPr>
        <p:spPr>
          <a:xfrm rot="16200000" flipH="1">
            <a:off x="4065406" y="1023500"/>
            <a:ext cx="80624"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35EF1C0-C518-D7D3-B6E8-48F25A39F18C}"/>
              </a:ext>
            </a:extLst>
          </p:cNvPr>
          <p:cNvSpPr/>
          <p:nvPr/>
        </p:nvSpPr>
        <p:spPr>
          <a:xfrm rot="16200000" flipH="1">
            <a:off x="4992028" y="1022227"/>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5BDBCA8-AA69-4654-0FC6-26A21A1D3461}"/>
              </a:ext>
            </a:extLst>
          </p:cNvPr>
          <p:cNvSpPr/>
          <p:nvPr/>
        </p:nvSpPr>
        <p:spPr>
          <a:xfrm rot="16200000" flipH="1">
            <a:off x="5423775" y="1021939"/>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97B0FBB-DAB7-2D26-FE44-E9A96EDABDEA}"/>
              </a:ext>
            </a:extLst>
          </p:cNvPr>
          <p:cNvSpPr/>
          <p:nvPr/>
        </p:nvSpPr>
        <p:spPr>
          <a:xfrm rot="16200000" flipH="1">
            <a:off x="5859265" y="1023657"/>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611405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6AFB8AA-3333-FEA1-D653-B0B357FFB190}"/>
              </a:ext>
            </a:extLst>
          </p:cNvPr>
          <p:cNvSpPr>
            <a:spLocks noGrp="1" noRot="1" noMove="1" noResize="1" noEditPoints="1" noAdjustHandles="1" noChangeArrowheads="1" noChangeShapeType="1"/>
          </p:cNvSpPr>
          <p:nvPr/>
        </p:nvSpPr>
        <p:spPr>
          <a:xfrm>
            <a:off x="0" y="0"/>
            <a:ext cx="9144000" cy="5143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Slide Number Placeholder 1">
            <a:extLst>
              <a:ext uri="{FF2B5EF4-FFF2-40B4-BE49-F238E27FC236}">
                <a16:creationId xmlns:a16="http://schemas.microsoft.com/office/drawing/2014/main" id="{3868B8AC-5CEA-4DAD-0467-A4813A44616E}"/>
              </a:ext>
            </a:extLst>
          </p:cNvPr>
          <p:cNvSpPr>
            <a:spLocks noGrp="1"/>
          </p:cNvSpPr>
          <p:nvPr>
            <p:ph type="sldNum" idx="12"/>
          </p:nvPr>
        </p:nvSpPr>
        <p:spPr>
          <a:xfrm>
            <a:off x="12864624" y="6192571"/>
            <a:ext cx="548700" cy="393600"/>
          </a:xfrm>
        </p:spPr>
        <p:txBody>
          <a:bodyPr/>
          <a:lstStyle/>
          <a:p>
            <a:pPr marL="0" lvl="0" indent="0" algn="r" rtl="0">
              <a:spcBef>
                <a:spcPts val="0"/>
              </a:spcBef>
              <a:spcAft>
                <a:spcPts val="0"/>
              </a:spcAft>
              <a:buNone/>
            </a:pPr>
            <a:fld id="{00000000-1234-1234-1234-123412341234}" type="slidenum">
              <a:rPr lang="en" smtClean="0"/>
              <a:t>21</a:t>
            </a:fld>
            <a:endParaRPr lang="en"/>
          </a:p>
        </p:txBody>
      </p:sp>
      <p:pic>
        <p:nvPicPr>
          <p:cNvPr id="4" name="Picture 2">
            <a:extLst>
              <a:ext uri="{FF2B5EF4-FFF2-40B4-BE49-F238E27FC236}">
                <a16:creationId xmlns:a16="http://schemas.microsoft.com/office/drawing/2014/main" id="{5C8D81F9-0737-9809-D05C-19FD6066288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819" t="17452" r="7433" b="7424"/>
          <a:stretch/>
        </p:blipFill>
        <p:spPr bwMode="auto">
          <a:xfrm>
            <a:off x="6486273" y="-1740989"/>
            <a:ext cx="5091933" cy="635350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C7D1369-8151-7CF8-341B-B59501550AC1}"/>
              </a:ext>
            </a:extLst>
          </p:cNvPr>
          <p:cNvSpPr txBox="1"/>
          <p:nvPr/>
        </p:nvSpPr>
        <p:spPr>
          <a:xfrm>
            <a:off x="7223341" y="4599178"/>
            <a:ext cx="2900553" cy="261610"/>
          </a:xfrm>
          <a:prstGeom prst="rect">
            <a:avLst/>
          </a:prstGeom>
          <a:noFill/>
        </p:spPr>
        <p:txBody>
          <a:bodyPr wrap="square" rtlCol="0">
            <a:spAutoFit/>
          </a:bodyPr>
          <a:lstStyle/>
          <a:p>
            <a:r>
              <a:rPr lang="en-US" sz="1100" b="1" dirty="0">
                <a:solidFill>
                  <a:srgbClr val="00B050"/>
                </a:solidFill>
              </a:rPr>
              <a:t>“The cat eats a mouse”</a:t>
            </a:r>
          </a:p>
        </p:txBody>
      </p:sp>
      <p:sp>
        <p:nvSpPr>
          <p:cNvPr id="6" name="TextBox 5">
            <a:extLst>
              <a:ext uri="{FF2B5EF4-FFF2-40B4-BE49-F238E27FC236}">
                <a16:creationId xmlns:a16="http://schemas.microsoft.com/office/drawing/2014/main" id="{039BA90F-AD75-1054-6965-DDB01563EF94}"/>
              </a:ext>
            </a:extLst>
          </p:cNvPr>
          <p:cNvSpPr txBox="1"/>
          <p:nvPr/>
        </p:nvSpPr>
        <p:spPr>
          <a:xfrm>
            <a:off x="9093199" y="4599178"/>
            <a:ext cx="3472053" cy="261610"/>
          </a:xfrm>
          <a:prstGeom prst="rect">
            <a:avLst/>
          </a:prstGeom>
          <a:noFill/>
        </p:spPr>
        <p:txBody>
          <a:bodyPr wrap="square" rtlCol="0">
            <a:spAutoFit/>
          </a:bodyPr>
          <a:lstStyle/>
          <a:p>
            <a:r>
              <a:rPr lang="en-US" sz="1100" b="1" dirty="0">
                <a:solidFill>
                  <a:srgbClr val="00B050"/>
                </a:solidFill>
              </a:rPr>
              <a:t>“</a:t>
            </a:r>
            <a:r>
              <a:rPr lang="fr-FR" sz="1100" b="1" dirty="0">
                <a:solidFill>
                  <a:srgbClr val="00B050"/>
                </a:solidFill>
              </a:rPr>
              <a:t>Le chat mange une souris</a:t>
            </a:r>
            <a:r>
              <a:rPr lang="en-US" sz="1100" b="1" dirty="0">
                <a:solidFill>
                  <a:srgbClr val="00B050"/>
                </a:solidFill>
              </a:rPr>
              <a:t>”</a:t>
            </a:r>
          </a:p>
        </p:txBody>
      </p:sp>
      <p:sp>
        <p:nvSpPr>
          <p:cNvPr id="22" name="Rectangle 21">
            <a:extLst>
              <a:ext uri="{FF2B5EF4-FFF2-40B4-BE49-F238E27FC236}">
                <a16:creationId xmlns:a16="http://schemas.microsoft.com/office/drawing/2014/main" id="{7732C1B4-D46D-B22A-9092-D9179DFF9BC9}"/>
              </a:ext>
            </a:extLst>
          </p:cNvPr>
          <p:cNvSpPr/>
          <p:nvPr/>
        </p:nvSpPr>
        <p:spPr>
          <a:xfrm rot="16200000" flipH="1">
            <a:off x="10461210" y="1604542"/>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13A30CC-BB90-7DF9-371B-6F3885B08916}"/>
              </a:ext>
            </a:extLst>
          </p:cNvPr>
          <p:cNvSpPr/>
          <p:nvPr/>
        </p:nvSpPr>
        <p:spPr>
          <a:xfrm rot="16200000" flipH="1">
            <a:off x="7462582" y="1793435"/>
            <a:ext cx="80624"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78C2BAC4-D7DD-D754-60D9-E4DC7933499B}"/>
              </a:ext>
            </a:extLst>
          </p:cNvPr>
          <p:cNvSpPr/>
          <p:nvPr/>
        </p:nvSpPr>
        <p:spPr>
          <a:xfrm rot="16200000" flipH="1">
            <a:off x="7662152" y="2464656"/>
            <a:ext cx="80624"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B99CA50D-F8B9-7F1F-C50F-421E2DCF7ADE}"/>
              </a:ext>
            </a:extLst>
          </p:cNvPr>
          <p:cNvSpPr/>
          <p:nvPr/>
        </p:nvSpPr>
        <p:spPr>
          <a:xfrm rot="16200000" flipH="1">
            <a:off x="8093899" y="2464657"/>
            <a:ext cx="80624" cy="399140"/>
          </a:xfrm>
          <a:prstGeom prst="rect">
            <a:avLst/>
          </a:prstGeom>
          <a:solidFill>
            <a:srgbClr val="59C0FF"/>
          </a:solidFill>
          <a:ln>
            <a:solidFill>
              <a:srgbClr val="0091E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E0C0BDC-78E7-DB05-2E0D-C9BCD38D2ABD}"/>
              </a:ext>
            </a:extLst>
          </p:cNvPr>
          <p:cNvSpPr/>
          <p:nvPr/>
        </p:nvSpPr>
        <p:spPr>
          <a:xfrm rot="16200000" flipH="1">
            <a:off x="8525646" y="2466220"/>
            <a:ext cx="80624" cy="399140"/>
          </a:xfrm>
          <a:prstGeom prst="rect">
            <a:avLst/>
          </a:prstGeom>
          <a:solidFill>
            <a:srgbClr val="59C0FF"/>
          </a:solidFill>
          <a:ln>
            <a:solidFill>
              <a:srgbClr val="0091E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35EF1C0-C518-D7D3-B6E8-48F25A39F18C}"/>
              </a:ext>
            </a:extLst>
          </p:cNvPr>
          <p:cNvSpPr/>
          <p:nvPr/>
        </p:nvSpPr>
        <p:spPr>
          <a:xfrm rot="16200000" flipH="1">
            <a:off x="9452268" y="2464947"/>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5BDBCA8-AA69-4654-0FC6-26A21A1D3461}"/>
              </a:ext>
            </a:extLst>
          </p:cNvPr>
          <p:cNvSpPr/>
          <p:nvPr/>
        </p:nvSpPr>
        <p:spPr>
          <a:xfrm rot="16200000" flipH="1">
            <a:off x="9884015" y="2464659"/>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97B0FBB-DAB7-2D26-FE44-E9A96EDABDEA}"/>
              </a:ext>
            </a:extLst>
          </p:cNvPr>
          <p:cNvSpPr/>
          <p:nvPr/>
        </p:nvSpPr>
        <p:spPr>
          <a:xfrm rot="16200000" flipH="1">
            <a:off x="10319505" y="2466377"/>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4D6198E2-7190-2EF8-2BA9-BD110BC6B15B}"/>
              </a:ext>
            </a:extLst>
          </p:cNvPr>
          <p:cNvPicPr>
            <a:picLocks noChangeAspect="1"/>
          </p:cNvPicPr>
          <p:nvPr/>
        </p:nvPicPr>
        <p:blipFill>
          <a:blip r:embed="rId3"/>
          <a:stretch>
            <a:fillRect/>
          </a:stretch>
        </p:blipFill>
        <p:spPr>
          <a:xfrm>
            <a:off x="132081" y="1247464"/>
            <a:ext cx="6294126" cy="2914148"/>
          </a:xfrm>
          <a:prstGeom prst="rect">
            <a:avLst/>
          </a:prstGeom>
        </p:spPr>
      </p:pic>
      <p:sp>
        <p:nvSpPr>
          <p:cNvPr id="16" name="Arrow: Circular 15">
            <a:extLst>
              <a:ext uri="{FF2B5EF4-FFF2-40B4-BE49-F238E27FC236}">
                <a16:creationId xmlns:a16="http://schemas.microsoft.com/office/drawing/2014/main" id="{A0D7D2EE-E11F-F795-9C9A-9BD0A0757A23}"/>
              </a:ext>
            </a:extLst>
          </p:cNvPr>
          <p:cNvSpPr/>
          <p:nvPr/>
        </p:nvSpPr>
        <p:spPr>
          <a:xfrm rot="21400547" flipH="1">
            <a:off x="-778123" y="766528"/>
            <a:ext cx="8582637" cy="2546065"/>
          </a:xfrm>
          <a:prstGeom prst="circularArrow">
            <a:avLst>
              <a:gd name="adj1" fmla="val 3034"/>
              <a:gd name="adj2" fmla="val 562386"/>
              <a:gd name="adj3" fmla="val 19335796"/>
              <a:gd name="adj4" fmla="val 10821905"/>
              <a:gd name="adj5" fmla="val 1043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TextBox 16">
            <a:extLst>
              <a:ext uri="{FF2B5EF4-FFF2-40B4-BE49-F238E27FC236}">
                <a16:creationId xmlns:a16="http://schemas.microsoft.com/office/drawing/2014/main" id="{76DBBFB7-BDF2-1E31-066B-7285FA957CBD}"/>
              </a:ext>
            </a:extLst>
          </p:cNvPr>
          <p:cNvSpPr txBox="1"/>
          <p:nvPr/>
        </p:nvSpPr>
        <p:spPr>
          <a:xfrm>
            <a:off x="3405041" y="600657"/>
            <a:ext cx="3710940" cy="369332"/>
          </a:xfrm>
          <a:prstGeom prst="rect">
            <a:avLst/>
          </a:prstGeom>
          <a:noFill/>
        </p:spPr>
        <p:txBody>
          <a:bodyPr wrap="square" rtlCol="0">
            <a:spAutoFit/>
          </a:bodyPr>
          <a:lstStyle/>
          <a:p>
            <a:r>
              <a:rPr lang="en-US" sz="1800" b="1" dirty="0">
                <a:solidFill>
                  <a:srgbClr val="0070C0"/>
                </a:solidFill>
              </a:rPr>
              <a:t>Using Attention!</a:t>
            </a:r>
          </a:p>
        </p:txBody>
      </p:sp>
    </p:spTree>
    <p:extLst>
      <p:ext uri="{BB962C8B-B14F-4D97-AF65-F5344CB8AC3E}">
        <p14:creationId xmlns:p14="http://schemas.microsoft.com/office/powerpoint/2010/main" val="217207894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6AFB8AA-3333-FEA1-D653-B0B357FFB190}"/>
              </a:ext>
            </a:extLst>
          </p:cNvPr>
          <p:cNvSpPr>
            <a:spLocks noGrp="1" noRot="1" noMove="1" noResize="1" noEditPoints="1" noAdjustHandles="1" noChangeArrowheads="1" noChangeShapeType="1"/>
          </p:cNvSpPr>
          <p:nvPr/>
        </p:nvSpPr>
        <p:spPr>
          <a:xfrm>
            <a:off x="0" y="0"/>
            <a:ext cx="9144000" cy="5143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Slide Number Placeholder 1">
            <a:extLst>
              <a:ext uri="{FF2B5EF4-FFF2-40B4-BE49-F238E27FC236}">
                <a16:creationId xmlns:a16="http://schemas.microsoft.com/office/drawing/2014/main" id="{3868B8AC-5CEA-4DAD-0467-A4813A44616E}"/>
              </a:ext>
            </a:extLst>
          </p:cNvPr>
          <p:cNvSpPr>
            <a:spLocks noGrp="1"/>
          </p:cNvSpPr>
          <p:nvPr>
            <p:ph type="sldNum" idx="12"/>
          </p:nvPr>
        </p:nvSpPr>
        <p:spPr>
          <a:xfrm>
            <a:off x="12864624" y="6192571"/>
            <a:ext cx="548700" cy="393600"/>
          </a:xfrm>
        </p:spPr>
        <p:txBody>
          <a:bodyPr/>
          <a:lstStyle/>
          <a:p>
            <a:pPr marL="0" lvl="0" indent="0" algn="r" rtl="0">
              <a:spcBef>
                <a:spcPts val="0"/>
              </a:spcBef>
              <a:spcAft>
                <a:spcPts val="0"/>
              </a:spcAft>
              <a:buNone/>
            </a:pPr>
            <a:fld id="{00000000-1234-1234-1234-123412341234}" type="slidenum">
              <a:rPr lang="en" smtClean="0"/>
              <a:t>22</a:t>
            </a:fld>
            <a:endParaRPr lang="en"/>
          </a:p>
        </p:txBody>
      </p:sp>
      <p:pic>
        <p:nvPicPr>
          <p:cNvPr id="4" name="Picture 2">
            <a:extLst>
              <a:ext uri="{FF2B5EF4-FFF2-40B4-BE49-F238E27FC236}">
                <a16:creationId xmlns:a16="http://schemas.microsoft.com/office/drawing/2014/main" id="{5C8D81F9-0737-9809-D05C-19FD6066288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819" t="17452" r="7433" b="7424"/>
          <a:stretch/>
        </p:blipFill>
        <p:spPr bwMode="auto">
          <a:xfrm>
            <a:off x="6486273" y="-1740989"/>
            <a:ext cx="5091933" cy="635350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C7D1369-8151-7CF8-341B-B59501550AC1}"/>
              </a:ext>
            </a:extLst>
          </p:cNvPr>
          <p:cNvSpPr txBox="1"/>
          <p:nvPr/>
        </p:nvSpPr>
        <p:spPr>
          <a:xfrm>
            <a:off x="7223341" y="4599178"/>
            <a:ext cx="2900553" cy="261610"/>
          </a:xfrm>
          <a:prstGeom prst="rect">
            <a:avLst/>
          </a:prstGeom>
          <a:noFill/>
        </p:spPr>
        <p:txBody>
          <a:bodyPr wrap="square" rtlCol="0">
            <a:spAutoFit/>
          </a:bodyPr>
          <a:lstStyle/>
          <a:p>
            <a:r>
              <a:rPr lang="en-US" sz="1100" b="1" dirty="0">
                <a:solidFill>
                  <a:srgbClr val="00B050"/>
                </a:solidFill>
              </a:rPr>
              <a:t>“The cat eats a mouse”</a:t>
            </a:r>
          </a:p>
        </p:txBody>
      </p:sp>
      <p:sp>
        <p:nvSpPr>
          <p:cNvPr id="6" name="TextBox 5">
            <a:extLst>
              <a:ext uri="{FF2B5EF4-FFF2-40B4-BE49-F238E27FC236}">
                <a16:creationId xmlns:a16="http://schemas.microsoft.com/office/drawing/2014/main" id="{039BA90F-AD75-1054-6965-DDB01563EF94}"/>
              </a:ext>
            </a:extLst>
          </p:cNvPr>
          <p:cNvSpPr txBox="1"/>
          <p:nvPr/>
        </p:nvSpPr>
        <p:spPr>
          <a:xfrm>
            <a:off x="9093199" y="4599178"/>
            <a:ext cx="3472053" cy="261610"/>
          </a:xfrm>
          <a:prstGeom prst="rect">
            <a:avLst/>
          </a:prstGeom>
          <a:noFill/>
        </p:spPr>
        <p:txBody>
          <a:bodyPr wrap="square" rtlCol="0">
            <a:spAutoFit/>
          </a:bodyPr>
          <a:lstStyle/>
          <a:p>
            <a:r>
              <a:rPr lang="en-US" sz="1100" b="1" dirty="0">
                <a:solidFill>
                  <a:srgbClr val="00B050"/>
                </a:solidFill>
              </a:rPr>
              <a:t>“</a:t>
            </a:r>
            <a:r>
              <a:rPr lang="fr-FR" sz="1100" b="1" dirty="0">
                <a:solidFill>
                  <a:srgbClr val="00B050"/>
                </a:solidFill>
              </a:rPr>
              <a:t>Le chat mange une souris</a:t>
            </a:r>
            <a:r>
              <a:rPr lang="en-US" sz="1100" b="1" dirty="0">
                <a:solidFill>
                  <a:srgbClr val="00B050"/>
                </a:solidFill>
              </a:rPr>
              <a:t>”</a:t>
            </a:r>
          </a:p>
        </p:txBody>
      </p:sp>
      <p:sp>
        <p:nvSpPr>
          <p:cNvPr id="22" name="Rectangle 21">
            <a:extLst>
              <a:ext uri="{FF2B5EF4-FFF2-40B4-BE49-F238E27FC236}">
                <a16:creationId xmlns:a16="http://schemas.microsoft.com/office/drawing/2014/main" id="{7732C1B4-D46D-B22A-9092-D9179DFF9BC9}"/>
              </a:ext>
            </a:extLst>
          </p:cNvPr>
          <p:cNvSpPr/>
          <p:nvPr/>
        </p:nvSpPr>
        <p:spPr>
          <a:xfrm rot="16200000" flipH="1">
            <a:off x="10461210" y="1604542"/>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13A30CC-BB90-7DF9-371B-6F3885B08916}"/>
              </a:ext>
            </a:extLst>
          </p:cNvPr>
          <p:cNvSpPr/>
          <p:nvPr/>
        </p:nvSpPr>
        <p:spPr>
          <a:xfrm rot="16200000" flipH="1">
            <a:off x="7462582" y="1793435"/>
            <a:ext cx="80624"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78C2BAC4-D7DD-D754-60D9-E4DC7933499B}"/>
              </a:ext>
            </a:extLst>
          </p:cNvPr>
          <p:cNvSpPr/>
          <p:nvPr/>
        </p:nvSpPr>
        <p:spPr>
          <a:xfrm rot="16200000" flipH="1">
            <a:off x="7601499" y="2473145"/>
            <a:ext cx="201930"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B99CA50D-F8B9-7F1F-C50F-421E2DCF7ADE}"/>
              </a:ext>
            </a:extLst>
          </p:cNvPr>
          <p:cNvSpPr/>
          <p:nvPr/>
        </p:nvSpPr>
        <p:spPr>
          <a:xfrm rot="16200000" flipH="1">
            <a:off x="8033247" y="2473147"/>
            <a:ext cx="201928" cy="399140"/>
          </a:xfrm>
          <a:prstGeom prst="rect">
            <a:avLst/>
          </a:prstGeom>
          <a:solidFill>
            <a:srgbClr val="FFC636"/>
          </a:solidFill>
          <a:ln>
            <a:solidFill>
              <a:srgbClr val="E2A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E0C0BDC-78E7-DB05-2E0D-C9BCD38D2ABD}"/>
              </a:ext>
            </a:extLst>
          </p:cNvPr>
          <p:cNvSpPr/>
          <p:nvPr/>
        </p:nvSpPr>
        <p:spPr>
          <a:xfrm rot="16200000" flipH="1">
            <a:off x="8464992" y="2473145"/>
            <a:ext cx="201931" cy="399140"/>
          </a:xfrm>
          <a:prstGeom prst="rect">
            <a:avLst/>
          </a:prstGeom>
          <a:solidFill>
            <a:srgbClr val="FF00FF"/>
          </a:solidFill>
          <a:ln>
            <a:solidFill>
              <a:srgbClr val="CC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35EF1C0-C518-D7D3-B6E8-48F25A39F18C}"/>
              </a:ext>
            </a:extLst>
          </p:cNvPr>
          <p:cNvSpPr/>
          <p:nvPr/>
        </p:nvSpPr>
        <p:spPr>
          <a:xfrm rot="16200000" flipH="1">
            <a:off x="9452268" y="2464947"/>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5BDBCA8-AA69-4654-0FC6-26A21A1D3461}"/>
              </a:ext>
            </a:extLst>
          </p:cNvPr>
          <p:cNvSpPr/>
          <p:nvPr/>
        </p:nvSpPr>
        <p:spPr>
          <a:xfrm rot="16200000" flipH="1">
            <a:off x="9884015" y="2464659"/>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97B0FBB-DAB7-2D26-FE44-E9A96EDABDEA}"/>
              </a:ext>
            </a:extLst>
          </p:cNvPr>
          <p:cNvSpPr/>
          <p:nvPr/>
        </p:nvSpPr>
        <p:spPr>
          <a:xfrm rot="16200000" flipH="1">
            <a:off x="10319505" y="2466377"/>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4D6198E2-7190-2EF8-2BA9-BD110BC6B15B}"/>
              </a:ext>
            </a:extLst>
          </p:cNvPr>
          <p:cNvPicPr>
            <a:picLocks noChangeAspect="1"/>
          </p:cNvPicPr>
          <p:nvPr/>
        </p:nvPicPr>
        <p:blipFill>
          <a:blip r:embed="rId3"/>
          <a:stretch>
            <a:fillRect/>
          </a:stretch>
        </p:blipFill>
        <p:spPr>
          <a:xfrm>
            <a:off x="132081" y="1247464"/>
            <a:ext cx="6294126" cy="2914148"/>
          </a:xfrm>
          <a:prstGeom prst="rect">
            <a:avLst/>
          </a:prstGeom>
        </p:spPr>
      </p:pic>
      <p:sp>
        <p:nvSpPr>
          <p:cNvPr id="16" name="Arrow: Circular 15">
            <a:extLst>
              <a:ext uri="{FF2B5EF4-FFF2-40B4-BE49-F238E27FC236}">
                <a16:creationId xmlns:a16="http://schemas.microsoft.com/office/drawing/2014/main" id="{A0D7D2EE-E11F-F795-9C9A-9BD0A0757A23}"/>
              </a:ext>
            </a:extLst>
          </p:cNvPr>
          <p:cNvSpPr/>
          <p:nvPr/>
        </p:nvSpPr>
        <p:spPr>
          <a:xfrm rot="21400547" flipH="1">
            <a:off x="-778123" y="766528"/>
            <a:ext cx="8582637" cy="2546065"/>
          </a:xfrm>
          <a:prstGeom prst="circularArrow">
            <a:avLst>
              <a:gd name="adj1" fmla="val 3034"/>
              <a:gd name="adj2" fmla="val 562386"/>
              <a:gd name="adj3" fmla="val 19335796"/>
              <a:gd name="adj4" fmla="val 10821905"/>
              <a:gd name="adj5" fmla="val 1043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TextBox 13">
            <a:extLst>
              <a:ext uri="{FF2B5EF4-FFF2-40B4-BE49-F238E27FC236}">
                <a16:creationId xmlns:a16="http://schemas.microsoft.com/office/drawing/2014/main" id="{D7ED66B8-6D48-D5D6-B1F7-2CA52A1232C1}"/>
              </a:ext>
            </a:extLst>
          </p:cNvPr>
          <p:cNvSpPr txBox="1"/>
          <p:nvPr/>
        </p:nvSpPr>
        <p:spPr>
          <a:xfrm>
            <a:off x="7535859" y="2511385"/>
            <a:ext cx="294606" cy="307777"/>
          </a:xfrm>
          <a:prstGeom prst="rect">
            <a:avLst/>
          </a:prstGeom>
          <a:noFill/>
        </p:spPr>
        <p:txBody>
          <a:bodyPr wrap="square" rtlCol="0">
            <a:spAutoFit/>
          </a:bodyPr>
          <a:lstStyle/>
          <a:p>
            <a:r>
              <a:rPr lang="en-US" b="1" dirty="0">
                <a:solidFill>
                  <a:schemeClr val="tx1"/>
                </a:solidFill>
              </a:rPr>
              <a:t>Q</a:t>
            </a:r>
          </a:p>
        </p:txBody>
      </p:sp>
      <p:sp>
        <p:nvSpPr>
          <p:cNvPr id="17" name="TextBox 16">
            <a:extLst>
              <a:ext uri="{FF2B5EF4-FFF2-40B4-BE49-F238E27FC236}">
                <a16:creationId xmlns:a16="http://schemas.microsoft.com/office/drawing/2014/main" id="{6DD8E709-5FEE-B0A3-3880-3470B5F51723}"/>
              </a:ext>
            </a:extLst>
          </p:cNvPr>
          <p:cNvSpPr txBox="1"/>
          <p:nvPr/>
        </p:nvSpPr>
        <p:spPr>
          <a:xfrm>
            <a:off x="7981446" y="2517960"/>
            <a:ext cx="294606" cy="307777"/>
          </a:xfrm>
          <a:prstGeom prst="rect">
            <a:avLst/>
          </a:prstGeom>
          <a:noFill/>
        </p:spPr>
        <p:txBody>
          <a:bodyPr wrap="square" rtlCol="0">
            <a:spAutoFit/>
          </a:bodyPr>
          <a:lstStyle/>
          <a:p>
            <a:r>
              <a:rPr lang="en-US" b="1" dirty="0">
                <a:solidFill>
                  <a:schemeClr val="tx1"/>
                </a:solidFill>
              </a:rPr>
              <a:t>K</a:t>
            </a:r>
          </a:p>
        </p:txBody>
      </p:sp>
      <p:sp>
        <p:nvSpPr>
          <p:cNvPr id="18" name="TextBox 17">
            <a:extLst>
              <a:ext uri="{FF2B5EF4-FFF2-40B4-BE49-F238E27FC236}">
                <a16:creationId xmlns:a16="http://schemas.microsoft.com/office/drawing/2014/main" id="{1024FC87-9982-454D-C8B2-A21E710F4DBE}"/>
              </a:ext>
            </a:extLst>
          </p:cNvPr>
          <p:cNvSpPr txBox="1"/>
          <p:nvPr/>
        </p:nvSpPr>
        <p:spPr>
          <a:xfrm>
            <a:off x="8423070" y="2517960"/>
            <a:ext cx="294606" cy="307777"/>
          </a:xfrm>
          <a:prstGeom prst="rect">
            <a:avLst/>
          </a:prstGeom>
          <a:noFill/>
        </p:spPr>
        <p:txBody>
          <a:bodyPr wrap="square" rtlCol="0">
            <a:spAutoFit/>
          </a:bodyPr>
          <a:lstStyle/>
          <a:p>
            <a:r>
              <a:rPr lang="en-US" b="1" dirty="0">
                <a:solidFill>
                  <a:schemeClr val="tx1"/>
                </a:solidFill>
              </a:rPr>
              <a:t>V</a:t>
            </a:r>
          </a:p>
        </p:txBody>
      </p:sp>
      <p:sp>
        <p:nvSpPr>
          <p:cNvPr id="19" name="TextBox 18">
            <a:extLst>
              <a:ext uri="{FF2B5EF4-FFF2-40B4-BE49-F238E27FC236}">
                <a16:creationId xmlns:a16="http://schemas.microsoft.com/office/drawing/2014/main" id="{35E1CDEB-9959-EE26-F4F7-32FEBF06DE81}"/>
              </a:ext>
            </a:extLst>
          </p:cNvPr>
          <p:cNvSpPr txBox="1"/>
          <p:nvPr/>
        </p:nvSpPr>
        <p:spPr>
          <a:xfrm>
            <a:off x="3405041" y="600657"/>
            <a:ext cx="3710940" cy="369332"/>
          </a:xfrm>
          <a:prstGeom prst="rect">
            <a:avLst/>
          </a:prstGeom>
          <a:noFill/>
        </p:spPr>
        <p:txBody>
          <a:bodyPr wrap="square" rtlCol="0">
            <a:spAutoFit/>
          </a:bodyPr>
          <a:lstStyle/>
          <a:p>
            <a:r>
              <a:rPr lang="en-US" sz="1800" b="1" dirty="0">
                <a:solidFill>
                  <a:srgbClr val="0070C0"/>
                </a:solidFill>
              </a:rPr>
              <a:t>Using Attention!</a:t>
            </a:r>
          </a:p>
        </p:txBody>
      </p:sp>
      <p:sp>
        <p:nvSpPr>
          <p:cNvPr id="20" name="Arrow: Right 19">
            <a:extLst>
              <a:ext uri="{FF2B5EF4-FFF2-40B4-BE49-F238E27FC236}">
                <a16:creationId xmlns:a16="http://schemas.microsoft.com/office/drawing/2014/main" id="{E775D56C-9271-EFBC-F07D-4AEF57DE7FDC}"/>
              </a:ext>
            </a:extLst>
          </p:cNvPr>
          <p:cNvSpPr/>
          <p:nvPr/>
        </p:nvSpPr>
        <p:spPr>
          <a:xfrm rot="21213199">
            <a:off x="6507579" y="2709293"/>
            <a:ext cx="491702" cy="132789"/>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6095059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6AFB8AA-3333-FEA1-D653-B0B357FFB190}"/>
              </a:ext>
            </a:extLst>
          </p:cNvPr>
          <p:cNvSpPr>
            <a:spLocks noGrp="1" noRot="1" noMove="1" noResize="1" noEditPoints="1" noAdjustHandles="1" noChangeArrowheads="1" noChangeShapeType="1"/>
          </p:cNvSpPr>
          <p:nvPr/>
        </p:nvSpPr>
        <p:spPr>
          <a:xfrm>
            <a:off x="0" y="0"/>
            <a:ext cx="9144000" cy="5143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Slide Number Placeholder 1">
            <a:extLst>
              <a:ext uri="{FF2B5EF4-FFF2-40B4-BE49-F238E27FC236}">
                <a16:creationId xmlns:a16="http://schemas.microsoft.com/office/drawing/2014/main" id="{3868B8AC-5CEA-4DAD-0467-A4813A44616E}"/>
              </a:ext>
            </a:extLst>
          </p:cNvPr>
          <p:cNvSpPr>
            <a:spLocks noGrp="1"/>
          </p:cNvSpPr>
          <p:nvPr>
            <p:ph type="sldNum" idx="12"/>
          </p:nvPr>
        </p:nvSpPr>
        <p:spPr>
          <a:xfrm>
            <a:off x="12864624" y="6192571"/>
            <a:ext cx="548700" cy="393600"/>
          </a:xfrm>
        </p:spPr>
        <p:txBody>
          <a:bodyPr/>
          <a:lstStyle/>
          <a:p>
            <a:pPr marL="0" lvl="0" indent="0" algn="r" rtl="0">
              <a:spcBef>
                <a:spcPts val="0"/>
              </a:spcBef>
              <a:spcAft>
                <a:spcPts val="0"/>
              </a:spcAft>
              <a:buNone/>
            </a:pPr>
            <a:fld id="{00000000-1234-1234-1234-123412341234}" type="slidenum">
              <a:rPr lang="en" smtClean="0"/>
              <a:t>23</a:t>
            </a:fld>
            <a:endParaRPr lang="en"/>
          </a:p>
        </p:txBody>
      </p:sp>
      <p:pic>
        <p:nvPicPr>
          <p:cNvPr id="4" name="Picture 2">
            <a:extLst>
              <a:ext uri="{FF2B5EF4-FFF2-40B4-BE49-F238E27FC236}">
                <a16:creationId xmlns:a16="http://schemas.microsoft.com/office/drawing/2014/main" id="{5C8D81F9-0737-9809-D05C-19FD6066288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819" t="17452" r="7433" b="7424"/>
          <a:stretch/>
        </p:blipFill>
        <p:spPr bwMode="auto">
          <a:xfrm>
            <a:off x="6486273" y="-1740989"/>
            <a:ext cx="5091933" cy="635350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C7D1369-8151-7CF8-341B-B59501550AC1}"/>
              </a:ext>
            </a:extLst>
          </p:cNvPr>
          <p:cNvSpPr txBox="1"/>
          <p:nvPr/>
        </p:nvSpPr>
        <p:spPr>
          <a:xfrm>
            <a:off x="7223341" y="4599178"/>
            <a:ext cx="2900553" cy="261610"/>
          </a:xfrm>
          <a:prstGeom prst="rect">
            <a:avLst/>
          </a:prstGeom>
          <a:noFill/>
        </p:spPr>
        <p:txBody>
          <a:bodyPr wrap="square" rtlCol="0">
            <a:spAutoFit/>
          </a:bodyPr>
          <a:lstStyle/>
          <a:p>
            <a:r>
              <a:rPr lang="en-US" sz="1100" b="1" dirty="0">
                <a:solidFill>
                  <a:srgbClr val="00B050"/>
                </a:solidFill>
              </a:rPr>
              <a:t>“The cat eats a mouse”</a:t>
            </a:r>
          </a:p>
        </p:txBody>
      </p:sp>
      <p:sp>
        <p:nvSpPr>
          <p:cNvPr id="6" name="TextBox 5">
            <a:extLst>
              <a:ext uri="{FF2B5EF4-FFF2-40B4-BE49-F238E27FC236}">
                <a16:creationId xmlns:a16="http://schemas.microsoft.com/office/drawing/2014/main" id="{039BA90F-AD75-1054-6965-DDB01563EF94}"/>
              </a:ext>
            </a:extLst>
          </p:cNvPr>
          <p:cNvSpPr txBox="1"/>
          <p:nvPr/>
        </p:nvSpPr>
        <p:spPr>
          <a:xfrm>
            <a:off x="9093199" y="4599178"/>
            <a:ext cx="3472053" cy="261610"/>
          </a:xfrm>
          <a:prstGeom prst="rect">
            <a:avLst/>
          </a:prstGeom>
          <a:noFill/>
        </p:spPr>
        <p:txBody>
          <a:bodyPr wrap="square" rtlCol="0">
            <a:spAutoFit/>
          </a:bodyPr>
          <a:lstStyle/>
          <a:p>
            <a:r>
              <a:rPr lang="en-US" sz="1100" b="1" dirty="0">
                <a:solidFill>
                  <a:srgbClr val="00B050"/>
                </a:solidFill>
              </a:rPr>
              <a:t>“</a:t>
            </a:r>
            <a:r>
              <a:rPr lang="fr-FR" sz="1100" b="1" dirty="0">
                <a:solidFill>
                  <a:srgbClr val="00B050"/>
                </a:solidFill>
              </a:rPr>
              <a:t>Le chat mange une souris</a:t>
            </a:r>
            <a:r>
              <a:rPr lang="en-US" sz="1100" b="1" dirty="0">
                <a:solidFill>
                  <a:srgbClr val="00B050"/>
                </a:solidFill>
              </a:rPr>
              <a:t>”</a:t>
            </a:r>
          </a:p>
        </p:txBody>
      </p:sp>
      <p:sp>
        <p:nvSpPr>
          <p:cNvPr id="22" name="Rectangle 21">
            <a:extLst>
              <a:ext uri="{FF2B5EF4-FFF2-40B4-BE49-F238E27FC236}">
                <a16:creationId xmlns:a16="http://schemas.microsoft.com/office/drawing/2014/main" id="{7732C1B4-D46D-B22A-9092-D9179DFF9BC9}"/>
              </a:ext>
            </a:extLst>
          </p:cNvPr>
          <p:cNvSpPr/>
          <p:nvPr/>
        </p:nvSpPr>
        <p:spPr>
          <a:xfrm rot="16200000" flipH="1">
            <a:off x="10461210" y="1604542"/>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13A30CC-BB90-7DF9-371B-6F3885B08916}"/>
              </a:ext>
            </a:extLst>
          </p:cNvPr>
          <p:cNvSpPr/>
          <p:nvPr/>
        </p:nvSpPr>
        <p:spPr>
          <a:xfrm rot="16200000" flipH="1">
            <a:off x="7462582" y="1793435"/>
            <a:ext cx="80624"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78C2BAC4-D7DD-D754-60D9-E4DC7933499B}"/>
              </a:ext>
            </a:extLst>
          </p:cNvPr>
          <p:cNvSpPr/>
          <p:nvPr/>
        </p:nvSpPr>
        <p:spPr>
          <a:xfrm rot="16200000" flipH="1">
            <a:off x="7601499" y="2473145"/>
            <a:ext cx="201930"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B99CA50D-F8B9-7F1F-C50F-421E2DCF7ADE}"/>
              </a:ext>
            </a:extLst>
          </p:cNvPr>
          <p:cNvSpPr/>
          <p:nvPr/>
        </p:nvSpPr>
        <p:spPr>
          <a:xfrm rot="16200000" flipH="1">
            <a:off x="8033247" y="2473147"/>
            <a:ext cx="201928" cy="399140"/>
          </a:xfrm>
          <a:prstGeom prst="rect">
            <a:avLst/>
          </a:prstGeom>
          <a:solidFill>
            <a:srgbClr val="FFC636"/>
          </a:solidFill>
          <a:ln>
            <a:solidFill>
              <a:srgbClr val="E2A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E0C0BDC-78E7-DB05-2E0D-C9BCD38D2ABD}"/>
              </a:ext>
            </a:extLst>
          </p:cNvPr>
          <p:cNvSpPr/>
          <p:nvPr/>
        </p:nvSpPr>
        <p:spPr>
          <a:xfrm rot="16200000" flipH="1">
            <a:off x="8464992" y="2473145"/>
            <a:ext cx="201931" cy="399140"/>
          </a:xfrm>
          <a:prstGeom prst="rect">
            <a:avLst/>
          </a:prstGeom>
          <a:solidFill>
            <a:srgbClr val="FF00FF"/>
          </a:solidFill>
          <a:ln>
            <a:solidFill>
              <a:srgbClr val="CC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35EF1C0-C518-D7D3-B6E8-48F25A39F18C}"/>
              </a:ext>
            </a:extLst>
          </p:cNvPr>
          <p:cNvSpPr/>
          <p:nvPr/>
        </p:nvSpPr>
        <p:spPr>
          <a:xfrm rot="16200000" flipH="1">
            <a:off x="9452268" y="2464947"/>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5BDBCA8-AA69-4654-0FC6-26A21A1D3461}"/>
              </a:ext>
            </a:extLst>
          </p:cNvPr>
          <p:cNvSpPr/>
          <p:nvPr/>
        </p:nvSpPr>
        <p:spPr>
          <a:xfrm rot="16200000" flipH="1">
            <a:off x="9884015" y="2464659"/>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97B0FBB-DAB7-2D26-FE44-E9A96EDABDEA}"/>
              </a:ext>
            </a:extLst>
          </p:cNvPr>
          <p:cNvSpPr/>
          <p:nvPr/>
        </p:nvSpPr>
        <p:spPr>
          <a:xfrm rot="16200000" flipH="1">
            <a:off x="10319505" y="2466377"/>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4D6198E2-7190-2EF8-2BA9-BD110BC6B15B}"/>
              </a:ext>
            </a:extLst>
          </p:cNvPr>
          <p:cNvPicPr>
            <a:picLocks noChangeAspect="1"/>
          </p:cNvPicPr>
          <p:nvPr/>
        </p:nvPicPr>
        <p:blipFill>
          <a:blip r:embed="rId3"/>
          <a:stretch>
            <a:fillRect/>
          </a:stretch>
        </p:blipFill>
        <p:spPr>
          <a:xfrm>
            <a:off x="132081" y="1247464"/>
            <a:ext cx="6294126" cy="2914148"/>
          </a:xfrm>
          <a:prstGeom prst="rect">
            <a:avLst/>
          </a:prstGeom>
        </p:spPr>
      </p:pic>
      <p:sp>
        <p:nvSpPr>
          <p:cNvPr id="16" name="Arrow: Circular 15">
            <a:extLst>
              <a:ext uri="{FF2B5EF4-FFF2-40B4-BE49-F238E27FC236}">
                <a16:creationId xmlns:a16="http://schemas.microsoft.com/office/drawing/2014/main" id="{A0D7D2EE-E11F-F795-9C9A-9BD0A0757A23}"/>
              </a:ext>
            </a:extLst>
          </p:cNvPr>
          <p:cNvSpPr/>
          <p:nvPr/>
        </p:nvSpPr>
        <p:spPr>
          <a:xfrm rot="21400547" flipH="1">
            <a:off x="-778123" y="766528"/>
            <a:ext cx="8582637" cy="2546065"/>
          </a:xfrm>
          <a:prstGeom prst="circularArrow">
            <a:avLst>
              <a:gd name="adj1" fmla="val 3034"/>
              <a:gd name="adj2" fmla="val 562386"/>
              <a:gd name="adj3" fmla="val 19335796"/>
              <a:gd name="adj4" fmla="val 10821905"/>
              <a:gd name="adj5" fmla="val 1043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TextBox 13">
            <a:extLst>
              <a:ext uri="{FF2B5EF4-FFF2-40B4-BE49-F238E27FC236}">
                <a16:creationId xmlns:a16="http://schemas.microsoft.com/office/drawing/2014/main" id="{D7ED66B8-6D48-D5D6-B1F7-2CA52A1232C1}"/>
              </a:ext>
            </a:extLst>
          </p:cNvPr>
          <p:cNvSpPr txBox="1"/>
          <p:nvPr/>
        </p:nvSpPr>
        <p:spPr>
          <a:xfrm>
            <a:off x="7535859" y="2511385"/>
            <a:ext cx="294606" cy="307777"/>
          </a:xfrm>
          <a:prstGeom prst="rect">
            <a:avLst/>
          </a:prstGeom>
          <a:noFill/>
        </p:spPr>
        <p:txBody>
          <a:bodyPr wrap="square" rtlCol="0">
            <a:spAutoFit/>
          </a:bodyPr>
          <a:lstStyle/>
          <a:p>
            <a:r>
              <a:rPr lang="en-US" b="1" dirty="0">
                <a:solidFill>
                  <a:schemeClr val="tx1"/>
                </a:solidFill>
              </a:rPr>
              <a:t>Q</a:t>
            </a:r>
          </a:p>
        </p:txBody>
      </p:sp>
      <p:sp>
        <p:nvSpPr>
          <p:cNvPr id="17" name="TextBox 16">
            <a:extLst>
              <a:ext uri="{FF2B5EF4-FFF2-40B4-BE49-F238E27FC236}">
                <a16:creationId xmlns:a16="http://schemas.microsoft.com/office/drawing/2014/main" id="{6DD8E709-5FEE-B0A3-3880-3470B5F51723}"/>
              </a:ext>
            </a:extLst>
          </p:cNvPr>
          <p:cNvSpPr txBox="1"/>
          <p:nvPr/>
        </p:nvSpPr>
        <p:spPr>
          <a:xfrm>
            <a:off x="7981446" y="2517960"/>
            <a:ext cx="294606" cy="307777"/>
          </a:xfrm>
          <a:prstGeom prst="rect">
            <a:avLst/>
          </a:prstGeom>
          <a:noFill/>
        </p:spPr>
        <p:txBody>
          <a:bodyPr wrap="square" rtlCol="0">
            <a:spAutoFit/>
          </a:bodyPr>
          <a:lstStyle/>
          <a:p>
            <a:r>
              <a:rPr lang="en-US" b="1" dirty="0">
                <a:solidFill>
                  <a:schemeClr val="tx1"/>
                </a:solidFill>
              </a:rPr>
              <a:t>K</a:t>
            </a:r>
          </a:p>
        </p:txBody>
      </p:sp>
      <p:sp>
        <p:nvSpPr>
          <p:cNvPr id="18" name="TextBox 17">
            <a:extLst>
              <a:ext uri="{FF2B5EF4-FFF2-40B4-BE49-F238E27FC236}">
                <a16:creationId xmlns:a16="http://schemas.microsoft.com/office/drawing/2014/main" id="{1024FC87-9982-454D-C8B2-A21E710F4DBE}"/>
              </a:ext>
            </a:extLst>
          </p:cNvPr>
          <p:cNvSpPr txBox="1"/>
          <p:nvPr/>
        </p:nvSpPr>
        <p:spPr>
          <a:xfrm>
            <a:off x="8423070" y="2517960"/>
            <a:ext cx="294606" cy="307777"/>
          </a:xfrm>
          <a:prstGeom prst="rect">
            <a:avLst/>
          </a:prstGeom>
          <a:noFill/>
        </p:spPr>
        <p:txBody>
          <a:bodyPr wrap="square" rtlCol="0">
            <a:spAutoFit/>
          </a:bodyPr>
          <a:lstStyle/>
          <a:p>
            <a:r>
              <a:rPr lang="en-US" b="1" dirty="0">
                <a:solidFill>
                  <a:schemeClr val="tx1"/>
                </a:solidFill>
              </a:rPr>
              <a:t>V</a:t>
            </a:r>
          </a:p>
        </p:txBody>
      </p:sp>
      <p:sp>
        <p:nvSpPr>
          <p:cNvPr id="19" name="TextBox 18">
            <a:extLst>
              <a:ext uri="{FF2B5EF4-FFF2-40B4-BE49-F238E27FC236}">
                <a16:creationId xmlns:a16="http://schemas.microsoft.com/office/drawing/2014/main" id="{35E1CDEB-9959-EE26-F4F7-32FEBF06DE81}"/>
              </a:ext>
            </a:extLst>
          </p:cNvPr>
          <p:cNvSpPr txBox="1"/>
          <p:nvPr/>
        </p:nvSpPr>
        <p:spPr>
          <a:xfrm>
            <a:off x="3405041" y="600657"/>
            <a:ext cx="3710940" cy="369332"/>
          </a:xfrm>
          <a:prstGeom prst="rect">
            <a:avLst/>
          </a:prstGeom>
          <a:noFill/>
        </p:spPr>
        <p:txBody>
          <a:bodyPr wrap="square" rtlCol="0">
            <a:spAutoFit/>
          </a:bodyPr>
          <a:lstStyle/>
          <a:p>
            <a:r>
              <a:rPr lang="en-US" sz="1800" b="1" dirty="0">
                <a:solidFill>
                  <a:srgbClr val="0070C0"/>
                </a:solidFill>
              </a:rPr>
              <a:t>Using Attention!</a:t>
            </a:r>
          </a:p>
        </p:txBody>
      </p:sp>
      <p:sp>
        <p:nvSpPr>
          <p:cNvPr id="20" name="Arrow: Right 19">
            <a:extLst>
              <a:ext uri="{FF2B5EF4-FFF2-40B4-BE49-F238E27FC236}">
                <a16:creationId xmlns:a16="http://schemas.microsoft.com/office/drawing/2014/main" id="{E775D56C-9271-EFBC-F07D-4AEF57DE7FDC}"/>
              </a:ext>
            </a:extLst>
          </p:cNvPr>
          <p:cNvSpPr/>
          <p:nvPr/>
        </p:nvSpPr>
        <p:spPr>
          <a:xfrm rot="5400000">
            <a:off x="5099946" y="4190830"/>
            <a:ext cx="173026" cy="148103"/>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nvGrpSpPr>
          <p:cNvPr id="24" name="Group 23">
            <a:extLst>
              <a:ext uri="{FF2B5EF4-FFF2-40B4-BE49-F238E27FC236}">
                <a16:creationId xmlns:a16="http://schemas.microsoft.com/office/drawing/2014/main" id="{F6382576-FC6A-8943-2DED-06AD635C7C5A}"/>
              </a:ext>
            </a:extLst>
          </p:cNvPr>
          <p:cNvGrpSpPr/>
          <p:nvPr/>
        </p:nvGrpSpPr>
        <p:grpSpPr>
          <a:xfrm>
            <a:off x="3965985" y="4431962"/>
            <a:ext cx="2442435" cy="441188"/>
            <a:chOff x="3965985" y="4431962"/>
            <a:chExt cx="2442435" cy="441188"/>
          </a:xfrm>
        </p:grpSpPr>
        <p:sp>
          <p:nvSpPr>
            <p:cNvPr id="21" name="Rectangle 20">
              <a:extLst>
                <a:ext uri="{FF2B5EF4-FFF2-40B4-BE49-F238E27FC236}">
                  <a16:creationId xmlns:a16="http://schemas.microsoft.com/office/drawing/2014/main" id="{1BD351D0-4854-3A85-9753-55977490CFE0}"/>
                </a:ext>
              </a:extLst>
            </p:cNvPr>
            <p:cNvSpPr/>
            <p:nvPr/>
          </p:nvSpPr>
          <p:spPr>
            <a:xfrm>
              <a:off x="3965985" y="4431962"/>
              <a:ext cx="2440947" cy="441188"/>
            </a:xfrm>
            <a:prstGeom prst="rect">
              <a:avLst/>
            </a:prstGeom>
            <a:solidFill>
              <a:srgbClr val="00EE6C"/>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110A6F08-49EA-EEB2-2E51-A0B685296D84}"/>
                </a:ext>
              </a:extLst>
            </p:cNvPr>
            <p:cNvSpPr/>
            <p:nvPr/>
          </p:nvSpPr>
          <p:spPr>
            <a:xfrm>
              <a:off x="3977640" y="4526271"/>
              <a:ext cx="2430780" cy="266709"/>
            </a:xfrm>
            <a:custGeom>
              <a:avLst/>
              <a:gdLst>
                <a:gd name="connsiteX0" fmla="*/ 0 w 2430780"/>
                <a:gd name="connsiteY0" fmla="*/ 15249 h 266709"/>
                <a:gd name="connsiteX1" fmla="*/ 45720 w 2430780"/>
                <a:gd name="connsiteY1" fmla="*/ 7629 h 266709"/>
                <a:gd name="connsiteX2" fmla="*/ 76200 w 2430780"/>
                <a:gd name="connsiteY2" fmla="*/ 9 h 266709"/>
                <a:gd name="connsiteX3" fmla="*/ 327660 w 2430780"/>
                <a:gd name="connsiteY3" fmla="*/ 15249 h 266709"/>
                <a:gd name="connsiteX4" fmla="*/ 388620 w 2430780"/>
                <a:gd name="connsiteY4" fmla="*/ 60969 h 266709"/>
                <a:gd name="connsiteX5" fmla="*/ 426720 w 2430780"/>
                <a:gd name="connsiteY5" fmla="*/ 114309 h 266709"/>
                <a:gd name="connsiteX6" fmla="*/ 449580 w 2430780"/>
                <a:gd name="connsiteY6" fmla="*/ 137169 h 266709"/>
                <a:gd name="connsiteX7" fmla="*/ 487680 w 2430780"/>
                <a:gd name="connsiteY7" fmla="*/ 182889 h 266709"/>
                <a:gd name="connsiteX8" fmla="*/ 510540 w 2430780"/>
                <a:gd name="connsiteY8" fmla="*/ 190509 h 266709"/>
                <a:gd name="connsiteX9" fmla="*/ 541020 w 2430780"/>
                <a:gd name="connsiteY9" fmla="*/ 205749 h 266709"/>
                <a:gd name="connsiteX10" fmla="*/ 769620 w 2430780"/>
                <a:gd name="connsiteY10" fmla="*/ 198129 h 266709"/>
                <a:gd name="connsiteX11" fmla="*/ 822960 w 2430780"/>
                <a:gd name="connsiteY11" fmla="*/ 190509 h 266709"/>
                <a:gd name="connsiteX12" fmla="*/ 1120140 w 2430780"/>
                <a:gd name="connsiteY12" fmla="*/ 182889 h 266709"/>
                <a:gd name="connsiteX13" fmla="*/ 1264920 w 2430780"/>
                <a:gd name="connsiteY13" fmla="*/ 121929 h 266709"/>
                <a:gd name="connsiteX14" fmla="*/ 1341120 w 2430780"/>
                <a:gd name="connsiteY14" fmla="*/ 68589 h 266709"/>
                <a:gd name="connsiteX15" fmla="*/ 1379220 w 2430780"/>
                <a:gd name="connsiteY15" fmla="*/ 45729 h 266709"/>
                <a:gd name="connsiteX16" fmla="*/ 1402080 w 2430780"/>
                <a:gd name="connsiteY16" fmla="*/ 30489 h 266709"/>
                <a:gd name="connsiteX17" fmla="*/ 1455420 w 2430780"/>
                <a:gd name="connsiteY17" fmla="*/ 22869 h 266709"/>
                <a:gd name="connsiteX18" fmla="*/ 1569720 w 2430780"/>
                <a:gd name="connsiteY18" fmla="*/ 38109 h 266709"/>
                <a:gd name="connsiteX19" fmla="*/ 1600200 w 2430780"/>
                <a:gd name="connsiteY19" fmla="*/ 45729 h 266709"/>
                <a:gd name="connsiteX20" fmla="*/ 1630680 w 2430780"/>
                <a:gd name="connsiteY20" fmla="*/ 76209 h 266709"/>
                <a:gd name="connsiteX21" fmla="*/ 1691640 w 2430780"/>
                <a:gd name="connsiteY21" fmla="*/ 121929 h 266709"/>
                <a:gd name="connsiteX22" fmla="*/ 1744980 w 2430780"/>
                <a:gd name="connsiteY22" fmla="*/ 175269 h 266709"/>
                <a:gd name="connsiteX23" fmla="*/ 1805940 w 2430780"/>
                <a:gd name="connsiteY23" fmla="*/ 213369 h 266709"/>
                <a:gd name="connsiteX24" fmla="*/ 1836420 w 2430780"/>
                <a:gd name="connsiteY24" fmla="*/ 228609 h 266709"/>
                <a:gd name="connsiteX25" fmla="*/ 1897380 w 2430780"/>
                <a:gd name="connsiteY25" fmla="*/ 259089 h 266709"/>
                <a:gd name="connsiteX26" fmla="*/ 1958340 w 2430780"/>
                <a:gd name="connsiteY26" fmla="*/ 266709 h 266709"/>
                <a:gd name="connsiteX27" fmla="*/ 2148840 w 2430780"/>
                <a:gd name="connsiteY27" fmla="*/ 259089 h 266709"/>
                <a:gd name="connsiteX28" fmla="*/ 2217420 w 2430780"/>
                <a:gd name="connsiteY28" fmla="*/ 236229 h 266709"/>
                <a:gd name="connsiteX29" fmla="*/ 2240280 w 2430780"/>
                <a:gd name="connsiteY29" fmla="*/ 228609 h 266709"/>
                <a:gd name="connsiteX30" fmla="*/ 2301240 w 2430780"/>
                <a:gd name="connsiteY30" fmla="*/ 213369 h 266709"/>
                <a:gd name="connsiteX31" fmla="*/ 2369820 w 2430780"/>
                <a:gd name="connsiteY31" fmla="*/ 182889 h 266709"/>
                <a:gd name="connsiteX32" fmla="*/ 2430780 w 2430780"/>
                <a:gd name="connsiteY32" fmla="*/ 182889 h 266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430780" h="266709">
                  <a:moveTo>
                    <a:pt x="0" y="15249"/>
                  </a:moveTo>
                  <a:cubicBezTo>
                    <a:pt x="15240" y="12709"/>
                    <a:pt x="30570" y="10659"/>
                    <a:pt x="45720" y="7629"/>
                  </a:cubicBezTo>
                  <a:cubicBezTo>
                    <a:pt x="55989" y="5575"/>
                    <a:pt x="65731" y="-274"/>
                    <a:pt x="76200" y="9"/>
                  </a:cubicBezTo>
                  <a:cubicBezTo>
                    <a:pt x="160143" y="2278"/>
                    <a:pt x="243840" y="10169"/>
                    <a:pt x="327660" y="15249"/>
                  </a:cubicBezTo>
                  <a:cubicBezTo>
                    <a:pt x="347980" y="30489"/>
                    <a:pt x="374531" y="39835"/>
                    <a:pt x="388620" y="60969"/>
                  </a:cubicBezTo>
                  <a:cubicBezTo>
                    <a:pt x="400681" y="79061"/>
                    <a:pt x="412543" y="97769"/>
                    <a:pt x="426720" y="114309"/>
                  </a:cubicBezTo>
                  <a:cubicBezTo>
                    <a:pt x="433733" y="122491"/>
                    <a:pt x="442681" y="128890"/>
                    <a:pt x="449580" y="137169"/>
                  </a:cubicBezTo>
                  <a:cubicBezTo>
                    <a:pt x="467151" y="158254"/>
                    <a:pt x="462635" y="166193"/>
                    <a:pt x="487680" y="182889"/>
                  </a:cubicBezTo>
                  <a:cubicBezTo>
                    <a:pt x="494363" y="187344"/>
                    <a:pt x="503157" y="187345"/>
                    <a:pt x="510540" y="190509"/>
                  </a:cubicBezTo>
                  <a:cubicBezTo>
                    <a:pt x="520981" y="194984"/>
                    <a:pt x="530860" y="200669"/>
                    <a:pt x="541020" y="205749"/>
                  </a:cubicBezTo>
                  <a:cubicBezTo>
                    <a:pt x="617220" y="203209"/>
                    <a:pt x="693489" y="202244"/>
                    <a:pt x="769620" y="198129"/>
                  </a:cubicBezTo>
                  <a:cubicBezTo>
                    <a:pt x="787554" y="197160"/>
                    <a:pt x="805016" y="191289"/>
                    <a:pt x="822960" y="190509"/>
                  </a:cubicBezTo>
                  <a:cubicBezTo>
                    <a:pt x="921959" y="186205"/>
                    <a:pt x="1021080" y="185429"/>
                    <a:pt x="1120140" y="182889"/>
                  </a:cubicBezTo>
                  <a:cubicBezTo>
                    <a:pt x="1153451" y="171785"/>
                    <a:pt x="1240482" y="146367"/>
                    <a:pt x="1264920" y="121929"/>
                  </a:cubicBezTo>
                  <a:cubicBezTo>
                    <a:pt x="1318045" y="68804"/>
                    <a:pt x="1289731" y="81436"/>
                    <a:pt x="1341120" y="68589"/>
                  </a:cubicBezTo>
                  <a:cubicBezTo>
                    <a:pt x="1353820" y="60969"/>
                    <a:pt x="1366661" y="53579"/>
                    <a:pt x="1379220" y="45729"/>
                  </a:cubicBezTo>
                  <a:cubicBezTo>
                    <a:pt x="1386986" y="40875"/>
                    <a:pt x="1393308" y="33121"/>
                    <a:pt x="1402080" y="30489"/>
                  </a:cubicBezTo>
                  <a:cubicBezTo>
                    <a:pt x="1419283" y="25328"/>
                    <a:pt x="1437640" y="25409"/>
                    <a:pt x="1455420" y="22869"/>
                  </a:cubicBezTo>
                  <a:cubicBezTo>
                    <a:pt x="1493520" y="27949"/>
                    <a:pt x="1531753" y="32114"/>
                    <a:pt x="1569720" y="38109"/>
                  </a:cubicBezTo>
                  <a:cubicBezTo>
                    <a:pt x="1580065" y="39742"/>
                    <a:pt x="1591319" y="40178"/>
                    <a:pt x="1600200" y="45729"/>
                  </a:cubicBezTo>
                  <a:cubicBezTo>
                    <a:pt x="1612384" y="53344"/>
                    <a:pt x="1619642" y="67011"/>
                    <a:pt x="1630680" y="76209"/>
                  </a:cubicBezTo>
                  <a:cubicBezTo>
                    <a:pt x="1650193" y="92470"/>
                    <a:pt x="1673679" y="103968"/>
                    <a:pt x="1691640" y="121929"/>
                  </a:cubicBezTo>
                  <a:cubicBezTo>
                    <a:pt x="1709420" y="139709"/>
                    <a:pt x="1722490" y="164024"/>
                    <a:pt x="1744980" y="175269"/>
                  </a:cubicBezTo>
                  <a:cubicBezTo>
                    <a:pt x="1822209" y="213884"/>
                    <a:pt x="1726805" y="163910"/>
                    <a:pt x="1805940" y="213369"/>
                  </a:cubicBezTo>
                  <a:cubicBezTo>
                    <a:pt x="1815573" y="219389"/>
                    <a:pt x="1826557" y="222973"/>
                    <a:pt x="1836420" y="228609"/>
                  </a:cubicBezTo>
                  <a:cubicBezTo>
                    <a:pt x="1864733" y="244788"/>
                    <a:pt x="1859630" y="250378"/>
                    <a:pt x="1897380" y="259089"/>
                  </a:cubicBezTo>
                  <a:cubicBezTo>
                    <a:pt x="1917334" y="263694"/>
                    <a:pt x="1938020" y="264169"/>
                    <a:pt x="1958340" y="266709"/>
                  </a:cubicBezTo>
                  <a:cubicBezTo>
                    <a:pt x="2021840" y="264169"/>
                    <a:pt x="2085725" y="266514"/>
                    <a:pt x="2148840" y="259089"/>
                  </a:cubicBezTo>
                  <a:cubicBezTo>
                    <a:pt x="2172772" y="256274"/>
                    <a:pt x="2194560" y="243849"/>
                    <a:pt x="2217420" y="236229"/>
                  </a:cubicBezTo>
                  <a:cubicBezTo>
                    <a:pt x="2225040" y="233689"/>
                    <a:pt x="2232404" y="230184"/>
                    <a:pt x="2240280" y="228609"/>
                  </a:cubicBezTo>
                  <a:cubicBezTo>
                    <a:pt x="2262643" y="224136"/>
                    <a:pt x="2280738" y="222156"/>
                    <a:pt x="2301240" y="213369"/>
                  </a:cubicBezTo>
                  <a:cubicBezTo>
                    <a:pt x="2318863" y="205816"/>
                    <a:pt x="2351388" y="185725"/>
                    <a:pt x="2369820" y="182889"/>
                  </a:cubicBezTo>
                  <a:cubicBezTo>
                    <a:pt x="2389904" y="179799"/>
                    <a:pt x="2410460" y="182889"/>
                    <a:pt x="2430780" y="182889"/>
                  </a:cubicBezTo>
                </a:path>
              </a:pathLst>
            </a:custGeom>
            <a:noFill/>
            <a:ln w="571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TextBox 25">
            <a:extLst>
              <a:ext uri="{FF2B5EF4-FFF2-40B4-BE49-F238E27FC236}">
                <a16:creationId xmlns:a16="http://schemas.microsoft.com/office/drawing/2014/main" id="{4D2FB720-86C6-5EE0-3DE6-4B64E3AD0D0D}"/>
              </a:ext>
            </a:extLst>
          </p:cNvPr>
          <p:cNvSpPr txBox="1"/>
          <p:nvPr/>
        </p:nvSpPr>
        <p:spPr>
          <a:xfrm>
            <a:off x="-225676" y="4467890"/>
            <a:ext cx="4760487" cy="369332"/>
          </a:xfrm>
          <a:prstGeom prst="rect">
            <a:avLst/>
          </a:prstGeom>
          <a:noFill/>
        </p:spPr>
        <p:txBody>
          <a:bodyPr wrap="square" rtlCol="0">
            <a:spAutoFit/>
          </a:bodyPr>
          <a:lstStyle/>
          <a:p>
            <a:pPr algn="ctr"/>
            <a:r>
              <a:rPr lang="en-US" sz="1800" b="1" dirty="0"/>
              <a:t>Attention-Filtered Embedding = </a:t>
            </a:r>
          </a:p>
        </p:txBody>
      </p:sp>
    </p:spTree>
    <p:extLst>
      <p:ext uri="{BB962C8B-B14F-4D97-AF65-F5344CB8AC3E}">
        <p14:creationId xmlns:p14="http://schemas.microsoft.com/office/powerpoint/2010/main" val="238704761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6AFB8AA-3333-FEA1-D653-B0B357FFB190}"/>
              </a:ext>
            </a:extLst>
          </p:cNvPr>
          <p:cNvSpPr>
            <a:spLocks noGrp="1" noRot="1" noMove="1" noResize="1" noEditPoints="1" noAdjustHandles="1" noChangeArrowheads="1" noChangeShapeType="1"/>
          </p:cNvSpPr>
          <p:nvPr/>
        </p:nvSpPr>
        <p:spPr>
          <a:xfrm>
            <a:off x="0" y="0"/>
            <a:ext cx="9144000" cy="5143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Slide Number Placeholder 1">
            <a:extLst>
              <a:ext uri="{FF2B5EF4-FFF2-40B4-BE49-F238E27FC236}">
                <a16:creationId xmlns:a16="http://schemas.microsoft.com/office/drawing/2014/main" id="{3868B8AC-5CEA-4DAD-0467-A4813A44616E}"/>
              </a:ext>
            </a:extLst>
          </p:cNvPr>
          <p:cNvSpPr>
            <a:spLocks noGrp="1"/>
          </p:cNvSpPr>
          <p:nvPr>
            <p:ph type="sldNum" idx="12"/>
          </p:nvPr>
        </p:nvSpPr>
        <p:spPr>
          <a:xfrm>
            <a:off x="12864624" y="6192571"/>
            <a:ext cx="548700" cy="393600"/>
          </a:xfrm>
        </p:spPr>
        <p:txBody>
          <a:bodyPr/>
          <a:lstStyle/>
          <a:p>
            <a:pPr marL="0" lvl="0" indent="0" algn="r" rtl="0">
              <a:spcBef>
                <a:spcPts val="0"/>
              </a:spcBef>
              <a:spcAft>
                <a:spcPts val="0"/>
              </a:spcAft>
              <a:buNone/>
            </a:pPr>
            <a:fld id="{00000000-1234-1234-1234-123412341234}" type="slidenum">
              <a:rPr lang="en" smtClean="0"/>
              <a:t>24</a:t>
            </a:fld>
            <a:endParaRPr lang="en"/>
          </a:p>
        </p:txBody>
      </p:sp>
      <p:pic>
        <p:nvPicPr>
          <p:cNvPr id="4" name="Picture 2">
            <a:extLst>
              <a:ext uri="{FF2B5EF4-FFF2-40B4-BE49-F238E27FC236}">
                <a16:creationId xmlns:a16="http://schemas.microsoft.com/office/drawing/2014/main" id="{5C8D81F9-0737-9809-D05C-19FD6066288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819" t="17452" r="7433" b="7424"/>
          <a:stretch/>
        </p:blipFill>
        <p:spPr bwMode="auto">
          <a:xfrm>
            <a:off x="6486273" y="-1740989"/>
            <a:ext cx="5091933" cy="635350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C7D1369-8151-7CF8-341B-B59501550AC1}"/>
              </a:ext>
            </a:extLst>
          </p:cNvPr>
          <p:cNvSpPr txBox="1"/>
          <p:nvPr/>
        </p:nvSpPr>
        <p:spPr>
          <a:xfrm>
            <a:off x="7223341" y="4599178"/>
            <a:ext cx="2900553" cy="261610"/>
          </a:xfrm>
          <a:prstGeom prst="rect">
            <a:avLst/>
          </a:prstGeom>
          <a:noFill/>
        </p:spPr>
        <p:txBody>
          <a:bodyPr wrap="square" rtlCol="0">
            <a:spAutoFit/>
          </a:bodyPr>
          <a:lstStyle/>
          <a:p>
            <a:r>
              <a:rPr lang="en-US" sz="1100" b="1" dirty="0">
                <a:solidFill>
                  <a:srgbClr val="00B050"/>
                </a:solidFill>
              </a:rPr>
              <a:t>“The cat eats a mouse”</a:t>
            </a:r>
          </a:p>
        </p:txBody>
      </p:sp>
      <p:sp>
        <p:nvSpPr>
          <p:cNvPr id="6" name="TextBox 5">
            <a:extLst>
              <a:ext uri="{FF2B5EF4-FFF2-40B4-BE49-F238E27FC236}">
                <a16:creationId xmlns:a16="http://schemas.microsoft.com/office/drawing/2014/main" id="{039BA90F-AD75-1054-6965-DDB01563EF94}"/>
              </a:ext>
            </a:extLst>
          </p:cNvPr>
          <p:cNvSpPr txBox="1"/>
          <p:nvPr/>
        </p:nvSpPr>
        <p:spPr>
          <a:xfrm>
            <a:off x="9093199" y="4599178"/>
            <a:ext cx="3472053" cy="261610"/>
          </a:xfrm>
          <a:prstGeom prst="rect">
            <a:avLst/>
          </a:prstGeom>
          <a:noFill/>
        </p:spPr>
        <p:txBody>
          <a:bodyPr wrap="square" rtlCol="0">
            <a:spAutoFit/>
          </a:bodyPr>
          <a:lstStyle/>
          <a:p>
            <a:r>
              <a:rPr lang="en-US" sz="1100" b="1" dirty="0">
                <a:solidFill>
                  <a:srgbClr val="00B050"/>
                </a:solidFill>
              </a:rPr>
              <a:t>“</a:t>
            </a:r>
            <a:r>
              <a:rPr lang="fr-FR" sz="1100" b="1" dirty="0">
                <a:solidFill>
                  <a:srgbClr val="00B050"/>
                </a:solidFill>
              </a:rPr>
              <a:t>Le chat mange une souris</a:t>
            </a:r>
            <a:r>
              <a:rPr lang="en-US" sz="1100" b="1" dirty="0">
                <a:solidFill>
                  <a:srgbClr val="00B050"/>
                </a:solidFill>
              </a:rPr>
              <a:t>”</a:t>
            </a:r>
          </a:p>
        </p:txBody>
      </p:sp>
      <p:sp>
        <p:nvSpPr>
          <p:cNvPr id="22" name="Rectangle 21">
            <a:extLst>
              <a:ext uri="{FF2B5EF4-FFF2-40B4-BE49-F238E27FC236}">
                <a16:creationId xmlns:a16="http://schemas.microsoft.com/office/drawing/2014/main" id="{7732C1B4-D46D-B22A-9092-D9179DFF9BC9}"/>
              </a:ext>
            </a:extLst>
          </p:cNvPr>
          <p:cNvSpPr/>
          <p:nvPr/>
        </p:nvSpPr>
        <p:spPr>
          <a:xfrm rot="16200000" flipH="1">
            <a:off x="10461210" y="1604542"/>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13A30CC-BB90-7DF9-371B-6F3885B08916}"/>
              </a:ext>
            </a:extLst>
          </p:cNvPr>
          <p:cNvSpPr/>
          <p:nvPr/>
        </p:nvSpPr>
        <p:spPr>
          <a:xfrm rot="16200000" flipH="1">
            <a:off x="7462582" y="1793435"/>
            <a:ext cx="80624"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35EF1C0-C518-D7D3-B6E8-48F25A39F18C}"/>
              </a:ext>
            </a:extLst>
          </p:cNvPr>
          <p:cNvSpPr/>
          <p:nvPr/>
        </p:nvSpPr>
        <p:spPr>
          <a:xfrm rot="16200000" flipH="1">
            <a:off x="9452268" y="2464947"/>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5BDBCA8-AA69-4654-0FC6-26A21A1D3461}"/>
              </a:ext>
            </a:extLst>
          </p:cNvPr>
          <p:cNvSpPr/>
          <p:nvPr/>
        </p:nvSpPr>
        <p:spPr>
          <a:xfrm rot="16200000" flipH="1">
            <a:off x="9884015" y="2464659"/>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97B0FBB-DAB7-2D26-FE44-E9A96EDABDEA}"/>
              </a:ext>
            </a:extLst>
          </p:cNvPr>
          <p:cNvSpPr/>
          <p:nvPr/>
        </p:nvSpPr>
        <p:spPr>
          <a:xfrm rot="16200000" flipH="1">
            <a:off x="10319505" y="2466377"/>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4" name="Group 23">
            <a:extLst>
              <a:ext uri="{FF2B5EF4-FFF2-40B4-BE49-F238E27FC236}">
                <a16:creationId xmlns:a16="http://schemas.microsoft.com/office/drawing/2014/main" id="{F6382576-FC6A-8943-2DED-06AD635C7C5A}"/>
              </a:ext>
            </a:extLst>
          </p:cNvPr>
          <p:cNvGrpSpPr/>
          <p:nvPr/>
        </p:nvGrpSpPr>
        <p:grpSpPr>
          <a:xfrm>
            <a:off x="7732935" y="2073880"/>
            <a:ext cx="833022" cy="150473"/>
            <a:chOff x="3965985" y="4431962"/>
            <a:chExt cx="2442435" cy="441188"/>
          </a:xfrm>
        </p:grpSpPr>
        <p:sp>
          <p:nvSpPr>
            <p:cNvPr id="21" name="Rectangle 20">
              <a:extLst>
                <a:ext uri="{FF2B5EF4-FFF2-40B4-BE49-F238E27FC236}">
                  <a16:creationId xmlns:a16="http://schemas.microsoft.com/office/drawing/2014/main" id="{1BD351D0-4854-3A85-9753-55977490CFE0}"/>
                </a:ext>
              </a:extLst>
            </p:cNvPr>
            <p:cNvSpPr/>
            <p:nvPr/>
          </p:nvSpPr>
          <p:spPr>
            <a:xfrm>
              <a:off x="3965985" y="4431962"/>
              <a:ext cx="2440947" cy="441188"/>
            </a:xfrm>
            <a:prstGeom prst="rect">
              <a:avLst/>
            </a:prstGeom>
            <a:solidFill>
              <a:srgbClr val="00EE6C"/>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110A6F08-49EA-EEB2-2E51-A0B685296D84}"/>
                </a:ext>
              </a:extLst>
            </p:cNvPr>
            <p:cNvSpPr/>
            <p:nvPr/>
          </p:nvSpPr>
          <p:spPr>
            <a:xfrm>
              <a:off x="3977640" y="4526271"/>
              <a:ext cx="2430780" cy="266709"/>
            </a:xfrm>
            <a:custGeom>
              <a:avLst/>
              <a:gdLst>
                <a:gd name="connsiteX0" fmla="*/ 0 w 2430780"/>
                <a:gd name="connsiteY0" fmla="*/ 15249 h 266709"/>
                <a:gd name="connsiteX1" fmla="*/ 45720 w 2430780"/>
                <a:gd name="connsiteY1" fmla="*/ 7629 h 266709"/>
                <a:gd name="connsiteX2" fmla="*/ 76200 w 2430780"/>
                <a:gd name="connsiteY2" fmla="*/ 9 h 266709"/>
                <a:gd name="connsiteX3" fmla="*/ 327660 w 2430780"/>
                <a:gd name="connsiteY3" fmla="*/ 15249 h 266709"/>
                <a:gd name="connsiteX4" fmla="*/ 388620 w 2430780"/>
                <a:gd name="connsiteY4" fmla="*/ 60969 h 266709"/>
                <a:gd name="connsiteX5" fmla="*/ 426720 w 2430780"/>
                <a:gd name="connsiteY5" fmla="*/ 114309 h 266709"/>
                <a:gd name="connsiteX6" fmla="*/ 449580 w 2430780"/>
                <a:gd name="connsiteY6" fmla="*/ 137169 h 266709"/>
                <a:gd name="connsiteX7" fmla="*/ 487680 w 2430780"/>
                <a:gd name="connsiteY7" fmla="*/ 182889 h 266709"/>
                <a:gd name="connsiteX8" fmla="*/ 510540 w 2430780"/>
                <a:gd name="connsiteY8" fmla="*/ 190509 h 266709"/>
                <a:gd name="connsiteX9" fmla="*/ 541020 w 2430780"/>
                <a:gd name="connsiteY9" fmla="*/ 205749 h 266709"/>
                <a:gd name="connsiteX10" fmla="*/ 769620 w 2430780"/>
                <a:gd name="connsiteY10" fmla="*/ 198129 h 266709"/>
                <a:gd name="connsiteX11" fmla="*/ 822960 w 2430780"/>
                <a:gd name="connsiteY11" fmla="*/ 190509 h 266709"/>
                <a:gd name="connsiteX12" fmla="*/ 1120140 w 2430780"/>
                <a:gd name="connsiteY12" fmla="*/ 182889 h 266709"/>
                <a:gd name="connsiteX13" fmla="*/ 1264920 w 2430780"/>
                <a:gd name="connsiteY13" fmla="*/ 121929 h 266709"/>
                <a:gd name="connsiteX14" fmla="*/ 1341120 w 2430780"/>
                <a:gd name="connsiteY14" fmla="*/ 68589 h 266709"/>
                <a:gd name="connsiteX15" fmla="*/ 1379220 w 2430780"/>
                <a:gd name="connsiteY15" fmla="*/ 45729 h 266709"/>
                <a:gd name="connsiteX16" fmla="*/ 1402080 w 2430780"/>
                <a:gd name="connsiteY16" fmla="*/ 30489 h 266709"/>
                <a:gd name="connsiteX17" fmla="*/ 1455420 w 2430780"/>
                <a:gd name="connsiteY17" fmla="*/ 22869 h 266709"/>
                <a:gd name="connsiteX18" fmla="*/ 1569720 w 2430780"/>
                <a:gd name="connsiteY18" fmla="*/ 38109 h 266709"/>
                <a:gd name="connsiteX19" fmla="*/ 1600200 w 2430780"/>
                <a:gd name="connsiteY19" fmla="*/ 45729 h 266709"/>
                <a:gd name="connsiteX20" fmla="*/ 1630680 w 2430780"/>
                <a:gd name="connsiteY20" fmla="*/ 76209 h 266709"/>
                <a:gd name="connsiteX21" fmla="*/ 1691640 w 2430780"/>
                <a:gd name="connsiteY21" fmla="*/ 121929 h 266709"/>
                <a:gd name="connsiteX22" fmla="*/ 1744980 w 2430780"/>
                <a:gd name="connsiteY22" fmla="*/ 175269 h 266709"/>
                <a:gd name="connsiteX23" fmla="*/ 1805940 w 2430780"/>
                <a:gd name="connsiteY23" fmla="*/ 213369 h 266709"/>
                <a:gd name="connsiteX24" fmla="*/ 1836420 w 2430780"/>
                <a:gd name="connsiteY24" fmla="*/ 228609 h 266709"/>
                <a:gd name="connsiteX25" fmla="*/ 1897380 w 2430780"/>
                <a:gd name="connsiteY25" fmla="*/ 259089 h 266709"/>
                <a:gd name="connsiteX26" fmla="*/ 1958340 w 2430780"/>
                <a:gd name="connsiteY26" fmla="*/ 266709 h 266709"/>
                <a:gd name="connsiteX27" fmla="*/ 2148840 w 2430780"/>
                <a:gd name="connsiteY27" fmla="*/ 259089 h 266709"/>
                <a:gd name="connsiteX28" fmla="*/ 2217420 w 2430780"/>
                <a:gd name="connsiteY28" fmla="*/ 236229 h 266709"/>
                <a:gd name="connsiteX29" fmla="*/ 2240280 w 2430780"/>
                <a:gd name="connsiteY29" fmla="*/ 228609 h 266709"/>
                <a:gd name="connsiteX30" fmla="*/ 2301240 w 2430780"/>
                <a:gd name="connsiteY30" fmla="*/ 213369 h 266709"/>
                <a:gd name="connsiteX31" fmla="*/ 2369820 w 2430780"/>
                <a:gd name="connsiteY31" fmla="*/ 182889 h 266709"/>
                <a:gd name="connsiteX32" fmla="*/ 2430780 w 2430780"/>
                <a:gd name="connsiteY32" fmla="*/ 182889 h 266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430780" h="266709">
                  <a:moveTo>
                    <a:pt x="0" y="15249"/>
                  </a:moveTo>
                  <a:cubicBezTo>
                    <a:pt x="15240" y="12709"/>
                    <a:pt x="30570" y="10659"/>
                    <a:pt x="45720" y="7629"/>
                  </a:cubicBezTo>
                  <a:cubicBezTo>
                    <a:pt x="55989" y="5575"/>
                    <a:pt x="65731" y="-274"/>
                    <a:pt x="76200" y="9"/>
                  </a:cubicBezTo>
                  <a:cubicBezTo>
                    <a:pt x="160143" y="2278"/>
                    <a:pt x="243840" y="10169"/>
                    <a:pt x="327660" y="15249"/>
                  </a:cubicBezTo>
                  <a:cubicBezTo>
                    <a:pt x="347980" y="30489"/>
                    <a:pt x="374531" y="39835"/>
                    <a:pt x="388620" y="60969"/>
                  </a:cubicBezTo>
                  <a:cubicBezTo>
                    <a:pt x="400681" y="79061"/>
                    <a:pt x="412543" y="97769"/>
                    <a:pt x="426720" y="114309"/>
                  </a:cubicBezTo>
                  <a:cubicBezTo>
                    <a:pt x="433733" y="122491"/>
                    <a:pt x="442681" y="128890"/>
                    <a:pt x="449580" y="137169"/>
                  </a:cubicBezTo>
                  <a:cubicBezTo>
                    <a:pt x="467151" y="158254"/>
                    <a:pt x="462635" y="166193"/>
                    <a:pt x="487680" y="182889"/>
                  </a:cubicBezTo>
                  <a:cubicBezTo>
                    <a:pt x="494363" y="187344"/>
                    <a:pt x="503157" y="187345"/>
                    <a:pt x="510540" y="190509"/>
                  </a:cubicBezTo>
                  <a:cubicBezTo>
                    <a:pt x="520981" y="194984"/>
                    <a:pt x="530860" y="200669"/>
                    <a:pt x="541020" y="205749"/>
                  </a:cubicBezTo>
                  <a:cubicBezTo>
                    <a:pt x="617220" y="203209"/>
                    <a:pt x="693489" y="202244"/>
                    <a:pt x="769620" y="198129"/>
                  </a:cubicBezTo>
                  <a:cubicBezTo>
                    <a:pt x="787554" y="197160"/>
                    <a:pt x="805016" y="191289"/>
                    <a:pt x="822960" y="190509"/>
                  </a:cubicBezTo>
                  <a:cubicBezTo>
                    <a:pt x="921959" y="186205"/>
                    <a:pt x="1021080" y="185429"/>
                    <a:pt x="1120140" y="182889"/>
                  </a:cubicBezTo>
                  <a:cubicBezTo>
                    <a:pt x="1153451" y="171785"/>
                    <a:pt x="1240482" y="146367"/>
                    <a:pt x="1264920" y="121929"/>
                  </a:cubicBezTo>
                  <a:cubicBezTo>
                    <a:pt x="1318045" y="68804"/>
                    <a:pt x="1289731" y="81436"/>
                    <a:pt x="1341120" y="68589"/>
                  </a:cubicBezTo>
                  <a:cubicBezTo>
                    <a:pt x="1353820" y="60969"/>
                    <a:pt x="1366661" y="53579"/>
                    <a:pt x="1379220" y="45729"/>
                  </a:cubicBezTo>
                  <a:cubicBezTo>
                    <a:pt x="1386986" y="40875"/>
                    <a:pt x="1393308" y="33121"/>
                    <a:pt x="1402080" y="30489"/>
                  </a:cubicBezTo>
                  <a:cubicBezTo>
                    <a:pt x="1419283" y="25328"/>
                    <a:pt x="1437640" y="25409"/>
                    <a:pt x="1455420" y="22869"/>
                  </a:cubicBezTo>
                  <a:cubicBezTo>
                    <a:pt x="1493520" y="27949"/>
                    <a:pt x="1531753" y="32114"/>
                    <a:pt x="1569720" y="38109"/>
                  </a:cubicBezTo>
                  <a:cubicBezTo>
                    <a:pt x="1580065" y="39742"/>
                    <a:pt x="1591319" y="40178"/>
                    <a:pt x="1600200" y="45729"/>
                  </a:cubicBezTo>
                  <a:cubicBezTo>
                    <a:pt x="1612384" y="53344"/>
                    <a:pt x="1619642" y="67011"/>
                    <a:pt x="1630680" y="76209"/>
                  </a:cubicBezTo>
                  <a:cubicBezTo>
                    <a:pt x="1650193" y="92470"/>
                    <a:pt x="1673679" y="103968"/>
                    <a:pt x="1691640" y="121929"/>
                  </a:cubicBezTo>
                  <a:cubicBezTo>
                    <a:pt x="1709420" y="139709"/>
                    <a:pt x="1722490" y="164024"/>
                    <a:pt x="1744980" y="175269"/>
                  </a:cubicBezTo>
                  <a:cubicBezTo>
                    <a:pt x="1822209" y="213884"/>
                    <a:pt x="1726805" y="163910"/>
                    <a:pt x="1805940" y="213369"/>
                  </a:cubicBezTo>
                  <a:cubicBezTo>
                    <a:pt x="1815573" y="219389"/>
                    <a:pt x="1826557" y="222973"/>
                    <a:pt x="1836420" y="228609"/>
                  </a:cubicBezTo>
                  <a:cubicBezTo>
                    <a:pt x="1864733" y="244788"/>
                    <a:pt x="1859630" y="250378"/>
                    <a:pt x="1897380" y="259089"/>
                  </a:cubicBezTo>
                  <a:cubicBezTo>
                    <a:pt x="1917334" y="263694"/>
                    <a:pt x="1938020" y="264169"/>
                    <a:pt x="1958340" y="266709"/>
                  </a:cubicBezTo>
                  <a:cubicBezTo>
                    <a:pt x="2021840" y="264169"/>
                    <a:pt x="2085725" y="266514"/>
                    <a:pt x="2148840" y="259089"/>
                  </a:cubicBezTo>
                  <a:cubicBezTo>
                    <a:pt x="2172772" y="256274"/>
                    <a:pt x="2194560" y="243849"/>
                    <a:pt x="2217420" y="236229"/>
                  </a:cubicBezTo>
                  <a:cubicBezTo>
                    <a:pt x="2225040" y="233689"/>
                    <a:pt x="2232404" y="230184"/>
                    <a:pt x="2240280" y="228609"/>
                  </a:cubicBezTo>
                  <a:cubicBezTo>
                    <a:pt x="2262643" y="224136"/>
                    <a:pt x="2280738" y="222156"/>
                    <a:pt x="2301240" y="213369"/>
                  </a:cubicBezTo>
                  <a:cubicBezTo>
                    <a:pt x="2318863" y="205816"/>
                    <a:pt x="2351388" y="185725"/>
                    <a:pt x="2369820" y="182889"/>
                  </a:cubicBezTo>
                  <a:cubicBezTo>
                    <a:pt x="2389904" y="179799"/>
                    <a:pt x="2410460" y="182889"/>
                    <a:pt x="2430780" y="182889"/>
                  </a:cubicBezTo>
                </a:path>
              </a:pathLst>
            </a:custGeom>
            <a:noFill/>
            <a:ln w="571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83891460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6AFB8AA-3333-FEA1-D653-B0B357FFB190}"/>
              </a:ext>
            </a:extLst>
          </p:cNvPr>
          <p:cNvSpPr>
            <a:spLocks noGrp="1" noRot="1" noMove="1" noResize="1" noEditPoints="1" noAdjustHandles="1" noChangeArrowheads="1" noChangeShapeType="1"/>
          </p:cNvSpPr>
          <p:nvPr/>
        </p:nvSpPr>
        <p:spPr>
          <a:xfrm>
            <a:off x="0" y="0"/>
            <a:ext cx="9144000" cy="5143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Slide Number Placeholder 1">
            <a:extLst>
              <a:ext uri="{FF2B5EF4-FFF2-40B4-BE49-F238E27FC236}">
                <a16:creationId xmlns:a16="http://schemas.microsoft.com/office/drawing/2014/main" id="{3868B8AC-5CEA-4DAD-0467-A4813A44616E}"/>
              </a:ext>
            </a:extLst>
          </p:cNvPr>
          <p:cNvSpPr>
            <a:spLocks noGrp="1"/>
          </p:cNvSpPr>
          <p:nvPr>
            <p:ph type="sldNum" idx="12"/>
          </p:nvPr>
        </p:nvSpPr>
        <p:spPr>
          <a:xfrm>
            <a:off x="12864624" y="6192571"/>
            <a:ext cx="548700" cy="393600"/>
          </a:xfrm>
        </p:spPr>
        <p:txBody>
          <a:bodyPr/>
          <a:lstStyle/>
          <a:p>
            <a:pPr marL="0" lvl="0" indent="0" algn="r" rtl="0">
              <a:spcBef>
                <a:spcPts val="0"/>
              </a:spcBef>
              <a:spcAft>
                <a:spcPts val="0"/>
              </a:spcAft>
              <a:buNone/>
            </a:pPr>
            <a:fld id="{00000000-1234-1234-1234-123412341234}" type="slidenum">
              <a:rPr lang="en" smtClean="0"/>
              <a:t>25</a:t>
            </a:fld>
            <a:endParaRPr lang="en"/>
          </a:p>
        </p:txBody>
      </p:sp>
      <p:pic>
        <p:nvPicPr>
          <p:cNvPr id="4" name="Picture 2">
            <a:extLst>
              <a:ext uri="{FF2B5EF4-FFF2-40B4-BE49-F238E27FC236}">
                <a16:creationId xmlns:a16="http://schemas.microsoft.com/office/drawing/2014/main" id="{5C8D81F9-0737-9809-D05C-19FD6066288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819" t="17452" r="7433" b="7424"/>
          <a:stretch/>
        </p:blipFill>
        <p:spPr bwMode="auto">
          <a:xfrm>
            <a:off x="6486273" y="-1740989"/>
            <a:ext cx="5091933" cy="635350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C7D1369-8151-7CF8-341B-B59501550AC1}"/>
              </a:ext>
            </a:extLst>
          </p:cNvPr>
          <p:cNvSpPr txBox="1"/>
          <p:nvPr/>
        </p:nvSpPr>
        <p:spPr>
          <a:xfrm>
            <a:off x="7223341" y="4599178"/>
            <a:ext cx="2900553" cy="261610"/>
          </a:xfrm>
          <a:prstGeom prst="rect">
            <a:avLst/>
          </a:prstGeom>
          <a:noFill/>
        </p:spPr>
        <p:txBody>
          <a:bodyPr wrap="square" rtlCol="0">
            <a:spAutoFit/>
          </a:bodyPr>
          <a:lstStyle/>
          <a:p>
            <a:r>
              <a:rPr lang="en-US" sz="1100" b="1" dirty="0">
                <a:solidFill>
                  <a:srgbClr val="00B050"/>
                </a:solidFill>
              </a:rPr>
              <a:t>“The cat eats a mouse”</a:t>
            </a:r>
          </a:p>
        </p:txBody>
      </p:sp>
      <p:sp>
        <p:nvSpPr>
          <p:cNvPr id="6" name="TextBox 5">
            <a:extLst>
              <a:ext uri="{FF2B5EF4-FFF2-40B4-BE49-F238E27FC236}">
                <a16:creationId xmlns:a16="http://schemas.microsoft.com/office/drawing/2014/main" id="{039BA90F-AD75-1054-6965-DDB01563EF94}"/>
              </a:ext>
            </a:extLst>
          </p:cNvPr>
          <p:cNvSpPr txBox="1"/>
          <p:nvPr/>
        </p:nvSpPr>
        <p:spPr>
          <a:xfrm>
            <a:off x="9093199" y="4599178"/>
            <a:ext cx="3472053" cy="261610"/>
          </a:xfrm>
          <a:prstGeom prst="rect">
            <a:avLst/>
          </a:prstGeom>
          <a:noFill/>
        </p:spPr>
        <p:txBody>
          <a:bodyPr wrap="square" rtlCol="0">
            <a:spAutoFit/>
          </a:bodyPr>
          <a:lstStyle/>
          <a:p>
            <a:r>
              <a:rPr lang="en-US" sz="1100" b="1" dirty="0">
                <a:solidFill>
                  <a:srgbClr val="00B050"/>
                </a:solidFill>
              </a:rPr>
              <a:t>“</a:t>
            </a:r>
            <a:r>
              <a:rPr lang="fr-FR" sz="1100" b="1" dirty="0">
                <a:solidFill>
                  <a:srgbClr val="00B050"/>
                </a:solidFill>
              </a:rPr>
              <a:t>Le chat mange une souris</a:t>
            </a:r>
            <a:r>
              <a:rPr lang="en-US" sz="1100" b="1" dirty="0">
                <a:solidFill>
                  <a:srgbClr val="00B050"/>
                </a:solidFill>
              </a:rPr>
              <a:t>”</a:t>
            </a:r>
          </a:p>
        </p:txBody>
      </p:sp>
      <p:sp>
        <p:nvSpPr>
          <p:cNvPr id="22" name="Rectangle 21">
            <a:extLst>
              <a:ext uri="{FF2B5EF4-FFF2-40B4-BE49-F238E27FC236}">
                <a16:creationId xmlns:a16="http://schemas.microsoft.com/office/drawing/2014/main" id="{7732C1B4-D46D-B22A-9092-D9179DFF9BC9}"/>
              </a:ext>
            </a:extLst>
          </p:cNvPr>
          <p:cNvSpPr/>
          <p:nvPr/>
        </p:nvSpPr>
        <p:spPr>
          <a:xfrm rot="16200000" flipH="1">
            <a:off x="10461210" y="1604542"/>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13A30CC-BB90-7DF9-371B-6F3885B08916}"/>
              </a:ext>
            </a:extLst>
          </p:cNvPr>
          <p:cNvSpPr/>
          <p:nvPr/>
        </p:nvSpPr>
        <p:spPr>
          <a:xfrm rot="16200000" flipH="1">
            <a:off x="7462582" y="1793435"/>
            <a:ext cx="80624"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35EF1C0-C518-D7D3-B6E8-48F25A39F18C}"/>
              </a:ext>
            </a:extLst>
          </p:cNvPr>
          <p:cNvSpPr/>
          <p:nvPr/>
        </p:nvSpPr>
        <p:spPr>
          <a:xfrm rot="16200000" flipH="1">
            <a:off x="9452268" y="2464947"/>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5BDBCA8-AA69-4654-0FC6-26A21A1D3461}"/>
              </a:ext>
            </a:extLst>
          </p:cNvPr>
          <p:cNvSpPr/>
          <p:nvPr/>
        </p:nvSpPr>
        <p:spPr>
          <a:xfrm rot="16200000" flipH="1">
            <a:off x="9884015" y="2464659"/>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97B0FBB-DAB7-2D26-FE44-E9A96EDABDEA}"/>
              </a:ext>
            </a:extLst>
          </p:cNvPr>
          <p:cNvSpPr/>
          <p:nvPr/>
        </p:nvSpPr>
        <p:spPr>
          <a:xfrm rot="16200000" flipH="1">
            <a:off x="10319505" y="2466377"/>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4" name="Group 23">
            <a:extLst>
              <a:ext uri="{FF2B5EF4-FFF2-40B4-BE49-F238E27FC236}">
                <a16:creationId xmlns:a16="http://schemas.microsoft.com/office/drawing/2014/main" id="{F6382576-FC6A-8943-2DED-06AD635C7C5A}"/>
              </a:ext>
            </a:extLst>
          </p:cNvPr>
          <p:cNvGrpSpPr/>
          <p:nvPr/>
        </p:nvGrpSpPr>
        <p:grpSpPr>
          <a:xfrm>
            <a:off x="7732935" y="2073880"/>
            <a:ext cx="833022" cy="150473"/>
            <a:chOff x="3965985" y="4431962"/>
            <a:chExt cx="2442435" cy="441188"/>
          </a:xfrm>
        </p:grpSpPr>
        <p:sp>
          <p:nvSpPr>
            <p:cNvPr id="21" name="Rectangle 20">
              <a:extLst>
                <a:ext uri="{FF2B5EF4-FFF2-40B4-BE49-F238E27FC236}">
                  <a16:creationId xmlns:a16="http://schemas.microsoft.com/office/drawing/2014/main" id="{1BD351D0-4854-3A85-9753-55977490CFE0}"/>
                </a:ext>
              </a:extLst>
            </p:cNvPr>
            <p:cNvSpPr/>
            <p:nvPr/>
          </p:nvSpPr>
          <p:spPr>
            <a:xfrm>
              <a:off x="3965985" y="4431962"/>
              <a:ext cx="2440947" cy="441188"/>
            </a:xfrm>
            <a:prstGeom prst="rect">
              <a:avLst/>
            </a:prstGeom>
            <a:solidFill>
              <a:srgbClr val="00EE6C"/>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110A6F08-49EA-EEB2-2E51-A0B685296D84}"/>
                </a:ext>
              </a:extLst>
            </p:cNvPr>
            <p:cNvSpPr/>
            <p:nvPr/>
          </p:nvSpPr>
          <p:spPr>
            <a:xfrm>
              <a:off x="3977640" y="4526271"/>
              <a:ext cx="2430780" cy="266709"/>
            </a:xfrm>
            <a:custGeom>
              <a:avLst/>
              <a:gdLst>
                <a:gd name="connsiteX0" fmla="*/ 0 w 2430780"/>
                <a:gd name="connsiteY0" fmla="*/ 15249 h 266709"/>
                <a:gd name="connsiteX1" fmla="*/ 45720 w 2430780"/>
                <a:gd name="connsiteY1" fmla="*/ 7629 h 266709"/>
                <a:gd name="connsiteX2" fmla="*/ 76200 w 2430780"/>
                <a:gd name="connsiteY2" fmla="*/ 9 h 266709"/>
                <a:gd name="connsiteX3" fmla="*/ 327660 w 2430780"/>
                <a:gd name="connsiteY3" fmla="*/ 15249 h 266709"/>
                <a:gd name="connsiteX4" fmla="*/ 388620 w 2430780"/>
                <a:gd name="connsiteY4" fmla="*/ 60969 h 266709"/>
                <a:gd name="connsiteX5" fmla="*/ 426720 w 2430780"/>
                <a:gd name="connsiteY5" fmla="*/ 114309 h 266709"/>
                <a:gd name="connsiteX6" fmla="*/ 449580 w 2430780"/>
                <a:gd name="connsiteY6" fmla="*/ 137169 h 266709"/>
                <a:gd name="connsiteX7" fmla="*/ 487680 w 2430780"/>
                <a:gd name="connsiteY7" fmla="*/ 182889 h 266709"/>
                <a:gd name="connsiteX8" fmla="*/ 510540 w 2430780"/>
                <a:gd name="connsiteY8" fmla="*/ 190509 h 266709"/>
                <a:gd name="connsiteX9" fmla="*/ 541020 w 2430780"/>
                <a:gd name="connsiteY9" fmla="*/ 205749 h 266709"/>
                <a:gd name="connsiteX10" fmla="*/ 769620 w 2430780"/>
                <a:gd name="connsiteY10" fmla="*/ 198129 h 266709"/>
                <a:gd name="connsiteX11" fmla="*/ 822960 w 2430780"/>
                <a:gd name="connsiteY11" fmla="*/ 190509 h 266709"/>
                <a:gd name="connsiteX12" fmla="*/ 1120140 w 2430780"/>
                <a:gd name="connsiteY12" fmla="*/ 182889 h 266709"/>
                <a:gd name="connsiteX13" fmla="*/ 1264920 w 2430780"/>
                <a:gd name="connsiteY13" fmla="*/ 121929 h 266709"/>
                <a:gd name="connsiteX14" fmla="*/ 1341120 w 2430780"/>
                <a:gd name="connsiteY14" fmla="*/ 68589 h 266709"/>
                <a:gd name="connsiteX15" fmla="*/ 1379220 w 2430780"/>
                <a:gd name="connsiteY15" fmla="*/ 45729 h 266709"/>
                <a:gd name="connsiteX16" fmla="*/ 1402080 w 2430780"/>
                <a:gd name="connsiteY16" fmla="*/ 30489 h 266709"/>
                <a:gd name="connsiteX17" fmla="*/ 1455420 w 2430780"/>
                <a:gd name="connsiteY17" fmla="*/ 22869 h 266709"/>
                <a:gd name="connsiteX18" fmla="*/ 1569720 w 2430780"/>
                <a:gd name="connsiteY18" fmla="*/ 38109 h 266709"/>
                <a:gd name="connsiteX19" fmla="*/ 1600200 w 2430780"/>
                <a:gd name="connsiteY19" fmla="*/ 45729 h 266709"/>
                <a:gd name="connsiteX20" fmla="*/ 1630680 w 2430780"/>
                <a:gd name="connsiteY20" fmla="*/ 76209 h 266709"/>
                <a:gd name="connsiteX21" fmla="*/ 1691640 w 2430780"/>
                <a:gd name="connsiteY21" fmla="*/ 121929 h 266709"/>
                <a:gd name="connsiteX22" fmla="*/ 1744980 w 2430780"/>
                <a:gd name="connsiteY22" fmla="*/ 175269 h 266709"/>
                <a:gd name="connsiteX23" fmla="*/ 1805940 w 2430780"/>
                <a:gd name="connsiteY23" fmla="*/ 213369 h 266709"/>
                <a:gd name="connsiteX24" fmla="*/ 1836420 w 2430780"/>
                <a:gd name="connsiteY24" fmla="*/ 228609 h 266709"/>
                <a:gd name="connsiteX25" fmla="*/ 1897380 w 2430780"/>
                <a:gd name="connsiteY25" fmla="*/ 259089 h 266709"/>
                <a:gd name="connsiteX26" fmla="*/ 1958340 w 2430780"/>
                <a:gd name="connsiteY26" fmla="*/ 266709 h 266709"/>
                <a:gd name="connsiteX27" fmla="*/ 2148840 w 2430780"/>
                <a:gd name="connsiteY27" fmla="*/ 259089 h 266709"/>
                <a:gd name="connsiteX28" fmla="*/ 2217420 w 2430780"/>
                <a:gd name="connsiteY28" fmla="*/ 236229 h 266709"/>
                <a:gd name="connsiteX29" fmla="*/ 2240280 w 2430780"/>
                <a:gd name="connsiteY29" fmla="*/ 228609 h 266709"/>
                <a:gd name="connsiteX30" fmla="*/ 2301240 w 2430780"/>
                <a:gd name="connsiteY30" fmla="*/ 213369 h 266709"/>
                <a:gd name="connsiteX31" fmla="*/ 2369820 w 2430780"/>
                <a:gd name="connsiteY31" fmla="*/ 182889 h 266709"/>
                <a:gd name="connsiteX32" fmla="*/ 2430780 w 2430780"/>
                <a:gd name="connsiteY32" fmla="*/ 182889 h 266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430780" h="266709">
                  <a:moveTo>
                    <a:pt x="0" y="15249"/>
                  </a:moveTo>
                  <a:cubicBezTo>
                    <a:pt x="15240" y="12709"/>
                    <a:pt x="30570" y="10659"/>
                    <a:pt x="45720" y="7629"/>
                  </a:cubicBezTo>
                  <a:cubicBezTo>
                    <a:pt x="55989" y="5575"/>
                    <a:pt x="65731" y="-274"/>
                    <a:pt x="76200" y="9"/>
                  </a:cubicBezTo>
                  <a:cubicBezTo>
                    <a:pt x="160143" y="2278"/>
                    <a:pt x="243840" y="10169"/>
                    <a:pt x="327660" y="15249"/>
                  </a:cubicBezTo>
                  <a:cubicBezTo>
                    <a:pt x="347980" y="30489"/>
                    <a:pt x="374531" y="39835"/>
                    <a:pt x="388620" y="60969"/>
                  </a:cubicBezTo>
                  <a:cubicBezTo>
                    <a:pt x="400681" y="79061"/>
                    <a:pt x="412543" y="97769"/>
                    <a:pt x="426720" y="114309"/>
                  </a:cubicBezTo>
                  <a:cubicBezTo>
                    <a:pt x="433733" y="122491"/>
                    <a:pt x="442681" y="128890"/>
                    <a:pt x="449580" y="137169"/>
                  </a:cubicBezTo>
                  <a:cubicBezTo>
                    <a:pt x="467151" y="158254"/>
                    <a:pt x="462635" y="166193"/>
                    <a:pt x="487680" y="182889"/>
                  </a:cubicBezTo>
                  <a:cubicBezTo>
                    <a:pt x="494363" y="187344"/>
                    <a:pt x="503157" y="187345"/>
                    <a:pt x="510540" y="190509"/>
                  </a:cubicBezTo>
                  <a:cubicBezTo>
                    <a:pt x="520981" y="194984"/>
                    <a:pt x="530860" y="200669"/>
                    <a:pt x="541020" y="205749"/>
                  </a:cubicBezTo>
                  <a:cubicBezTo>
                    <a:pt x="617220" y="203209"/>
                    <a:pt x="693489" y="202244"/>
                    <a:pt x="769620" y="198129"/>
                  </a:cubicBezTo>
                  <a:cubicBezTo>
                    <a:pt x="787554" y="197160"/>
                    <a:pt x="805016" y="191289"/>
                    <a:pt x="822960" y="190509"/>
                  </a:cubicBezTo>
                  <a:cubicBezTo>
                    <a:pt x="921959" y="186205"/>
                    <a:pt x="1021080" y="185429"/>
                    <a:pt x="1120140" y="182889"/>
                  </a:cubicBezTo>
                  <a:cubicBezTo>
                    <a:pt x="1153451" y="171785"/>
                    <a:pt x="1240482" y="146367"/>
                    <a:pt x="1264920" y="121929"/>
                  </a:cubicBezTo>
                  <a:cubicBezTo>
                    <a:pt x="1318045" y="68804"/>
                    <a:pt x="1289731" y="81436"/>
                    <a:pt x="1341120" y="68589"/>
                  </a:cubicBezTo>
                  <a:cubicBezTo>
                    <a:pt x="1353820" y="60969"/>
                    <a:pt x="1366661" y="53579"/>
                    <a:pt x="1379220" y="45729"/>
                  </a:cubicBezTo>
                  <a:cubicBezTo>
                    <a:pt x="1386986" y="40875"/>
                    <a:pt x="1393308" y="33121"/>
                    <a:pt x="1402080" y="30489"/>
                  </a:cubicBezTo>
                  <a:cubicBezTo>
                    <a:pt x="1419283" y="25328"/>
                    <a:pt x="1437640" y="25409"/>
                    <a:pt x="1455420" y="22869"/>
                  </a:cubicBezTo>
                  <a:cubicBezTo>
                    <a:pt x="1493520" y="27949"/>
                    <a:pt x="1531753" y="32114"/>
                    <a:pt x="1569720" y="38109"/>
                  </a:cubicBezTo>
                  <a:cubicBezTo>
                    <a:pt x="1580065" y="39742"/>
                    <a:pt x="1591319" y="40178"/>
                    <a:pt x="1600200" y="45729"/>
                  </a:cubicBezTo>
                  <a:cubicBezTo>
                    <a:pt x="1612384" y="53344"/>
                    <a:pt x="1619642" y="67011"/>
                    <a:pt x="1630680" y="76209"/>
                  </a:cubicBezTo>
                  <a:cubicBezTo>
                    <a:pt x="1650193" y="92470"/>
                    <a:pt x="1673679" y="103968"/>
                    <a:pt x="1691640" y="121929"/>
                  </a:cubicBezTo>
                  <a:cubicBezTo>
                    <a:pt x="1709420" y="139709"/>
                    <a:pt x="1722490" y="164024"/>
                    <a:pt x="1744980" y="175269"/>
                  </a:cubicBezTo>
                  <a:cubicBezTo>
                    <a:pt x="1822209" y="213884"/>
                    <a:pt x="1726805" y="163910"/>
                    <a:pt x="1805940" y="213369"/>
                  </a:cubicBezTo>
                  <a:cubicBezTo>
                    <a:pt x="1815573" y="219389"/>
                    <a:pt x="1826557" y="222973"/>
                    <a:pt x="1836420" y="228609"/>
                  </a:cubicBezTo>
                  <a:cubicBezTo>
                    <a:pt x="1864733" y="244788"/>
                    <a:pt x="1859630" y="250378"/>
                    <a:pt x="1897380" y="259089"/>
                  </a:cubicBezTo>
                  <a:cubicBezTo>
                    <a:pt x="1917334" y="263694"/>
                    <a:pt x="1938020" y="264169"/>
                    <a:pt x="1958340" y="266709"/>
                  </a:cubicBezTo>
                  <a:cubicBezTo>
                    <a:pt x="2021840" y="264169"/>
                    <a:pt x="2085725" y="266514"/>
                    <a:pt x="2148840" y="259089"/>
                  </a:cubicBezTo>
                  <a:cubicBezTo>
                    <a:pt x="2172772" y="256274"/>
                    <a:pt x="2194560" y="243849"/>
                    <a:pt x="2217420" y="236229"/>
                  </a:cubicBezTo>
                  <a:cubicBezTo>
                    <a:pt x="2225040" y="233689"/>
                    <a:pt x="2232404" y="230184"/>
                    <a:pt x="2240280" y="228609"/>
                  </a:cubicBezTo>
                  <a:cubicBezTo>
                    <a:pt x="2262643" y="224136"/>
                    <a:pt x="2280738" y="222156"/>
                    <a:pt x="2301240" y="213369"/>
                  </a:cubicBezTo>
                  <a:cubicBezTo>
                    <a:pt x="2318863" y="205816"/>
                    <a:pt x="2351388" y="185725"/>
                    <a:pt x="2369820" y="182889"/>
                  </a:cubicBezTo>
                  <a:cubicBezTo>
                    <a:pt x="2389904" y="179799"/>
                    <a:pt x="2410460" y="182889"/>
                    <a:pt x="2430780" y="182889"/>
                  </a:cubicBezTo>
                </a:path>
              </a:pathLst>
            </a:custGeom>
            <a:noFill/>
            <a:ln w="571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9" name="Picture 8">
            <a:extLst>
              <a:ext uri="{FF2B5EF4-FFF2-40B4-BE49-F238E27FC236}">
                <a16:creationId xmlns:a16="http://schemas.microsoft.com/office/drawing/2014/main" id="{F3AB9BD7-DD3F-8B4A-A828-7A07F8F241CE}"/>
              </a:ext>
            </a:extLst>
          </p:cNvPr>
          <p:cNvPicPr>
            <a:picLocks noChangeAspect="1"/>
          </p:cNvPicPr>
          <p:nvPr/>
        </p:nvPicPr>
        <p:blipFill>
          <a:blip r:embed="rId3"/>
          <a:stretch>
            <a:fillRect/>
          </a:stretch>
        </p:blipFill>
        <p:spPr>
          <a:xfrm>
            <a:off x="446559" y="1326348"/>
            <a:ext cx="5771879" cy="2940851"/>
          </a:xfrm>
          <a:prstGeom prst="rect">
            <a:avLst/>
          </a:prstGeom>
        </p:spPr>
      </p:pic>
      <p:sp>
        <p:nvSpPr>
          <p:cNvPr id="14" name="TextBox 13">
            <a:extLst>
              <a:ext uri="{FF2B5EF4-FFF2-40B4-BE49-F238E27FC236}">
                <a16:creationId xmlns:a16="http://schemas.microsoft.com/office/drawing/2014/main" id="{72A2F655-4689-E2C4-DF6F-38CAB9EF9195}"/>
              </a:ext>
            </a:extLst>
          </p:cNvPr>
          <p:cNvSpPr txBox="1"/>
          <p:nvPr/>
        </p:nvSpPr>
        <p:spPr>
          <a:xfrm>
            <a:off x="446559" y="381542"/>
            <a:ext cx="5629121" cy="646331"/>
          </a:xfrm>
          <a:prstGeom prst="rect">
            <a:avLst/>
          </a:prstGeom>
          <a:noFill/>
        </p:spPr>
        <p:txBody>
          <a:bodyPr wrap="square" rtlCol="0">
            <a:spAutoFit/>
          </a:bodyPr>
          <a:lstStyle/>
          <a:p>
            <a:r>
              <a:rPr lang="en-US" sz="3600" b="1" u="sng" dirty="0">
                <a:solidFill>
                  <a:srgbClr val="0070C0"/>
                </a:solidFill>
              </a:rPr>
              <a:t>Multi-Headed</a:t>
            </a:r>
            <a:r>
              <a:rPr lang="en-US" sz="3600" b="1" dirty="0">
                <a:solidFill>
                  <a:srgbClr val="0070C0"/>
                </a:solidFill>
              </a:rPr>
              <a:t> Attention</a:t>
            </a:r>
          </a:p>
        </p:txBody>
      </p:sp>
    </p:spTree>
    <p:extLst>
      <p:ext uri="{BB962C8B-B14F-4D97-AF65-F5344CB8AC3E}">
        <p14:creationId xmlns:p14="http://schemas.microsoft.com/office/powerpoint/2010/main" val="703455201"/>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6AFB8AA-3333-FEA1-D653-B0B357FFB190}"/>
              </a:ext>
            </a:extLst>
          </p:cNvPr>
          <p:cNvSpPr>
            <a:spLocks noGrp="1" noRot="1" noMove="1" noResize="1" noEditPoints="1" noAdjustHandles="1" noChangeArrowheads="1" noChangeShapeType="1"/>
          </p:cNvSpPr>
          <p:nvPr/>
        </p:nvSpPr>
        <p:spPr>
          <a:xfrm>
            <a:off x="0" y="0"/>
            <a:ext cx="9144000" cy="5143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D20CF8AF-0029-60DF-70F3-FD30CEFF1287}"/>
              </a:ext>
            </a:extLst>
          </p:cNvPr>
          <p:cNvSpPr/>
          <p:nvPr/>
        </p:nvSpPr>
        <p:spPr>
          <a:xfrm>
            <a:off x="412576" y="788537"/>
            <a:ext cx="5436436" cy="1408473"/>
          </a:xfrm>
          <a:prstGeom prst="rect">
            <a:avLst/>
          </a:prstGeom>
          <a:solidFill>
            <a:srgbClr val="0091EA">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Slide Number Placeholder 1">
            <a:extLst>
              <a:ext uri="{FF2B5EF4-FFF2-40B4-BE49-F238E27FC236}">
                <a16:creationId xmlns:a16="http://schemas.microsoft.com/office/drawing/2014/main" id="{3868B8AC-5CEA-4DAD-0467-A4813A44616E}"/>
              </a:ext>
            </a:extLst>
          </p:cNvPr>
          <p:cNvSpPr>
            <a:spLocks noGrp="1"/>
          </p:cNvSpPr>
          <p:nvPr>
            <p:ph type="sldNum" idx="12"/>
          </p:nvPr>
        </p:nvSpPr>
        <p:spPr>
          <a:xfrm>
            <a:off x="12864624" y="6192571"/>
            <a:ext cx="548700" cy="393600"/>
          </a:xfrm>
        </p:spPr>
        <p:txBody>
          <a:bodyPr/>
          <a:lstStyle/>
          <a:p>
            <a:pPr marL="0" lvl="0" indent="0" algn="r" rtl="0">
              <a:spcBef>
                <a:spcPts val="0"/>
              </a:spcBef>
              <a:spcAft>
                <a:spcPts val="0"/>
              </a:spcAft>
              <a:buNone/>
            </a:pPr>
            <a:fld id="{00000000-1234-1234-1234-123412341234}" type="slidenum">
              <a:rPr lang="en" smtClean="0"/>
              <a:t>26</a:t>
            </a:fld>
            <a:endParaRPr lang="en"/>
          </a:p>
        </p:txBody>
      </p:sp>
      <p:pic>
        <p:nvPicPr>
          <p:cNvPr id="4" name="Picture 2">
            <a:extLst>
              <a:ext uri="{FF2B5EF4-FFF2-40B4-BE49-F238E27FC236}">
                <a16:creationId xmlns:a16="http://schemas.microsoft.com/office/drawing/2014/main" id="{5C8D81F9-0737-9809-D05C-19FD6066288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819" t="17452" r="7433" b="7424"/>
          <a:stretch/>
        </p:blipFill>
        <p:spPr bwMode="auto">
          <a:xfrm>
            <a:off x="6486273" y="-1740989"/>
            <a:ext cx="5091933" cy="635350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C7D1369-8151-7CF8-341B-B59501550AC1}"/>
              </a:ext>
            </a:extLst>
          </p:cNvPr>
          <p:cNvSpPr txBox="1"/>
          <p:nvPr/>
        </p:nvSpPr>
        <p:spPr>
          <a:xfrm>
            <a:off x="7223341" y="4599178"/>
            <a:ext cx="2900553" cy="261610"/>
          </a:xfrm>
          <a:prstGeom prst="rect">
            <a:avLst/>
          </a:prstGeom>
          <a:noFill/>
        </p:spPr>
        <p:txBody>
          <a:bodyPr wrap="square" rtlCol="0">
            <a:spAutoFit/>
          </a:bodyPr>
          <a:lstStyle/>
          <a:p>
            <a:r>
              <a:rPr lang="en-US" sz="1100" b="1" dirty="0">
                <a:solidFill>
                  <a:srgbClr val="00B050"/>
                </a:solidFill>
              </a:rPr>
              <a:t>“The cat eats a mouse”</a:t>
            </a:r>
          </a:p>
        </p:txBody>
      </p:sp>
      <p:sp>
        <p:nvSpPr>
          <p:cNvPr id="6" name="TextBox 5">
            <a:extLst>
              <a:ext uri="{FF2B5EF4-FFF2-40B4-BE49-F238E27FC236}">
                <a16:creationId xmlns:a16="http://schemas.microsoft.com/office/drawing/2014/main" id="{039BA90F-AD75-1054-6965-DDB01563EF94}"/>
              </a:ext>
            </a:extLst>
          </p:cNvPr>
          <p:cNvSpPr txBox="1"/>
          <p:nvPr/>
        </p:nvSpPr>
        <p:spPr>
          <a:xfrm>
            <a:off x="9093199" y="4599178"/>
            <a:ext cx="3472053" cy="261610"/>
          </a:xfrm>
          <a:prstGeom prst="rect">
            <a:avLst/>
          </a:prstGeom>
          <a:noFill/>
        </p:spPr>
        <p:txBody>
          <a:bodyPr wrap="square" rtlCol="0">
            <a:spAutoFit/>
          </a:bodyPr>
          <a:lstStyle/>
          <a:p>
            <a:r>
              <a:rPr lang="en-US" sz="1100" b="1" dirty="0">
                <a:solidFill>
                  <a:srgbClr val="00B050"/>
                </a:solidFill>
              </a:rPr>
              <a:t>“</a:t>
            </a:r>
            <a:r>
              <a:rPr lang="fr-FR" sz="1100" b="1" dirty="0">
                <a:solidFill>
                  <a:srgbClr val="00B050"/>
                </a:solidFill>
              </a:rPr>
              <a:t>Le chat mange une souris</a:t>
            </a:r>
            <a:r>
              <a:rPr lang="en-US" sz="1100" b="1" dirty="0">
                <a:solidFill>
                  <a:srgbClr val="00B050"/>
                </a:solidFill>
              </a:rPr>
              <a:t>”</a:t>
            </a:r>
          </a:p>
        </p:txBody>
      </p:sp>
      <p:sp>
        <p:nvSpPr>
          <p:cNvPr id="22" name="Rectangle 21">
            <a:extLst>
              <a:ext uri="{FF2B5EF4-FFF2-40B4-BE49-F238E27FC236}">
                <a16:creationId xmlns:a16="http://schemas.microsoft.com/office/drawing/2014/main" id="{7732C1B4-D46D-B22A-9092-D9179DFF9BC9}"/>
              </a:ext>
            </a:extLst>
          </p:cNvPr>
          <p:cNvSpPr/>
          <p:nvPr/>
        </p:nvSpPr>
        <p:spPr>
          <a:xfrm rot="16200000" flipH="1">
            <a:off x="10461210" y="1604542"/>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13A30CC-BB90-7DF9-371B-6F3885B08916}"/>
              </a:ext>
            </a:extLst>
          </p:cNvPr>
          <p:cNvSpPr/>
          <p:nvPr/>
        </p:nvSpPr>
        <p:spPr>
          <a:xfrm rot="16200000" flipH="1">
            <a:off x="7462582" y="1793435"/>
            <a:ext cx="80624"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35EF1C0-C518-D7D3-B6E8-48F25A39F18C}"/>
              </a:ext>
            </a:extLst>
          </p:cNvPr>
          <p:cNvSpPr/>
          <p:nvPr/>
        </p:nvSpPr>
        <p:spPr>
          <a:xfrm rot="16200000" flipH="1">
            <a:off x="9452268" y="2464947"/>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5BDBCA8-AA69-4654-0FC6-26A21A1D3461}"/>
              </a:ext>
            </a:extLst>
          </p:cNvPr>
          <p:cNvSpPr/>
          <p:nvPr/>
        </p:nvSpPr>
        <p:spPr>
          <a:xfrm rot="16200000" flipH="1">
            <a:off x="9884015" y="2464659"/>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97B0FBB-DAB7-2D26-FE44-E9A96EDABDEA}"/>
              </a:ext>
            </a:extLst>
          </p:cNvPr>
          <p:cNvSpPr/>
          <p:nvPr/>
        </p:nvSpPr>
        <p:spPr>
          <a:xfrm rot="16200000" flipH="1">
            <a:off x="10319505" y="2466377"/>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4" name="Group 23">
            <a:extLst>
              <a:ext uri="{FF2B5EF4-FFF2-40B4-BE49-F238E27FC236}">
                <a16:creationId xmlns:a16="http://schemas.microsoft.com/office/drawing/2014/main" id="{F6382576-FC6A-8943-2DED-06AD635C7C5A}"/>
              </a:ext>
            </a:extLst>
          </p:cNvPr>
          <p:cNvGrpSpPr/>
          <p:nvPr/>
        </p:nvGrpSpPr>
        <p:grpSpPr>
          <a:xfrm>
            <a:off x="7732935" y="2073880"/>
            <a:ext cx="833022" cy="150473"/>
            <a:chOff x="3965985" y="4431962"/>
            <a:chExt cx="2442435" cy="441188"/>
          </a:xfrm>
        </p:grpSpPr>
        <p:sp>
          <p:nvSpPr>
            <p:cNvPr id="21" name="Rectangle 20">
              <a:extLst>
                <a:ext uri="{FF2B5EF4-FFF2-40B4-BE49-F238E27FC236}">
                  <a16:creationId xmlns:a16="http://schemas.microsoft.com/office/drawing/2014/main" id="{1BD351D0-4854-3A85-9753-55977490CFE0}"/>
                </a:ext>
              </a:extLst>
            </p:cNvPr>
            <p:cNvSpPr/>
            <p:nvPr/>
          </p:nvSpPr>
          <p:spPr>
            <a:xfrm>
              <a:off x="3965985" y="4431962"/>
              <a:ext cx="2440947" cy="441188"/>
            </a:xfrm>
            <a:prstGeom prst="rect">
              <a:avLst/>
            </a:prstGeom>
            <a:solidFill>
              <a:srgbClr val="00EE6C"/>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110A6F08-49EA-EEB2-2E51-A0B685296D84}"/>
                </a:ext>
              </a:extLst>
            </p:cNvPr>
            <p:cNvSpPr/>
            <p:nvPr/>
          </p:nvSpPr>
          <p:spPr>
            <a:xfrm>
              <a:off x="3977640" y="4526271"/>
              <a:ext cx="2430780" cy="266709"/>
            </a:xfrm>
            <a:custGeom>
              <a:avLst/>
              <a:gdLst>
                <a:gd name="connsiteX0" fmla="*/ 0 w 2430780"/>
                <a:gd name="connsiteY0" fmla="*/ 15249 h 266709"/>
                <a:gd name="connsiteX1" fmla="*/ 45720 w 2430780"/>
                <a:gd name="connsiteY1" fmla="*/ 7629 h 266709"/>
                <a:gd name="connsiteX2" fmla="*/ 76200 w 2430780"/>
                <a:gd name="connsiteY2" fmla="*/ 9 h 266709"/>
                <a:gd name="connsiteX3" fmla="*/ 327660 w 2430780"/>
                <a:gd name="connsiteY3" fmla="*/ 15249 h 266709"/>
                <a:gd name="connsiteX4" fmla="*/ 388620 w 2430780"/>
                <a:gd name="connsiteY4" fmla="*/ 60969 h 266709"/>
                <a:gd name="connsiteX5" fmla="*/ 426720 w 2430780"/>
                <a:gd name="connsiteY5" fmla="*/ 114309 h 266709"/>
                <a:gd name="connsiteX6" fmla="*/ 449580 w 2430780"/>
                <a:gd name="connsiteY6" fmla="*/ 137169 h 266709"/>
                <a:gd name="connsiteX7" fmla="*/ 487680 w 2430780"/>
                <a:gd name="connsiteY7" fmla="*/ 182889 h 266709"/>
                <a:gd name="connsiteX8" fmla="*/ 510540 w 2430780"/>
                <a:gd name="connsiteY8" fmla="*/ 190509 h 266709"/>
                <a:gd name="connsiteX9" fmla="*/ 541020 w 2430780"/>
                <a:gd name="connsiteY9" fmla="*/ 205749 h 266709"/>
                <a:gd name="connsiteX10" fmla="*/ 769620 w 2430780"/>
                <a:gd name="connsiteY10" fmla="*/ 198129 h 266709"/>
                <a:gd name="connsiteX11" fmla="*/ 822960 w 2430780"/>
                <a:gd name="connsiteY11" fmla="*/ 190509 h 266709"/>
                <a:gd name="connsiteX12" fmla="*/ 1120140 w 2430780"/>
                <a:gd name="connsiteY12" fmla="*/ 182889 h 266709"/>
                <a:gd name="connsiteX13" fmla="*/ 1264920 w 2430780"/>
                <a:gd name="connsiteY13" fmla="*/ 121929 h 266709"/>
                <a:gd name="connsiteX14" fmla="*/ 1341120 w 2430780"/>
                <a:gd name="connsiteY14" fmla="*/ 68589 h 266709"/>
                <a:gd name="connsiteX15" fmla="*/ 1379220 w 2430780"/>
                <a:gd name="connsiteY15" fmla="*/ 45729 h 266709"/>
                <a:gd name="connsiteX16" fmla="*/ 1402080 w 2430780"/>
                <a:gd name="connsiteY16" fmla="*/ 30489 h 266709"/>
                <a:gd name="connsiteX17" fmla="*/ 1455420 w 2430780"/>
                <a:gd name="connsiteY17" fmla="*/ 22869 h 266709"/>
                <a:gd name="connsiteX18" fmla="*/ 1569720 w 2430780"/>
                <a:gd name="connsiteY18" fmla="*/ 38109 h 266709"/>
                <a:gd name="connsiteX19" fmla="*/ 1600200 w 2430780"/>
                <a:gd name="connsiteY19" fmla="*/ 45729 h 266709"/>
                <a:gd name="connsiteX20" fmla="*/ 1630680 w 2430780"/>
                <a:gd name="connsiteY20" fmla="*/ 76209 h 266709"/>
                <a:gd name="connsiteX21" fmla="*/ 1691640 w 2430780"/>
                <a:gd name="connsiteY21" fmla="*/ 121929 h 266709"/>
                <a:gd name="connsiteX22" fmla="*/ 1744980 w 2430780"/>
                <a:gd name="connsiteY22" fmla="*/ 175269 h 266709"/>
                <a:gd name="connsiteX23" fmla="*/ 1805940 w 2430780"/>
                <a:gd name="connsiteY23" fmla="*/ 213369 h 266709"/>
                <a:gd name="connsiteX24" fmla="*/ 1836420 w 2430780"/>
                <a:gd name="connsiteY24" fmla="*/ 228609 h 266709"/>
                <a:gd name="connsiteX25" fmla="*/ 1897380 w 2430780"/>
                <a:gd name="connsiteY25" fmla="*/ 259089 h 266709"/>
                <a:gd name="connsiteX26" fmla="*/ 1958340 w 2430780"/>
                <a:gd name="connsiteY26" fmla="*/ 266709 h 266709"/>
                <a:gd name="connsiteX27" fmla="*/ 2148840 w 2430780"/>
                <a:gd name="connsiteY27" fmla="*/ 259089 h 266709"/>
                <a:gd name="connsiteX28" fmla="*/ 2217420 w 2430780"/>
                <a:gd name="connsiteY28" fmla="*/ 236229 h 266709"/>
                <a:gd name="connsiteX29" fmla="*/ 2240280 w 2430780"/>
                <a:gd name="connsiteY29" fmla="*/ 228609 h 266709"/>
                <a:gd name="connsiteX30" fmla="*/ 2301240 w 2430780"/>
                <a:gd name="connsiteY30" fmla="*/ 213369 h 266709"/>
                <a:gd name="connsiteX31" fmla="*/ 2369820 w 2430780"/>
                <a:gd name="connsiteY31" fmla="*/ 182889 h 266709"/>
                <a:gd name="connsiteX32" fmla="*/ 2430780 w 2430780"/>
                <a:gd name="connsiteY32" fmla="*/ 182889 h 266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430780" h="266709">
                  <a:moveTo>
                    <a:pt x="0" y="15249"/>
                  </a:moveTo>
                  <a:cubicBezTo>
                    <a:pt x="15240" y="12709"/>
                    <a:pt x="30570" y="10659"/>
                    <a:pt x="45720" y="7629"/>
                  </a:cubicBezTo>
                  <a:cubicBezTo>
                    <a:pt x="55989" y="5575"/>
                    <a:pt x="65731" y="-274"/>
                    <a:pt x="76200" y="9"/>
                  </a:cubicBezTo>
                  <a:cubicBezTo>
                    <a:pt x="160143" y="2278"/>
                    <a:pt x="243840" y="10169"/>
                    <a:pt x="327660" y="15249"/>
                  </a:cubicBezTo>
                  <a:cubicBezTo>
                    <a:pt x="347980" y="30489"/>
                    <a:pt x="374531" y="39835"/>
                    <a:pt x="388620" y="60969"/>
                  </a:cubicBezTo>
                  <a:cubicBezTo>
                    <a:pt x="400681" y="79061"/>
                    <a:pt x="412543" y="97769"/>
                    <a:pt x="426720" y="114309"/>
                  </a:cubicBezTo>
                  <a:cubicBezTo>
                    <a:pt x="433733" y="122491"/>
                    <a:pt x="442681" y="128890"/>
                    <a:pt x="449580" y="137169"/>
                  </a:cubicBezTo>
                  <a:cubicBezTo>
                    <a:pt x="467151" y="158254"/>
                    <a:pt x="462635" y="166193"/>
                    <a:pt x="487680" y="182889"/>
                  </a:cubicBezTo>
                  <a:cubicBezTo>
                    <a:pt x="494363" y="187344"/>
                    <a:pt x="503157" y="187345"/>
                    <a:pt x="510540" y="190509"/>
                  </a:cubicBezTo>
                  <a:cubicBezTo>
                    <a:pt x="520981" y="194984"/>
                    <a:pt x="530860" y="200669"/>
                    <a:pt x="541020" y="205749"/>
                  </a:cubicBezTo>
                  <a:cubicBezTo>
                    <a:pt x="617220" y="203209"/>
                    <a:pt x="693489" y="202244"/>
                    <a:pt x="769620" y="198129"/>
                  </a:cubicBezTo>
                  <a:cubicBezTo>
                    <a:pt x="787554" y="197160"/>
                    <a:pt x="805016" y="191289"/>
                    <a:pt x="822960" y="190509"/>
                  </a:cubicBezTo>
                  <a:cubicBezTo>
                    <a:pt x="921959" y="186205"/>
                    <a:pt x="1021080" y="185429"/>
                    <a:pt x="1120140" y="182889"/>
                  </a:cubicBezTo>
                  <a:cubicBezTo>
                    <a:pt x="1153451" y="171785"/>
                    <a:pt x="1240482" y="146367"/>
                    <a:pt x="1264920" y="121929"/>
                  </a:cubicBezTo>
                  <a:cubicBezTo>
                    <a:pt x="1318045" y="68804"/>
                    <a:pt x="1289731" y="81436"/>
                    <a:pt x="1341120" y="68589"/>
                  </a:cubicBezTo>
                  <a:cubicBezTo>
                    <a:pt x="1353820" y="60969"/>
                    <a:pt x="1366661" y="53579"/>
                    <a:pt x="1379220" y="45729"/>
                  </a:cubicBezTo>
                  <a:cubicBezTo>
                    <a:pt x="1386986" y="40875"/>
                    <a:pt x="1393308" y="33121"/>
                    <a:pt x="1402080" y="30489"/>
                  </a:cubicBezTo>
                  <a:cubicBezTo>
                    <a:pt x="1419283" y="25328"/>
                    <a:pt x="1437640" y="25409"/>
                    <a:pt x="1455420" y="22869"/>
                  </a:cubicBezTo>
                  <a:cubicBezTo>
                    <a:pt x="1493520" y="27949"/>
                    <a:pt x="1531753" y="32114"/>
                    <a:pt x="1569720" y="38109"/>
                  </a:cubicBezTo>
                  <a:cubicBezTo>
                    <a:pt x="1580065" y="39742"/>
                    <a:pt x="1591319" y="40178"/>
                    <a:pt x="1600200" y="45729"/>
                  </a:cubicBezTo>
                  <a:cubicBezTo>
                    <a:pt x="1612384" y="53344"/>
                    <a:pt x="1619642" y="67011"/>
                    <a:pt x="1630680" y="76209"/>
                  </a:cubicBezTo>
                  <a:cubicBezTo>
                    <a:pt x="1650193" y="92470"/>
                    <a:pt x="1673679" y="103968"/>
                    <a:pt x="1691640" y="121929"/>
                  </a:cubicBezTo>
                  <a:cubicBezTo>
                    <a:pt x="1709420" y="139709"/>
                    <a:pt x="1722490" y="164024"/>
                    <a:pt x="1744980" y="175269"/>
                  </a:cubicBezTo>
                  <a:cubicBezTo>
                    <a:pt x="1822209" y="213884"/>
                    <a:pt x="1726805" y="163910"/>
                    <a:pt x="1805940" y="213369"/>
                  </a:cubicBezTo>
                  <a:cubicBezTo>
                    <a:pt x="1815573" y="219389"/>
                    <a:pt x="1826557" y="222973"/>
                    <a:pt x="1836420" y="228609"/>
                  </a:cubicBezTo>
                  <a:cubicBezTo>
                    <a:pt x="1864733" y="244788"/>
                    <a:pt x="1859630" y="250378"/>
                    <a:pt x="1897380" y="259089"/>
                  </a:cubicBezTo>
                  <a:cubicBezTo>
                    <a:pt x="1917334" y="263694"/>
                    <a:pt x="1938020" y="264169"/>
                    <a:pt x="1958340" y="266709"/>
                  </a:cubicBezTo>
                  <a:cubicBezTo>
                    <a:pt x="2021840" y="264169"/>
                    <a:pt x="2085725" y="266514"/>
                    <a:pt x="2148840" y="259089"/>
                  </a:cubicBezTo>
                  <a:cubicBezTo>
                    <a:pt x="2172772" y="256274"/>
                    <a:pt x="2194560" y="243849"/>
                    <a:pt x="2217420" y="236229"/>
                  </a:cubicBezTo>
                  <a:cubicBezTo>
                    <a:pt x="2225040" y="233689"/>
                    <a:pt x="2232404" y="230184"/>
                    <a:pt x="2240280" y="228609"/>
                  </a:cubicBezTo>
                  <a:cubicBezTo>
                    <a:pt x="2262643" y="224136"/>
                    <a:pt x="2280738" y="222156"/>
                    <a:pt x="2301240" y="213369"/>
                  </a:cubicBezTo>
                  <a:cubicBezTo>
                    <a:pt x="2318863" y="205816"/>
                    <a:pt x="2351388" y="185725"/>
                    <a:pt x="2369820" y="182889"/>
                  </a:cubicBezTo>
                  <a:cubicBezTo>
                    <a:pt x="2389904" y="179799"/>
                    <a:pt x="2410460" y="182889"/>
                    <a:pt x="2430780" y="182889"/>
                  </a:cubicBezTo>
                </a:path>
              </a:pathLst>
            </a:custGeom>
            <a:noFill/>
            <a:ln w="571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 name="Rectangle 7">
            <a:extLst>
              <a:ext uri="{FF2B5EF4-FFF2-40B4-BE49-F238E27FC236}">
                <a16:creationId xmlns:a16="http://schemas.microsoft.com/office/drawing/2014/main" id="{D86205CC-EE13-9255-0A22-A489AC4723EB}"/>
              </a:ext>
            </a:extLst>
          </p:cNvPr>
          <p:cNvSpPr/>
          <p:nvPr/>
        </p:nvSpPr>
        <p:spPr>
          <a:xfrm rot="16200000" flipH="1">
            <a:off x="1294217" y="329688"/>
            <a:ext cx="355901" cy="1761937"/>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9BF01B50-02B1-99D4-9623-EE4B88C89384}"/>
              </a:ext>
            </a:extLst>
          </p:cNvPr>
          <p:cNvSpPr txBox="1"/>
          <p:nvPr/>
        </p:nvSpPr>
        <p:spPr>
          <a:xfrm>
            <a:off x="2018303" y="788538"/>
            <a:ext cx="1231516" cy="543739"/>
          </a:xfrm>
          <a:prstGeom prst="rect">
            <a:avLst/>
          </a:prstGeom>
          <a:noFill/>
        </p:spPr>
        <p:txBody>
          <a:bodyPr wrap="square" rtlCol="0">
            <a:spAutoFit/>
          </a:bodyPr>
          <a:lstStyle/>
          <a:p>
            <a:pPr algn="ctr"/>
            <a:r>
              <a:rPr lang="en-US" sz="4400" b="1" baseline="-25000" dirty="0"/>
              <a:t>+</a:t>
            </a:r>
          </a:p>
        </p:txBody>
      </p:sp>
      <p:grpSp>
        <p:nvGrpSpPr>
          <p:cNvPr id="10" name="Group 9">
            <a:extLst>
              <a:ext uri="{FF2B5EF4-FFF2-40B4-BE49-F238E27FC236}">
                <a16:creationId xmlns:a16="http://schemas.microsoft.com/office/drawing/2014/main" id="{3304BA39-24FF-4D62-A8B9-43D77DC6FB5B}"/>
              </a:ext>
            </a:extLst>
          </p:cNvPr>
          <p:cNvGrpSpPr/>
          <p:nvPr/>
        </p:nvGrpSpPr>
        <p:grpSpPr>
          <a:xfrm>
            <a:off x="2897584" y="979784"/>
            <a:ext cx="2308726" cy="417037"/>
            <a:chOff x="3965985" y="4431962"/>
            <a:chExt cx="2442435" cy="441188"/>
          </a:xfrm>
        </p:grpSpPr>
        <p:sp>
          <p:nvSpPr>
            <p:cNvPr id="14" name="Rectangle 13">
              <a:extLst>
                <a:ext uri="{FF2B5EF4-FFF2-40B4-BE49-F238E27FC236}">
                  <a16:creationId xmlns:a16="http://schemas.microsoft.com/office/drawing/2014/main" id="{C0659EEB-06D5-355D-E655-1349BEE6D2EA}"/>
                </a:ext>
              </a:extLst>
            </p:cNvPr>
            <p:cNvSpPr/>
            <p:nvPr/>
          </p:nvSpPr>
          <p:spPr>
            <a:xfrm>
              <a:off x="3965985" y="4431962"/>
              <a:ext cx="2440947" cy="441188"/>
            </a:xfrm>
            <a:prstGeom prst="rect">
              <a:avLst/>
            </a:prstGeom>
            <a:solidFill>
              <a:srgbClr val="00EE6C"/>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5A65E63B-8193-970D-2FE9-CAE56392F5A4}"/>
                </a:ext>
              </a:extLst>
            </p:cNvPr>
            <p:cNvSpPr/>
            <p:nvPr/>
          </p:nvSpPr>
          <p:spPr>
            <a:xfrm>
              <a:off x="3977640" y="4526273"/>
              <a:ext cx="2430780" cy="266709"/>
            </a:xfrm>
            <a:custGeom>
              <a:avLst/>
              <a:gdLst>
                <a:gd name="connsiteX0" fmla="*/ 0 w 2430780"/>
                <a:gd name="connsiteY0" fmla="*/ 15249 h 266709"/>
                <a:gd name="connsiteX1" fmla="*/ 45720 w 2430780"/>
                <a:gd name="connsiteY1" fmla="*/ 7629 h 266709"/>
                <a:gd name="connsiteX2" fmla="*/ 76200 w 2430780"/>
                <a:gd name="connsiteY2" fmla="*/ 9 h 266709"/>
                <a:gd name="connsiteX3" fmla="*/ 327660 w 2430780"/>
                <a:gd name="connsiteY3" fmla="*/ 15249 h 266709"/>
                <a:gd name="connsiteX4" fmla="*/ 388620 w 2430780"/>
                <a:gd name="connsiteY4" fmla="*/ 60969 h 266709"/>
                <a:gd name="connsiteX5" fmla="*/ 426720 w 2430780"/>
                <a:gd name="connsiteY5" fmla="*/ 114309 h 266709"/>
                <a:gd name="connsiteX6" fmla="*/ 449580 w 2430780"/>
                <a:gd name="connsiteY6" fmla="*/ 137169 h 266709"/>
                <a:gd name="connsiteX7" fmla="*/ 487680 w 2430780"/>
                <a:gd name="connsiteY7" fmla="*/ 182889 h 266709"/>
                <a:gd name="connsiteX8" fmla="*/ 510540 w 2430780"/>
                <a:gd name="connsiteY8" fmla="*/ 190509 h 266709"/>
                <a:gd name="connsiteX9" fmla="*/ 541020 w 2430780"/>
                <a:gd name="connsiteY9" fmla="*/ 205749 h 266709"/>
                <a:gd name="connsiteX10" fmla="*/ 769620 w 2430780"/>
                <a:gd name="connsiteY10" fmla="*/ 198129 h 266709"/>
                <a:gd name="connsiteX11" fmla="*/ 822960 w 2430780"/>
                <a:gd name="connsiteY11" fmla="*/ 190509 h 266709"/>
                <a:gd name="connsiteX12" fmla="*/ 1120140 w 2430780"/>
                <a:gd name="connsiteY12" fmla="*/ 182889 h 266709"/>
                <a:gd name="connsiteX13" fmla="*/ 1264920 w 2430780"/>
                <a:gd name="connsiteY13" fmla="*/ 121929 h 266709"/>
                <a:gd name="connsiteX14" fmla="*/ 1341120 w 2430780"/>
                <a:gd name="connsiteY14" fmla="*/ 68589 h 266709"/>
                <a:gd name="connsiteX15" fmla="*/ 1379220 w 2430780"/>
                <a:gd name="connsiteY15" fmla="*/ 45729 h 266709"/>
                <a:gd name="connsiteX16" fmla="*/ 1402080 w 2430780"/>
                <a:gd name="connsiteY16" fmla="*/ 30489 h 266709"/>
                <a:gd name="connsiteX17" fmla="*/ 1455420 w 2430780"/>
                <a:gd name="connsiteY17" fmla="*/ 22869 h 266709"/>
                <a:gd name="connsiteX18" fmla="*/ 1569720 w 2430780"/>
                <a:gd name="connsiteY18" fmla="*/ 38109 h 266709"/>
                <a:gd name="connsiteX19" fmla="*/ 1600200 w 2430780"/>
                <a:gd name="connsiteY19" fmla="*/ 45729 h 266709"/>
                <a:gd name="connsiteX20" fmla="*/ 1630680 w 2430780"/>
                <a:gd name="connsiteY20" fmla="*/ 76209 h 266709"/>
                <a:gd name="connsiteX21" fmla="*/ 1691640 w 2430780"/>
                <a:gd name="connsiteY21" fmla="*/ 121929 h 266709"/>
                <a:gd name="connsiteX22" fmla="*/ 1744980 w 2430780"/>
                <a:gd name="connsiteY22" fmla="*/ 175269 h 266709"/>
                <a:gd name="connsiteX23" fmla="*/ 1805940 w 2430780"/>
                <a:gd name="connsiteY23" fmla="*/ 213369 h 266709"/>
                <a:gd name="connsiteX24" fmla="*/ 1836420 w 2430780"/>
                <a:gd name="connsiteY24" fmla="*/ 228609 h 266709"/>
                <a:gd name="connsiteX25" fmla="*/ 1897380 w 2430780"/>
                <a:gd name="connsiteY25" fmla="*/ 259089 h 266709"/>
                <a:gd name="connsiteX26" fmla="*/ 1958340 w 2430780"/>
                <a:gd name="connsiteY26" fmla="*/ 266709 h 266709"/>
                <a:gd name="connsiteX27" fmla="*/ 2148840 w 2430780"/>
                <a:gd name="connsiteY27" fmla="*/ 259089 h 266709"/>
                <a:gd name="connsiteX28" fmla="*/ 2217420 w 2430780"/>
                <a:gd name="connsiteY28" fmla="*/ 236229 h 266709"/>
                <a:gd name="connsiteX29" fmla="*/ 2240280 w 2430780"/>
                <a:gd name="connsiteY29" fmla="*/ 228609 h 266709"/>
                <a:gd name="connsiteX30" fmla="*/ 2301240 w 2430780"/>
                <a:gd name="connsiteY30" fmla="*/ 213369 h 266709"/>
                <a:gd name="connsiteX31" fmla="*/ 2369820 w 2430780"/>
                <a:gd name="connsiteY31" fmla="*/ 182889 h 266709"/>
                <a:gd name="connsiteX32" fmla="*/ 2430780 w 2430780"/>
                <a:gd name="connsiteY32" fmla="*/ 182889 h 266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430780" h="266709">
                  <a:moveTo>
                    <a:pt x="0" y="15249"/>
                  </a:moveTo>
                  <a:cubicBezTo>
                    <a:pt x="15240" y="12709"/>
                    <a:pt x="30570" y="10659"/>
                    <a:pt x="45720" y="7629"/>
                  </a:cubicBezTo>
                  <a:cubicBezTo>
                    <a:pt x="55989" y="5575"/>
                    <a:pt x="65731" y="-274"/>
                    <a:pt x="76200" y="9"/>
                  </a:cubicBezTo>
                  <a:cubicBezTo>
                    <a:pt x="160143" y="2278"/>
                    <a:pt x="243840" y="10169"/>
                    <a:pt x="327660" y="15249"/>
                  </a:cubicBezTo>
                  <a:cubicBezTo>
                    <a:pt x="347980" y="30489"/>
                    <a:pt x="374531" y="39835"/>
                    <a:pt x="388620" y="60969"/>
                  </a:cubicBezTo>
                  <a:cubicBezTo>
                    <a:pt x="400681" y="79061"/>
                    <a:pt x="412543" y="97769"/>
                    <a:pt x="426720" y="114309"/>
                  </a:cubicBezTo>
                  <a:cubicBezTo>
                    <a:pt x="433733" y="122491"/>
                    <a:pt x="442681" y="128890"/>
                    <a:pt x="449580" y="137169"/>
                  </a:cubicBezTo>
                  <a:cubicBezTo>
                    <a:pt x="467151" y="158254"/>
                    <a:pt x="462635" y="166193"/>
                    <a:pt x="487680" y="182889"/>
                  </a:cubicBezTo>
                  <a:cubicBezTo>
                    <a:pt x="494363" y="187344"/>
                    <a:pt x="503157" y="187345"/>
                    <a:pt x="510540" y="190509"/>
                  </a:cubicBezTo>
                  <a:cubicBezTo>
                    <a:pt x="520981" y="194984"/>
                    <a:pt x="530860" y="200669"/>
                    <a:pt x="541020" y="205749"/>
                  </a:cubicBezTo>
                  <a:cubicBezTo>
                    <a:pt x="617220" y="203209"/>
                    <a:pt x="693489" y="202244"/>
                    <a:pt x="769620" y="198129"/>
                  </a:cubicBezTo>
                  <a:cubicBezTo>
                    <a:pt x="787554" y="197160"/>
                    <a:pt x="805016" y="191289"/>
                    <a:pt x="822960" y="190509"/>
                  </a:cubicBezTo>
                  <a:cubicBezTo>
                    <a:pt x="921959" y="186205"/>
                    <a:pt x="1021080" y="185429"/>
                    <a:pt x="1120140" y="182889"/>
                  </a:cubicBezTo>
                  <a:cubicBezTo>
                    <a:pt x="1153451" y="171785"/>
                    <a:pt x="1240482" y="146367"/>
                    <a:pt x="1264920" y="121929"/>
                  </a:cubicBezTo>
                  <a:cubicBezTo>
                    <a:pt x="1318045" y="68804"/>
                    <a:pt x="1289731" y="81436"/>
                    <a:pt x="1341120" y="68589"/>
                  </a:cubicBezTo>
                  <a:cubicBezTo>
                    <a:pt x="1353820" y="60969"/>
                    <a:pt x="1366661" y="53579"/>
                    <a:pt x="1379220" y="45729"/>
                  </a:cubicBezTo>
                  <a:cubicBezTo>
                    <a:pt x="1386986" y="40875"/>
                    <a:pt x="1393308" y="33121"/>
                    <a:pt x="1402080" y="30489"/>
                  </a:cubicBezTo>
                  <a:cubicBezTo>
                    <a:pt x="1419283" y="25328"/>
                    <a:pt x="1437640" y="25409"/>
                    <a:pt x="1455420" y="22869"/>
                  </a:cubicBezTo>
                  <a:cubicBezTo>
                    <a:pt x="1493520" y="27949"/>
                    <a:pt x="1531753" y="32114"/>
                    <a:pt x="1569720" y="38109"/>
                  </a:cubicBezTo>
                  <a:cubicBezTo>
                    <a:pt x="1580065" y="39742"/>
                    <a:pt x="1591319" y="40178"/>
                    <a:pt x="1600200" y="45729"/>
                  </a:cubicBezTo>
                  <a:cubicBezTo>
                    <a:pt x="1612384" y="53344"/>
                    <a:pt x="1619642" y="67011"/>
                    <a:pt x="1630680" y="76209"/>
                  </a:cubicBezTo>
                  <a:cubicBezTo>
                    <a:pt x="1650193" y="92470"/>
                    <a:pt x="1673679" y="103968"/>
                    <a:pt x="1691640" y="121929"/>
                  </a:cubicBezTo>
                  <a:cubicBezTo>
                    <a:pt x="1709420" y="139709"/>
                    <a:pt x="1722490" y="164024"/>
                    <a:pt x="1744980" y="175269"/>
                  </a:cubicBezTo>
                  <a:cubicBezTo>
                    <a:pt x="1822209" y="213884"/>
                    <a:pt x="1726805" y="163910"/>
                    <a:pt x="1805940" y="213369"/>
                  </a:cubicBezTo>
                  <a:cubicBezTo>
                    <a:pt x="1815573" y="219389"/>
                    <a:pt x="1826557" y="222973"/>
                    <a:pt x="1836420" y="228609"/>
                  </a:cubicBezTo>
                  <a:cubicBezTo>
                    <a:pt x="1864733" y="244788"/>
                    <a:pt x="1859630" y="250378"/>
                    <a:pt x="1897380" y="259089"/>
                  </a:cubicBezTo>
                  <a:cubicBezTo>
                    <a:pt x="1917334" y="263694"/>
                    <a:pt x="1938020" y="264169"/>
                    <a:pt x="1958340" y="266709"/>
                  </a:cubicBezTo>
                  <a:cubicBezTo>
                    <a:pt x="2021840" y="264169"/>
                    <a:pt x="2085725" y="266514"/>
                    <a:pt x="2148840" y="259089"/>
                  </a:cubicBezTo>
                  <a:cubicBezTo>
                    <a:pt x="2172772" y="256274"/>
                    <a:pt x="2194560" y="243849"/>
                    <a:pt x="2217420" y="236229"/>
                  </a:cubicBezTo>
                  <a:cubicBezTo>
                    <a:pt x="2225040" y="233689"/>
                    <a:pt x="2232404" y="230184"/>
                    <a:pt x="2240280" y="228609"/>
                  </a:cubicBezTo>
                  <a:cubicBezTo>
                    <a:pt x="2262643" y="224136"/>
                    <a:pt x="2280738" y="222156"/>
                    <a:pt x="2301240" y="213369"/>
                  </a:cubicBezTo>
                  <a:cubicBezTo>
                    <a:pt x="2318863" y="205816"/>
                    <a:pt x="2351388" y="185725"/>
                    <a:pt x="2369820" y="182889"/>
                  </a:cubicBezTo>
                  <a:cubicBezTo>
                    <a:pt x="2389904" y="179799"/>
                    <a:pt x="2410460" y="182889"/>
                    <a:pt x="2430780" y="182889"/>
                  </a:cubicBezTo>
                </a:path>
              </a:pathLst>
            </a:custGeom>
            <a:noFill/>
            <a:ln w="571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TextBox 16">
            <a:extLst>
              <a:ext uri="{FF2B5EF4-FFF2-40B4-BE49-F238E27FC236}">
                <a16:creationId xmlns:a16="http://schemas.microsoft.com/office/drawing/2014/main" id="{E98C0F2D-729F-2BDE-B96D-ABB5FE6736E6}"/>
              </a:ext>
            </a:extLst>
          </p:cNvPr>
          <p:cNvSpPr txBox="1"/>
          <p:nvPr/>
        </p:nvSpPr>
        <p:spPr>
          <a:xfrm>
            <a:off x="1070132" y="1426624"/>
            <a:ext cx="1231516" cy="543739"/>
          </a:xfrm>
          <a:prstGeom prst="rect">
            <a:avLst/>
          </a:prstGeom>
          <a:noFill/>
        </p:spPr>
        <p:txBody>
          <a:bodyPr wrap="square" rtlCol="0">
            <a:spAutoFit/>
          </a:bodyPr>
          <a:lstStyle/>
          <a:p>
            <a:pPr algn="ctr"/>
            <a:r>
              <a:rPr lang="en-US" sz="4400" b="1" baseline="-25000" dirty="0"/>
              <a:t>=</a:t>
            </a:r>
          </a:p>
        </p:txBody>
      </p:sp>
      <p:grpSp>
        <p:nvGrpSpPr>
          <p:cNvPr id="19" name="Group 18">
            <a:extLst>
              <a:ext uri="{FF2B5EF4-FFF2-40B4-BE49-F238E27FC236}">
                <a16:creationId xmlns:a16="http://schemas.microsoft.com/office/drawing/2014/main" id="{B3D24C8B-F079-5152-CC2A-A89DFC1FE1E3}"/>
              </a:ext>
            </a:extLst>
          </p:cNvPr>
          <p:cNvGrpSpPr/>
          <p:nvPr/>
        </p:nvGrpSpPr>
        <p:grpSpPr>
          <a:xfrm>
            <a:off x="1947249" y="1533569"/>
            <a:ext cx="2308726" cy="543739"/>
            <a:chOff x="3965985" y="4351794"/>
            <a:chExt cx="2442435" cy="575227"/>
          </a:xfrm>
          <a:solidFill>
            <a:srgbClr val="EF3DE7"/>
          </a:solidFill>
        </p:grpSpPr>
        <p:sp>
          <p:nvSpPr>
            <p:cNvPr id="20" name="Rectangle 19">
              <a:extLst>
                <a:ext uri="{FF2B5EF4-FFF2-40B4-BE49-F238E27FC236}">
                  <a16:creationId xmlns:a16="http://schemas.microsoft.com/office/drawing/2014/main" id="{F32C4F99-67AA-8F70-7D11-14F89C41A594}"/>
                </a:ext>
              </a:extLst>
            </p:cNvPr>
            <p:cNvSpPr/>
            <p:nvPr/>
          </p:nvSpPr>
          <p:spPr>
            <a:xfrm>
              <a:off x="3965985" y="4431962"/>
              <a:ext cx="2440947" cy="441188"/>
            </a:xfrm>
            <a:prstGeom prst="rect">
              <a:avLst/>
            </a:prstGeom>
            <a:grpFill/>
            <a:ln>
              <a:solidFill>
                <a:srgbClr val="CC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Freeform: Shape 24">
              <a:extLst>
                <a:ext uri="{FF2B5EF4-FFF2-40B4-BE49-F238E27FC236}">
                  <a16:creationId xmlns:a16="http://schemas.microsoft.com/office/drawing/2014/main" id="{96E36C43-B5A0-C785-3C09-DBAF23ABDE70}"/>
                </a:ext>
              </a:extLst>
            </p:cNvPr>
            <p:cNvSpPr/>
            <p:nvPr/>
          </p:nvSpPr>
          <p:spPr>
            <a:xfrm>
              <a:off x="3977640" y="4351794"/>
              <a:ext cx="2430780" cy="575227"/>
            </a:xfrm>
            <a:custGeom>
              <a:avLst/>
              <a:gdLst>
                <a:gd name="connsiteX0" fmla="*/ 0 w 2430780"/>
                <a:gd name="connsiteY0" fmla="*/ 15249 h 266709"/>
                <a:gd name="connsiteX1" fmla="*/ 45720 w 2430780"/>
                <a:gd name="connsiteY1" fmla="*/ 7629 h 266709"/>
                <a:gd name="connsiteX2" fmla="*/ 76200 w 2430780"/>
                <a:gd name="connsiteY2" fmla="*/ 9 h 266709"/>
                <a:gd name="connsiteX3" fmla="*/ 327660 w 2430780"/>
                <a:gd name="connsiteY3" fmla="*/ 15249 h 266709"/>
                <a:gd name="connsiteX4" fmla="*/ 388620 w 2430780"/>
                <a:gd name="connsiteY4" fmla="*/ 60969 h 266709"/>
                <a:gd name="connsiteX5" fmla="*/ 426720 w 2430780"/>
                <a:gd name="connsiteY5" fmla="*/ 114309 h 266709"/>
                <a:gd name="connsiteX6" fmla="*/ 449580 w 2430780"/>
                <a:gd name="connsiteY6" fmla="*/ 137169 h 266709"/>
                <a:gd name="connsiteX7" fmla="*/ 487680 w 2430780"/>
                <a:gd name="connsiteY7" fmla="*/ 182889 h 266709"/>
                <a:gd name="connsiteX8" fmla="*/ 510540 w 2430780"/>
                <a:gd name="connsiteY8" fmla="*/ 190509 h 266709"/>
                <a:gd name="connsiteX9" fmla="*/ 541020 w 2430780"/>
                <a:gd name="connsiteY9" fmla="*/ 205749 h 266709"/>
                <a:gd name="connsiteX10" fmla="*/ 769620 w 2430780"/>
                <a:gd name="connsiteY10" fmla="*/ 198129 h 266709"/>
                <a:gd name="connsiteX11" fmla="*/ 822960 w 2430780"/>
                <a:gd name="connsiteY11" fmla="*/ 190509 h 266709"/>
                <a:gd name="connsiteX12" fmla="*/ 1120140 w 2430780"/>
                <a:gd name="connsiteY12" fmla="*/ 182889 h 266709"/>
                <a:gd name="connsiteX13" fmla="*/ 1264920 w 2430780"/>
                <a:gd name="connsiteY13" fmla="*/ 121929 h 266709"/>
                <a:gd name="connsiteX14" fmla="*/ 1341120 w 2430780"/>
                <a:gd name="connsiteY14" fmla="*/ 68589 h 266709"/>
                <a:gd name="connsiteX15" fmla="*/ 1379220 w 2430780"/>
                <a:gd name="connsiteY15" fmla="*/ 45729 h 266709"/>
                <a:gd name="connsiteX16" fmla="*/ 1402080 w 2430780"/>
                <a:gd name="connsiteY16" fmla="*/ 30489 h 266709"/>
                <a:gd name="connsiteX17" fmla="*/ 1455420 w 2430780"/>
                <a:gd name="connsiteY17" fmla="*/ 22869 h 266709"/>
                <a:gd name="connsiteX18" fmla="*/ 1569720 w 2430780"/>
                <a:gd name="connsiteY18" fmla="*/ 38109 h 266709"/>
                <a:gd name="connsiteX19" fmla="*/ 1600200 w 2430780"/>
                <a:gd name="connsiteY19" fmla="*/ 45729 h 266709"/>
                <a:gd name="connsiteX20" fmla="*/ 1630680 w 2430780"/>
                <a:gd name="connsiteY20" fmla="*/ 76209 h 266709"/>
                <a:gd name="connsiteX21" fmla="*/ 1691640 w 2430780"/>
                <a:gd name="connsiteY21" fmla="*/ 121929 h 266709"/>
                <a:gd name="connsiteX22" fmla="*/ 1744980 w 2430780"/>
                <a:gd name="connsiteY22" fmla="*/ 175269 h 266709"/>
                <a:gd name="connsiteX23" fmla="*/ 1805940 w 2430780"/>
                <a:gd name="connsiteY23" fmla="*/ 213369 h 266709"/>
                <a:gd name="connsiteX24" fmla="*/ 1836420 w 2430780"/>
                <a:gd name="connsiteY24" fmla="*/ 228609 h 266709"/>
                <a:gd name="connsiteX25" fmla="*/ 1897380 w 2430780"/>
                <a:gd name="connsiteY25" fmla="*/ 259089 h 266709"/>
                <a:gd name="connsiteX26" fmla="*/ 1958340 w 2430780"/>
                <a:gd name="connsiteY26" fmla="*/ 266709 h 266709"/>
                <a:gd name="connsiteX27" fmla="*/ 2148840 w 2430780"/>
                <a:gd name="connsiteY27" fmla="*/ 259089 h 266709"/>
                <a:gd name="connsiteX28" fmla="*/ 2217420 w 2430780"/>
                <a:gd name="connsiteY28" fmla="*/ 236229 h 266709"/>
                <a:gd name="connsiteX29" fmla="*/ 2240280 w 2430780"/>
                <a:gd name="connsiteY29" fmla="*/ 228609 h 266709"/>
                <a:gd name="connsiteX30" fmla="*/ 2301240 w 2430780"/>
                <a:gd name="connsiteY30" fmla="*/ 213369 h 266709"/>
                <a:gd name="connsiteX31" fmla="*/ 2369820 w 2430780"/>
                <a:gd name="connsiteY31" fmla="*/ 182889 h 266709"/>
                <a:gd name="connsiteX32" fmla="*/ 2430780 w 2430780"/>
                <a:gd name="connsiteY32" fmla="*/ 182889 h 266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430780" h="266709">
                  <a:moveTo>
                    <a:pt x="0" y="15249"/>
                  </a:moveTo>
                  <a:cubicBezTo>
                    <a:pt x="15240" y="12709"/>
                    <a:pt x="30570" y="10659"/>
                    <a:pt x="45720" y="7629"/>
                  </a:cubicBezTo>
                  <a:cubicBezTo>
                    <a:pt x="55989" y="5575"/>
                    <a:pt x="65731" y="-274"/>
                    <a:pt x="76200" y="9"/>
                  </a:cubicBezTo>
                  <a:cubicBezTo>
                    <a:pt x="160143" y="2278"/>
                    <a:pt x="243840" y="10169"/>
                    <a:pt x="327660" y="15249"/>
                  </a:cubicBezTo>
                  <a:cubicBezTo>
                    <a:pt x="347980" y="30489"/>
                    <a:pt x="374531" y="39835"/>
                    <a:pt x="388620" y="60969"/>
                  </a:cubicBezTo>
                  <a:cubicBezTo>
                    <a:pt x="400681" y="79061"/>
                    <a:pt x="412543" y="97769"/>
                    <a:pt x="426720" y="114309"/>
                  </a:cubicBezTo>
                  <a:cubicBezTo>
                    <a:pt x="433733" y="122491"/>
                    <a:pt x="442681" y="128890"/>
                    <a:pt x="449580" y="137169"/>
                  </a:cubicBezTo>
                  <a:cubicBezTo>
                    <a:pt x="467151" y="158254"/>
                    <a:pt x="462635" y="166193"/>
                    <a:pt x="487680" y="182889"/>
                  </a:cubicBezTo>
                  <a:cubicBezTo>
                    <a:pt x="494363" y="187344"/>
                    <a:pt x="503157" y="187345"/>
                    <a:pt x="510540" y="190509"/>
                  </a:cubicBezTo>
                  <a:cubicBezTo>
                    <a:pt x="520981" y="194984"/>
                    <a:pt x="530860" y="200669"/>
                    <a:pt x="541020" y="205749"/>
                  </a:cubicBezTo>
                  <a:cubicBezTo>
                    <a:pt x="617220" y="203209"/>
                    <a:pt x="693489" y="202244"/>
                    <a:pt x="769620" y="198129"/>
                  </a:cubicBezTo>
                  <a:cubicBezTo>
                    <a:pt x="787554" y="197160"/>
                    <a:pt x="805016" y="191289"/>
                    <a:pt x="822960" y="190509"/>
                  </a:cubicBezTo>
                  <a:cubicBezTo>
                    <a:pt x="921959" y="186205"/>
                    <a:pt x="1021080" y="185429"/>
                    <a:pt x="1120140" y="182889"/>
                  </a:cubicBezTo>
                  <a:cubicBezTo>
                    <a:pt x="1153451" y="171785"/>
                    <a:pt x="1240482" y="146367"/>
                    <a:pt x="1264920" y="121929"/>
                  </a:cubicBezTo>
                  <a:cubicBezTo>
                    <a:pt x="1318045" y="68804"/>
                    <a:pt x="1289731" y="81436"/>
                    <a:pt x="1341120" y="68589"/>
                  </a:cubicBezTo>
                  <a:cubicBezTo>
                    <a:pt x="1353820" y="60969"/>
                    <a:pt x="1366661" y="53579"/>
                    <a:pt x="1379220" y="45729"/>
                  </a:cubicBezTo>
                  <a:cubicBezTo>
                    <a:pt x="1386986" y="40875"/>
                    <a:pt x="1393308" y="33121"/>
                    <a:pt x="1402080" y="30489"/>
                  </a:cubicBezTo>
                  <a:cubicBezTo>
                    <a:pt x="1419283" y="25328"/>
                    <a:pt x="1437640" y="25409"/>
                    <a:pt x="1455420" y="22869"/>
                  </a:cubicBezTo>
                  <a:cubicBezTo>
                    <a:pt x="1493520" y="27949"/>
                    <a:pt x="1531753" y="32114"/>
                    <a:pt x="1569720" y="38109"/>
                  </a:cubicBezTo>
                  <a:cubicBezTo>
                    <a:pt x="1580065" y="39742"/>
                    <a:pt x="1591319" y="40178"/>
                    <a:pt x="1600200" y="45729"/>
                  </a:cubicBezTo>
                  <a:cubicBezTo>
                    <a:pt x="1612384" y="53344"/>
                    <a:pt x="1619642" y="67011"/>
                    <a:pt x="1630680" y="76209"/>
                  </a:cubicBezTo>
                  <a:cubicBezTo>
                    <a:pt x="1650193" y="92470"/>
                    <a:pt x="1673679" y="103968"/>
                    <a:pt x="1691640" y="121929"/>
                  </a:cubicBezTo>
                  <a:cubicBezTo>
                    <a:pt x="1709420" y="139709"/>
                    <a:pt x="1722490" y="164024"/>
                    <a:pt x="1744980" y="175269"/>
                  </a:cubicBezTo>
                  <a:cubicBezTo>
                    <a:pt x="1822209" y="213884"/>
                    <a:pt x="1726805" y="163910"/>
                    <a:pt x="1805940" y="213369"/>
                  </a:cubicBezTo>
                  <a:cubicBezTo>
                    <a:pt x="1815573" y="219389"/>
                    <a:pt x="1826557" y="222973"/>
                    <a:pt x="1836420" y="228609"/>
                  </a:cubicBezTo>
                  <a:cubicBezTo>
                    <a:pt x="1864733" y="244788"/>
                    <a:pt x="1859630" y="250378"/>
                    <a:pt x="1897380" y="259089"/>
                  </a:cubicBezTo>
                  <a:cubicBezTo>
                    <a:pt x="1917334" y="263694"/>
                    <a:pt x="1938020" y="264169"/>
                    <a:pt x="1958340" y="266709"/>
                  </a:cubicBezTo>
                  <a:cubicBezTo>
                    <a:pt x="2021840" y="264169"/>
                    <a:pt x="2085725" y="266514"/>
                    <a:pt x="2148840" y="259089"/>
                  </a:cubicBezTo>
                  <a:cubicBezTo>
                    <a:pt x="2172772" y="256274"/>
                    <a:pt x="2194560" y="243849"/>
                    <a:pt x="2217420" y="236229"/>
                  </a:cubicBezTo>
                  <a:cubicBezTo>
                    <a:pt x="2225040" y="233689"/>
                    <a:pt x="2232404" y="230184"/>
                    <a:pt x="2240280" y="228609"/>
                  </a:cubicBezTo>
                  <a:cubicBezTo>
                    <a:pt x="2262643" y="224136"/>
                    <a:pt x="2280738" y="222156"/>
                    <a:pt x="2301240" y="213369"/>
                  </a:cubicBezTo>
                  <a:cubicBezTo>
                    <a:pt x="2318863" y="205816"/>
                    <a:pt x="2351388" y="185725"/>
                    <a:pt x="2369820" y="182889"/>
                  </a:cubicBezTo>
                  <a:cubicBezTo>
                    <a:pt x="2389904" y="179799"/>
                    <a:pt x="2410460" y="182889"/>
                    <a:pt x="2430780" y="182889"/>
                  </a:cubicBezTo>
                </a:path>
              </a:pathLst>
            </a:custGeom>
            <a:grpFill/>
            <a:ln w="57150">
              <a:solidFill>
                <a:srgbClr val="CC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6" name="TextBox 25">
            <a:extLst>
              <a:ext uri="{FF2B5EF4-FFF2-40B4-BE49-F238E27FC236}">
                <a16:creationId xmlns:a16="http://schemas.microsoft.com/office/drawing/2014/main" id="{CE89B019-DA0A-6E50-62C2-33AC847A44BD}"/>
              </a:ext>
            </a:extLst>
          </p:cNvPr>
          <p:cNvSpPr txBox="1"/>
          <p:nvPr/>
        </p:nvSpPr>
        <p:spPr>
          <a:xfrm>
            <a:off x="539711" y="369419"/>
            <a:ext cx="1761937" cy="400110"/>
          </a:xfrm>
          <a:prstGeom prst="rect">
            <a:avLst/>
          </a:prstGeom>
          <a:noFill/>
        </p:spPr>
        <p:txBody>
          <a:bodyPr wrap="square" rtlCol="0">
            <a:spAutoFit/>
          </a:bodyPr>
          <a:lstStyle/>
          <a:p>
            <a:r>
              <a:rPr lang="en-US" sz="2000" b="1" dirty="0">
                <a:solidFill>
                  <a:srgbClr val="0070C0"/>
                </a:solidFill>
              </a:rPr>
              <a:t>Add</a:t>
            </a:r>
          </a:p>
        </p:txBody>
      </p:sp>
      <p:sp>
        <p:nvSpPr>
          <p:cNvPr id="27" name="Freeform: Shape 26">
            <a:extLst>
              <a:ext uri="{FF2B5EF4-FFF2-40B4-BE49-F238E27FC236}">
                <a16:creationId xmlns:a16="http://schemas.microsoft.com/office/drawing/2014/main" id="{257B0383-CD81-245F-9AAD-7B52795F89D7}"/>
              </a:ext>
            </a:extLst>
          </p:cNvPr>
          <p:cNvSpPr/>
          <p:nvPr/>
        </p:nvSpPr>
        <p:spPr>
          <a:xfrm>
            <a:off x="1199213" y="1092211"/>
            <a:ext cx="538895" cy="245760"/>
          </a:xfrm>
          <a:custGeom>
            <a:avLst/>
            <a:gdLst>
              <a:gd name="connsiteX0" fmla="*/ 0 w 693420"/>
              <a:gd name="connsiteY0" fmla="*/ 316230 h 316230"/>
              <a:gd name="connsiteX1" fmla="*/ 13335 w 693420"/>
              <a:gd name="connsiteY1" fmla="*/ 180975 h 316230"/>
              <a:gd name="connsiteX2" fmla="*/ 47625 w 693420"/>
              <a:gd name="connsiteY2" fmla="*/ 110490 h 316230"/>
              <a:gd name="connsiteX3" fmla="*/ 78105 w 693420"/>
              <a:gd name="connsiteY3" fmla="*/ 72390 h 316230"/>
              <a:gd name="connsiteX4" fmla="*/ 129540 w 693420"/>
              <a:gd name="connsiteY4" fmla="*/ 30480 h 316230"/>
              <a:gd name="connsiteX5" fmla="*/ 152400 w 693420"/>
              <a:gd name="connsiteY5" fmla="*/ 20955 h 316230"/>
              <a:gd name="connsiteX6" fmla="*/ 171450 w 693420"/>
              <a:gd name="connsiteY6" fmla="*/ 19050 h 316230"/>
              <a:gd name="connsiteX7" fmla="*/ 226695 w 693420"/>
              <a:gd name="connsiteY7" fmla="*/ 30480 h 316230"/>
              <a:gd name="connsiteX8" fmla="*/ 259080 w 693420"/>
              <a:gd name="connsiteY8" fmla="*/ 62865 h 316230"/>
              <a:gd name="connsiteX9" fmla="*/ 280035 w 693420"/>
              <a:gd name="connsiteY9" fmla="*/ 89535 h 316230"/>
              <a:gd name="connsiteX10" fmla="*/ 365760 w 693420"/>
              <a:gd name="connsiteY10" fmla="*/ 232410 h 316230"/>
              <a:gd name="connsiteX11" fmla="*/ 407670 w 693420"/>
              <a:gd name="connsiteY11" fmla="*/ 295275 h 316230"/>
              <a:gd name="connsiteX12" fmla="*/ 419100 w 693420"/>
              <a:gd name="connsiteY12" fmla="*/ 302895 h 316230"/>
              <a:gd name="connsiteX13" fmla="*/ 438150 w 693420"/>
              <a:gd name="connsiteY13" fmla="*/ 304800 h 316230"/>
              <a:gd name="connsiteX14" fmla="*/ 480060 w 693420"/>
              <a:gd name="connsiteY14" fmla="*/ 299085 h 316230"/>
              <a:gd name="connsiteX15" fmla="*/ 499110 w 693420"/>
              <a:gd name="connsiteY15" fmla="*/ 287655 h 316230"/>
              <a:gd name="connsiteX16" fmla="*/ 542925 w 693420"/>
              <a:gd name="connsiteY16" fmla="*/ 255270 h 316230"/>
              <a:gd name="connsiteX17" fmla="*/ 582930 w 693420"/>
              <a:gd name="connsiteY17" fmla="*/ 203835 h 316230"/>
              <a:gd name="connsiteX18" fmla="*/ 596265 w 693420"/>
              <a:gd name="connsiteY18" fmla="*/ 179070 h 316230"/>
              <a:gd name="connsiteX19" fmla="*/ 613410 w 693420"/>
              <a:gd name="connsiteY19" fmla="*/ 152400 h 316230"/>
              <a:gd name="connsiteX20" fmla="*/ 647700 w 693420"/>
              <a:gd name="connsiteY20" fmla="*/ 85725 h 316230"/>
              <a:gd name="connsiteX21" fmla="*/ 662940 w 693420"/>
              <a:gd name="connsiteY21" fmla="*/ 59055 h 316230"/>
              <a:gd name="connsiteX22" fmla="*/ 685800 w 693420"/>
              <a:gd name="connsiteY22" fmla="*/ 13335 h 316230"/>
              <a:gd name="connsiteX23" fmla="*/ 693420 w 693420"/>
              <a:gd name="connsiteY23" fmla="*/ 0 h 31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93420" h="316230">
                <a:moveTo>
                  <a:pt x="0" y="316230"/>
                </a:moveTo>
                <a:cubicBezTo>
                  <a:pt x="2303" y="265565"/>
                  <a:pt x="2504" y="237629"/>
                  <a:pt x="13335" y="180975"/>
                </a:cubicBezTo>
                <a:cubicBezTo>
                  <a:pt x="17886" y="157169"/>
                  <a:pt x="33941" y="129749"/>
                  <a:pt x="47625" y="110490"/>
                </a:cubicBezTo>
                <a:cubicBezTo>
                  <a:pt x="57045" y="97232"/>
                  <a:pt x="67395" y="84630"/>
                  <a:pt x="78105" y="72390"/>
                </a:cubicBezTo>
                <a:cubicBezTo>
                  <a:pt x="94844" y="53259"/>
                  <a:pt x="107100" y="42947"/>
                  <a:pt x="129540" y="30480"/>
                </a:cubicBezTo>
                <a:cubicBezTo>
                  <a:pt x="136756" y="26471"/>
                  <a:pt x="144436" y="23127"/>
                  <a:pt x="152400" y="20955"/>
                </a:cubicBezTo>
                <a:cubicBezTo>
                  <a:pt x="158557" y="19276"/>
                  <a:pt x="165100" y="19685"/>
                  <a:pt x="171450" y="19050"/>
                </a:cubicBezTo>
                <a:cubicBezTo>
                  <a:pt x="189865" y="22860"/>
                  <a:pt x="209875" y="22070"/>
                  <a:pt x="226695" y="30480"/>
                </a:cubicBezTo>
                <a:cubicBezTo>
                  <a:pt x="240350" y="37307"/>
                  <a:pt x="248847" y="51536"/>
                  <a:pt x="259080" y="62865"/>
                </a:cubicBezTo>
                <a:cubicBezTo>
                  <a:pt x="266658" y="71255"/>
                  <a:pt x="273506" y="80305"/>
                  <a:pt x="280035" y="89535"/>
                </a:cubicBezTo>
                <a:cubicBezTo>
                  <a:pt x="319952" y="145969"/>
                  <a:pt x="327596" y="163910"/>
                  <a:pt x="365760" y="232410"/>
                </a:cubicBezTo>
                <a:cubicBezTo>
                  <a:pt x="384862" y="266696"/>
                  <a:pt x="382826" y="271984"/>
                  <a:pt x="407670" y="295275"/>
                </a:cubicBezTo>
                <a:cubicBezTo>
                  <a:pt x="411011" y="298407"/>
                  <a:pt x="414729" y="301529"/>
                  <a:pt x="419100" y="302895"/>
                </a:cubicBezTo>
                <a:cubicBezTo>
                  <a:pt x="425191" y="304798"/>
                  <a:pt x="431800" y="304165"/>
                  <a:pt x="438150" y="304800"/>
                </a:cubicBezTo>
                <a:cubicBezTo>
                  <a:pt x="452120" y="302895"/>
                  <a:pt x="466487" y="302902"/>
                  <a:pt x="480060" y="299085"/>
                </a:cubicBezTo>
                <a:cubicBezTo>
                  <a:pt x="487189" y="297080"/>
                  <a:pt x="492862" y="291631"/>
                  <a:pt x="499110" y="287655"/>
                </a:cubicBezTo>
                <a:cubicBezTo>
                  <a:pt x="512720" y="278994"/>
                  <a:pt x="531398" y="266797"/>
                  <a:pt x="542925" y="255270"/>
                </a:cubicBezTo>
                <a:cubicBezTo>
                  <a:pt x="552176" y="246019"/>
                  <a:pt x="576783" y="213397"/>
                  <a:pt x="582930" y="203835"/>
                </a:cubicBezTo>
                <a:cubicBezTo>
                  <a:pt x="588000" y="195948"/>
                  <a:pt x="591485" y="187136"/>
                  <a:pt x="596265" y="179070"/>
                </a:cubicBezTo>
                <a:cubicBezTo>
                  <a:pt x="601653" y="169978"/>
                  <a:pt x="607973" y="161462"/>
                  <a:pt x="613410" y="152400"/>
                </a:cubicBezTo>
                <a:cubicBezTo>
                  <a:pt x="639476" y="108956"/>
                  <a:pt x="622844" y="133976"/>
                  <a:pt x="647700" y="85725"/>
                </a:cubicBezTo>
                <a:cubicBezTo>
                  <a:pt x="652389" y="76623"/>
                  <a:pt x="658171" y="68116"/>
                  <a:pt x="662940" y="59055"/>
                </a:cubicBezTo>
                <a:cubicBezTo>
                  <a:pt x="670876" y="43977"/>
                  <a:pt x="677034" y="27946"/>
                  <a:pt x="685800" y="13335"/>
                </a:cubicBezTo>
                <a:cubicBezTo>
                  <a:pt x="692246" y="2592"/>
                  <a:pt x="689859" y="7122"/>
                  <a:pt x="693420" y="0"/>
                </a:cubicBezTo>
              </a:path>
            </a:pathLst>
          </a:cu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21F7723B-167D-287C-0087-8E4758B6458D}"/>
              </a:ext>
            </a:extLst>
          </p:cNvPr>
          <p:cNvSpPr/>
          <p:nvPr/>
        </p:nvSpPr>
        <p:spPr>
          <a:xfrm>
            <a:off x="508795" y="3251250"/>
            <a:ext cx="5436436" cy="1408473"/>
          </a:xfrm>
          <a:prstGeom prst="rect">
            <a:avLst/>
          </a:prstGeom>
          <a:solidFill>
            <a:srgbClr val="0091EA">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TextBox 32">
            <a:extLst>
              <a:ext uri="{FF2B5EF4-FFF2-40B4-BE49-F238E27FC236}">
                <a16:creationId xmlns:a16="http://schemas.microsoft.com/office/drawing/2014/main" id="{006604B0-6B56-ECA0-B037-E41B2485251C}"/>
              </a:ext>
            </a:extLst>
          </p:cNvPr>
          <p:cNvSpPr txBox="1"/>
          <p:nvPr/>
        </p:nvSpPr>
        <p:spPr>
          <a:xfrm>
            <a:off x="745119" y="3250619"/>
            <a:ext cx="1556529" cy="543739"/>
          </a:xfrm>
          <a:prstGeom prst="rect">
            <a:avLst/>
          </a:prstGeom>
          <a:noFill/>
        </p:spPr>
        <p:txBody>
          <a:bodyPr wrap="square" rtlCol="0">
            <a:spAutoFit/>
          </a:bodyPr>
          <a:lstStyle/>
          <a:p>
            <a:pPr algn="ctr"/>
            <a:r>
              <a:rPr lang="en-US" sz="4400" b="1" baseline="-25000" dirty="0"/>
              <a:t>Norm(</a:t>
            </a:r>
          </a:p>
        </p:txBody>
      </p:sp>
      <p:grpSp>
        <p:nvGrpSpPr>
          <p:cNvPr id="34" name="Group 33">
            <a:extLst>
              <a:ext uri="{FF2B5EF4-FFF2-40B4-BE49-F238E27FC236}">
                <a16:creationId xmlns:a16="http://schemas.microsoft.com/office/drawing/2014/main" id="{63A5EED4-8EC9-0B00-75BA-FA8FEF00D3AF}"/>
              </a:ext>
            </a:extLst>
          </p:cNvPr>
          <p:cNvGrpSpPr/>
          <p:nvPr/>
        </p:nvGrpSpPr>
        <p:grpSpPr>
          <a:xfrm>
            <a:off x="2133344" y="3360076"/>
            <a:ext cx="2308726" cy="543739"/>
            <a:chOff x="3965985" y="4351794"/>
            <a:chExt cx="2442435" cy="575227"/>
          </a:xfrm>
          <a:solidFill>
            <a:srgbClr val="EF3DE7"/>
          </a:solidFill>
        </p:grpSpPr>
        <p:sp>
          <p:nvSpPr>
            <p:cNvPr id="35" name="Rectangle 34">
              <a:extLst>
                <a:ext uri="{FF2B5EF4-FFF2-40B4-BE49-F238E27FC236}">
                  <a16:creationId xmlns:a16="http://schemas.microsoft.com/office/drawing/2014/main" id="{C63169BF-7A62-813F-AD3F-F238555B1FF5}"/>
                </a:ext>
              </a:extLst>
            </p:cNvPr>
            <p:cNvSpPr/>
            <p:nvPr/>
          </p:nvSpPr>
          <p:spPr>
            <a:xfrm>
              <a:off x="3965985" y="4431962"/>
              <a:ext cx="2440947" cy="441188"/>
            </a:xfrm>
            <a:prstGeom prst="rect">
              <a:avLst/>
            </a:prstGeom>
            <a:grpFill/>
            <a:ln>
              <a:solidFill>
                <a:srgbClr val="CC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Freeform: Shape 35">
              <a:extLst>
                <a:ext uri="{FF2B5EF4-FFF2-40B4-BE49-F238E27FC236}">
                  <a16:creationId xmlns:a16="http://schemas.microsoft.com/office/drawing/2014/main" id="{ED7765A2-7F6D-47FE-DF39-1F366BAD81FA}"/>
                </a:ext>
              </a:extLst>
            </p:cNvPr>
            <p:cNvSpPr/>
            <p:nvPr/>
          </p:nvSpPr>
          <p:spPr>
            <a:xfrm>
              <a:off x="3977640" y="4351794"/>
              <a:ext cx="2430780" cy="575227"/>
            </a:xfrm>
            <a:custGeom>
              <a:avLst/>
              <a:gdLst>
                <a:gd name="connsiteX0" fmla="*/ 0 w 2430780"/>
                <a:gd name="connsiteY0" fmla="*/ 15249 h 266709"/>
                <a:gd name="connsiteX1" fmla="*/ 45720 w 2430780"/>
                <a:gd name="connsiteY1" fmla="*/ 7629 h 266709"/>
                <a:gd name="connsiteX2" fmla="*/ 76200 w 2430780"/>
                <a:gd name="connsiteY2" fmla="*/ 9 h 266709"/>
                <a:gd name="connsiteX3" fmla="*/ 327660 w 2430780"/>
                <a:gd name="connsiteY3" fmla="*/ 15249 h 266709"/>
                <a:gd name="connsiteX4" fmla="*/ 388620 w 2430780"/>
                <a:gd name="connsiteY4" fmla="*/ 60969 h 266709"/>
                <a:gd name="connsiteX5" fmla="*/ 426720 w 2430780"/>
                <a:gd name="connsiteY5" fmla="*/ 114309 h 266709"/>
                <a:gd name="connsiteX6" fmla="*/ 449580 w 2430780"/>
                <a:gd name="connsiteY6" fmla="*/ 137169 h 266709"/>
                <a:gd name="connsiteX7" fmla="*/ 487680 w 2430780"/>
                <a:gd name="connsiteY7" fmla="*/ 182889 h 266709"/>
                <a:gd name="connsiteX8" fmla="*/ 510540 w 2430780"/>
                <a:gd name="connsiteY8" fmla="*/ 190509 h 266709"/>
                <a:gd name="connsiteX9" fmla="*/ 541020 w 2430780"/>
                <a:gd name="connsiteY9" fmla="*/ 205749 h 266709"/>
                <a:gd name="connsiteX10" fmla="*/ 769620 w 2430780"/>
                <a:gd name="connsiteY10" fmla="*/ 198129 h 266709"/>
                <a:gd name="connsiteX11" fmla="*/ 822960 w 2430780"/>
                <a:gd name="connsiteY11" fmla="*/ 190509 h 266709"/>
                <a:gd name="connsiteX12" fmla="*/ 1120140 w 2430780"/>
                <a:gd name="connsiteY12" fmla="*/ 182889 h 266709"/>
                <a:gd name="connsiteX13" fmla="*/ 1264920 w 2430780"/>
                <a:gd name="connsiteY13" fmla="*/ 121929 h 266709"/>
                <a:gd name="connsiteX14" fmla="*/ 1341120 w 2430780"/>
                <a:gd name="connsiteY14" fmla="*/ 68589 h 266709"/>
                <a:gd name="connsiteX15" fmla="*/ 1379220 w 2430780"/>
                <a:gd name="connsiteY15" fmla="*/ 45729 h 266709"/>
                <a:gd name="connsiteX16" fmla="*/ 1402080 w 2430780"/>
                <a:gd name="connsiteY16" fmla="*/ 30489 h 266709"/>
                <a:gd name="connsiteX17" fmla="*/ 1455420 w 2430780"/>
                <a:gd name="connsiteY17" fmla="*/ 22869 h 266709"/>
                <a:gd name="connsiteX18" fmla="*/ 1569720 w 2430780"/>
                <a:gd name="connsiteY18" fmla="*/ 38109 h 266709"/>
                <a:gd name="connsiteX19" fmla="*/ 1600200 w 2430780"/>
                <a:gd name="connsiteY19" fmla="*/ 45729 h 266709"/>
                <a:gd name="connsiteX20" fmla="*/ 1630680 w 2430780"/>
                <a:gd name="connsiteY20" fmla="*/ 76209 h 266709"/>
                <a:gd name="connsiteX21" fmla="*/ 1691640 w 2430780"/>
                <a:gd name="connsiteY21" fmla="*/ 121929 h 266709"/>
                <a:gd name="connsiteX22" fmla="*/ 1744980 w 2430780"/>
                <a:gd name="connsiteY22" fmla="*/ 175269 h 266709"/>
                <a:gd name="connsiteX23" fmla="*/ 1805940 w 2430780"/>
                <a:gd name="connsiteY23" fmla="*/ 213369 h 266709"/>
                <a:gd name="connsiteX24" fmla="*/ 1836420 w 2430780"/>
                <a:gd name="connsiteY24" fmla="*/ 228609 h 266709"/>
                <a:gd name="connsiteX25" fmla="*/ 1897380 w 2430780"/>
                <a:gd name="connsiteY25" fmla="*/ 259089 h 266709"/>
                <a:gd name="connsiteX26" fmla="*/ 1958340 w 2430780"/>
                <a:gd name="connsiteY26" fmla="*/ 266709 h 266709"/>
                <a:gd name="connsiteX27" fmla="*/ 2148840 w 2430780"/>
                <a:gd name="connsiteY27" fmla="*/ 259089 h 266709"/>
                <a:gd name="connsiteX28" fmla="*/ 2217420 w 2430780"/>
                <a:gd name="connsiteY28" fmla="*/ 236229 h 266709"/>
                <a:gd name="connsiteX29" fmla="*/ 2240280 w 2430780"/>
                <a:gd name="connsiteY29" fmla="*/ 228609 h 266709"/>
                <a:gd name="connsiteX30" fmla="*/ 2301240 w 2430780"/>
                <a:gd name="connsiteY30" fmla="*/ 213369 h 266709"/>
                <a:gd name="connsiteX31" fmla="*/ 2369820 w 2430780"/>
                <a:gd name="connsiteY31" fmla="*/ 182889 h 266709"/>
                <a:gd name="connsiteX32" fmla="*/ 2430780 w 2430780"/>
                <a:gd name="connsiteY32" fmla="*/ 182889 h 266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430780" h="266709">
                  <a:moveTo>
                    <a:pt x="0" y="15249"/>
                  </a:moveTo>
                  <a:cubicBezTo>
                    <a:pt x="15240" y="12709"/>
                    <a:pt x="30570" y="10659"/>
                    <a:pt x="45720" y="7629"/>
                  </a:cubicBezTo>
                  <a:cubicBezTo>
                    <a:pt x="55989" y="5575"/>
                    <a:pt x="65731" y="-274"/>
                    <a:pt x="76200" y="9"/>
                  </a:cubicBezTo>
                  <a:cubicBezTo>
                    <a:pt x="160143" y="2278"/>
                    <a:pt x="243840" y="10169"/>
                    <a:pt x="327660" y="15249"/>
                  </a:cubicBezTo>
                  <a:cubicBezTo>
                    <a:pt x="347980" y="30489"/>
                    <a:pt x="374531" y="39835"/>
                    <a:pt x="388620" y="60969"/>
                  </a:cubicBezTo>
                  <a:cubicBezTo>
                    <a:pt x="400681" y="79061"/>
                    <a:pt x="412543" y="97769"/>
                    <a:pt x="426720" y="114309"/>
                  </a:cubicBezTo>
                  <a:cubicBezTo>
                    <a:pt x="433733" y="122491"/>
                    <a:pt x="442681" y="128890"/>
                    <a:pt x="449580" y="137169"/>
                  </a:cubicBezTo>
                  <a:cubicBezTo>
                    <a:pt x="467151" y="158254"/>
                    <a:pt x="462635" y="166193"/>
                    <a:pt x="487680" y="182889"/>
                  </a:cubicBezTo>
                  <a:cubicBezTo>
                    <a:pt x="494363" y="187344"/>
                    <a:pt x="503157" y="187345"/>
                    <a:pt x="510540" y="190509"/>
                  </a:cubicBezTo>
                  <a:cubicBezTo>
                    <a:pt x="520981" y="194984"/>
                    <a:pt x="530860" y="200669"/>
                    <a:pt x="541020" y="205749"/>
                  </a:cubicBezTo>
                  <a:cubicBezTo>
                    <a:pt x="617220" y="203209"/>
                    <a:pt x="693489" y="202244"/>
                    <a:pt x="769620" y="198129"/>
                  </a:cubicBezTo>
                  <a:cubicBezTo>
                    <a:pt x="787554" y="197160"/>
                    <a:pt x="805016" y="191289"/>
                    <a:pt x="822960" y="190509"/>
                  </a:cubicBezTo>
                  <a:cubicBezTo>
                    <a:pt x="921959" y="186205"/>
                    <a:pt x="1021080" y="185429"/>
                    <a:pt x="1120140" y="182889"/>
                  </a:cubicBezTo>
                  <a:cubicBezTo>
                    <a:pt x="1153451" y="171785"/>
                    <a:pt x="1240482" y="146367"/>
                    <a:pt x="1264920" y="121929"/>
                  </a:cubicBezTo>
                  <a:cubicBezTo>
                    <a:pt x="1318045" y="68804"/>
                    <a:pt x="1289731" y="81436"/>
                    <a:pt x="1341120" y="68589"/>
                  </a:cubicBezTo>
                  <a:cubicBezTo>
                    <a:pt x="1353820" y="60969"/>
                    <a:pt x="1366661" y="53579"/>
                    <a:pt x="1379220" y="45729"/>
                  </a:cubicBezTo>
                  <a:cubicBezTo>
                    <a:pt x="1386986" y="40875"/>
                    <a:pt x="1393308" y="33121"/>
                    <a:pt x="1402080" y="30489"/>
                  </a:cubicBezTo>
                  <a:cubicBezTo>
                    <a:pt x="1419283" y="25328"/>
                    <a:pt x="1437640" y="25409"/>
                    <a:pt x="1455420" y="22869"/>
                  </a:cubicBezTo>
                  <a:cubicBezTo>
                    <a:pt x="1493520" y="27949"/>
                    <a:pt x="1531753" y="32114"/>
                    <a:pt x="1569720" y="38109"/>
                  </a:cubicBezTo>
                  <a:cubicBezTo>
                    <a:pt x="1580065" y="39742"/>
                    <a:pt x="1591319" y="40178"/>
                    <a:pt x="1600200" y="45729"/>
                  </a:cubicBezTo>
                  <a:cubicBezTo>
                    <a:pt x="1612384" y="53344"/>
                    <a:pt x="1619642" y="67011"/>
                    <a:pt x="1630680" y="76209"/>
                  </a:cubicBezTo>
                  <a:cubicBezTo>
                    <a:pt x="1650193" y="92470"/>
                    <a:pt x="1673679" y="103968"/>
                    <a:pt x="1691640" y="121929"/>
                  </a:cubicBezTo>
                  <a:cubicBezTo>
                    <a:pt x="1709420" y="139709"/>
                    <a:pt x="1722490" y="164024"/>
                    <a:pt x="1744980" y="175269"/>
                  </a:cubicBezTo>
                  <a:cubicBezTo>
                    <a:pt x="1822209" y="213884"/>
                    <a:pt x="1726805" y="163910"/>
                    <a:pt x="1805940" y="213369"/>
                  </a:cubicBezTo>
                  <a:cubicBezTo>
                    <a:pt x="1815573" y="219389"/>
                    <a:pt x="1826557" y="222973"/>
                    <a:pt x="1836420" y="228609"/>
                  </a:cubicBezTo>
                  <a:cubicBezTo>
                    <a:pt x="1864733" y="244788"/>
                    <a:pt x="1859630" y="250378"/>
                    <a:pt x="1897380" y="259089"/>
                  </a:cubicBezTo>
                  <a:cubicBezTo>
                    <a:pt x="1917334" y="263694"/>
                    <a:pt x="1938020" y="264169"/>
                    <a:pt x="1958340" y="266709"/>
                  </a:cubicBezTo>
                  <a:cubicBezTo>
                    <a:pt x="2021840" y="264169"/>
                    <a:pt x="2085725" y="266514"/>
                    <a:pt x="2148840" y="259089"/>
                  </a:cubicBezTo>
                  <a:cubicBezTo>
                    <a:pt x="2172772" y="256274"/>
                    <a:pt x="2194560" y="243849"/>
                    <a:pt x="2217420" y="236229"/>
                  </a:cubicBezTo>
                  <a:cubicBezTo>
                    <a:pt x="2225040" y="233689"/>
                    <a:pt x="2232404" y="230184"/>
                    <a:pt x="2240280" y="228609"/>
                  </a:cubicBezTo>
                  <a:cubicBezTo>
                    <a:pt x="2262643" y="224136"/>
                    <a:pt x="2280738" y="222156"/>
                    <a:pt x="2301240" y="213369"/>
                  </a:cubicBezTo>
                  <a:cubicBezTo>
                    <a:pt x="2318863" y="205816"/>
                    <a:pt x="2351388" y="185725"/>
                    <a:pt x="2369820" y="182889"/>
                  </a:cubicBezTo>
                  <a:cubicBezTo>
                    <a:pt x="2389904" y="179799"/>
                    <a:pt x="2410460" y="182889"/>
                    <a:pt x="2430780" y="182889"/>
                  </a:cubicBezTo>
                </a:path>
              </a:pathLst>
            </a:custGeom>
            <a:grpFill/>
            <a:ln w="57150">
              <a:solidFill>
                <a:srgbClr val="CC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7" name="TextBox 36">
            <a:extLst>
              <a:ext uri="{FF2B5EF4-FFF2-40B4-BE49-F238E27FC236}">
                <a16:creationId xmlns:a16="http://schemas.microsoft.com/office/drawing/2014/main" id="{B1EFFFF6-B17B-B0F8-1988-669F95E797E5}"/>
              </a:ext>
            </a:extLst>
          </p:cNvPr>
          <p:cNvSpPr txBox="1"/>
          <p:nvPr/>
        </p:nvSpPr>
        <p:spPr>
          <a:xfrm>
            <a:off x="635930" y="2832132"/>
            <a:ext cx="1761937" cy="400110"/>
          </a:xfrm>
          <a:prstGeom prst="rect">
            <a:avLst/>
          </a:prstGeom>
          <a:noFill/>
        </p:spPr>
        <p:txBody>
          <a:bodyPr wrap="square" rtlCol="0">
            <a:spAutoFit/>
          </a:bodyPr>
          <a:lstStyle/>
          <a:p>
            <a:r>
              <a:rPr lang="en-US" sz="2000" b="1" dirty="0">
                <a:solidFill>
                  <a:srgbClr val="0070C0"/>
                </a:solidFill>
              </a:rPr>
              <a:t>Norm</a:t>
            </a:r>
          </a:p>
        </p:txBody>
      </p:sp>
      <p:sp>
        <p:nvSpPr>
          <p:cNvPr id="39" name="Arrow: Down 38">
            <a:extLst>
              <a:ext uri="{FF2B5EF4-FFF2-40B4-BE49-F238E27FC236}">
                <a16:creationId xmlns:a16="http://schemas.microsoft.com/office/drawing/2014/main" id="{BDDF65A6-B7A6-9EC2-54BA-3245018C6FC6}"/>
              </a:ext>
            </a:extLst>
          </p:cNvPr>
          <p:cNvSpPr/>
          <p:nvPr/>
        </p:nvSpPr>
        <p:spPr>
          <a:xfrm>
            <a:off x="2813169" y="2458720"/>
            <a:ext cx="326271" cy="548731"/>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DD1C8441-17EC-23A3-7582-4E7DF4BB9B7C}"/>
              </a:ext>
            </a:extLst>
          </p:cNvPr>
          <p:cNvSpPr txBox="1"/>
          <p:nvPr/>
        </p:nvSpPr>
        <p:spPr>
          <a:xfrm>
            <a:off x="3793735" y="3222571"/>
            <a:ext cx="1556529" cy="543739"/>
          </a:xfrm>
          <a:prstGeom prst="rect">
            <a:avLst/>
          </a:prstGeom>
          <a:noFill/>
        </p:spPr>
        <p:txBody>
          <a:bodyPr wrap="square" rtlCol="0">
            <a:spAutoFit/>
          </a:bodyPr>
          <a:lstStyle/>
          <a:p>
            <a:pPr algn="ctr"/>
            <a:r>
              <a:rPr lang="en-US" sz="4400" b="1" baseline="-25000" dirty="0"/>
              <a:t>)</a:t>
            </a:r>
          </a:p>
        </p:txBody>
      </p:sp>
      <p:sp>
        <p:nvSpPr>
          <p:cNvPr id="41" name="TextBox 40">
            <a:extLst>
              <a:ext uri="{FF2B5EF4-FFF2-40B4-BE49-F238E27FC236}">
                <a16:creationId xmlns:a16="http://schemas.microsoft.com/office/drawing/2014/main" id="{A428AA31-E90B-FBF1-4C42-5A1CB5F718C1}"/>
              </a:ext>
            </a:extLst>
          </p:cNvPr>
          <p:cNvSpPr txBox="1"/>
          <p:nvPr/>
        </p:nvSpPr>
        <p:spPr>
          <a:xfrm>
            <a:off x="1286864" y="3938726"/>
            <a:ext cx="1556529" cy="543739"/>
          </a:xfrm>
          <a:prstGeom prst="rect">
            <a:avLst/>
          </a:prstGeom>
          <a:noFill/>
        </p:spPr>
        <p:txBody>
          <a:bodyPr wrap="square" rtlCol="0">
            <a:spAutoFit/>
          </a:bodyPr>
          <a:lstStyle/>
          <a:p>
            <a:pPr algn="ctr"/>
            <a:r>
              <a:rPr lang="en-US" sz="4400" b="1" baseline="-25000" dirty="0"/>
              <a:t>=</a:t>
            </a:r>
          </a:p>
        </p:txBody>
      </p:sp>
      <p:grpSp>
        <p:nvGrpSpPr>
          <p:cNvPr id="42" name="Group 41">
            <a:extLst>
              <a:ext uri="{FF2B5EF4-FFF2-40B4-BE49-F238E27FC236}">
                <a16:creationId xmlns:a16="http://schemas.microsoft.com/office/drawing/2014/main" id="{F3D67B09-F61A-BF63-147C-F599CF7435E0}"/>
              </a:ext>
            </a:extLst>
          </p:cNvPr>
          <p:cNvGrpSpPr/>
          <p:nvPr/>
        </p:nvGrpSpPr>
        <p:grpSpPr>
          <a:xfrm>
            <a:off x="2320033" y="4096556"/>
            <a:ext cx="2308726" cy="417037"/>
            <a:chOff x="3965985" y="4431962"/>
            <a:chExt cx="2442435" cy="441188"/>
          </a:xfrm>
          <a:solidFill>
            <a:srgbClr val="EF3DE7"/>
          </a:solidFill>
        </p:grpSpPr>
        <p:sp>
          <p:nvSpPr>
            <p:cNvPr id="43" name="Rectangle 42">
              <a:extLst>
                <a:ext uri="{FF2B5EF4-FFF2-40B4-BE49-F238E27FC236}">
                  <a16:creationId xmlns:a16="http://schemas.microsoft.com/office/drawing/2014/main" id="{A4ABCCE0-041C-528D-43A7-77593A24E9D2}"/>
                </a:ext>
              </a:extLst>
            </p:cNvPr>
            <p:cNvSpPr/>
            <p:nvPr/>
          </p:nvSpPr>
          <p:spPr>
            <a:xfrm>
              <a:off x="3965985" y="4431962"/>
              <a:ext cx="2440947" cy="441188"/>
            </a:xfrm>
            <a:prstGeom prst="rect">
              <a:avLst/>
            </a:prstGeom>
            <a:grpFill/>
            <a:ln>
              <a:solidFill>
                <a:srgbClr val="CC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Freeform: Shape 43">
              <a:extLst>
                <a:ext uri="{FF2B5EF4-FFF2-40B4-BE49-F238E27FC236}">
                  <a16:creationId xmlns:a16="http://schemas.microsoft.com/office/drawing/2014/main" id="{C38DD581-C31F-39BE-42D5-05DA32803D0B}"/>
                </a:ext>
              </a:extLst>
            </p:cNvPr>
            <p:cNvSpPr/>
            <p:nvPr/>
          </p:nvSpPr>
          <p:spPr>
            <a:xfrm>
              <a:off x="3977640" y="4447023"/>
              <a:ext cx="2430780" cy="393197"/>
            </a:xfrm>
            <a:custGeom>
              <a:avLst/>
              <a:gdLst>
                <a:gd name="connsiteX0" fmla="*/ 0 w 2430780"/>
                <a:gd name="connsiteY0" fmla="*/ 15249 h 266709"/>
                <a:gd name="connsiteX1" fmla="*/ 45720 w 2430780"/>
                <a:gd name="connsiteY1" fmla="*/ 7629 h 266709"/>
                <a:gd name="connsiteX2" fmla="*/ 76200 w 2430780"/>
                <a:gd name="connsiteY2" fmla="*/ 9 h 266709"/>
                <a:gd name="connsiteX3" fmla="*/ 327660 w 2430780"/>
                <a:gd name="connsiteY3" fmla="*/ 15249 h 266709"/>
                <a:gd name="connsiteX4" fmla="*/ 388620 w 2430780"/>
                <a:gd name="connsiteY4" fmla="*/ 60969 h 266709"/>
                <a:gd name="connsiteX5" fmla="*/ 426720 w 2430780"/>
                <a:gd name="connsiteY5" fmla="*/ 114309 h 266709"/>
                <a:gd name="connsiteX6" fmla="*/ 449580 w 2430780"/>
                <a:gd name="connsiteY6" fmla="*/ 137169 h 266709"/>
                <a:gd name="connsiteX7" fmla="*/ 487680 w 2430780"/>
                <a:gd name="connsiteY7" fmla="*/ 182889 h 266709"/>
                <a:gd name="connsiteX8" fmla="*/ 510540 w 2430780"/>
                <a:gd name="connsiteY8" fmla="*/ 190509 h 266709"/>
                <a:gd name="connsiteX9" fmla="*/ 541020 w 2430780"/>
                <a:gd name="connsiteY9" fmla="*/ 205749 h 266709"/>
                <a:gd name="connsiteX10" fmla="*/ 769620 w 2430780"/>
                <a:gd name="connsiteY10" fmla="*/ 198129 h 266709"/>
                <a:gd name="connsiteX11" fmla="*/ 822960 w 2430780"/>
                <a:gd name="connsiteY11" fmla="*/ 190509 h 266709"/>
                <a:gd name="connsiteX12" fmla="*/ 1120140 w 2430780"/>
                <a:gd name="connsiteY12" fmla="*/ 182889 h 266709"/>
                <a:gd name="connsiteX13" fmla="*/ 1264920 w 2430780"/>
                <a:gd name="connsiteY13" fmla="*/ 121929 h 266709"/>
                <a:gd name="connsiteX14" fmla="*/ 1341120 w 2430780"/>
                <a:gd name="connsiteY14" fmla="*/ 68589 h 266709"/>
                <a:gd name="connsiteX15" fmla="*/ 1379220 w 2430780"/>
                <a:gd name="connsiteY15" fmla="*/ 45729 h 266709"/>
                <a:gd name="connsiteX16" fmla="*/ 1402080 w 2430780"/>
                <a:gd name="connsiteY16" fmla="*/ 30489 h 266709"/>
                <a:gd name="connsiteX17" fmla="*/ 1455420 w 2430780"/>
                <a:gd name="connsiteY17" fmla="*/ 22869 h 266709"/>
                <a:gd name="connsiteX18" fmla="*/ 1569720 w 2430780"/>
                <a:gd name="connsiteY18" fmla="*/ 38109 h 266709"/>
                <a:gd name="connsiteX19" fmla="*/ 1600200 w 2430780"/>
                <a:gd name="connsiteY19" fmla="*/ 45729 h 266709"/>
                <a:gd name="connsiteX20" fmla="*/ 1630680 w 2430780"/>
                <a:gd name="connsiteY20" fmla="*/ 76209 h 266709"/>
                <a:gd name="connsiteX21" fmla="*/ 1691640 w 2430780"/>
                <a:gd name="connsiteY21" fmla="*/ 121929 h 266709"/>
                <a:gd name="connsiteX22" fmla="*/ 1744980 w 2430780"/>
                <a:gd name="connsiteY22" fmla="*/ 175269 h 266709"/>
                <a:gd name="connsiteX23" fmla="*/ 1805940 w 2430780"/>
                <a:gd name="connsiteY23" fmla="*/ 213369 h 266709"/>
                <a:gd name="connsiteX24" fmla="*/ 1836420 w 2430780"/>
                <a:gd name="connsiteY24" fmla="*/ 228609 h 266709"/>
                <a:gd name="connsiteX25" fmla="*/ 1897380 w 2430780"/>
                <a:gd name="connsiteY25" fmla="*/ 259089 h 266709"/>
                <a:gd name="connsiteX26" fmla="*/ 1958340 w 2430780"/>
                <a:gd name="connsiteY26" fmla="*/ 266709 h 266709"/>
                <a:gd name="connsiteX27" fmla="*/ 2148840 w 2430780"/>
                <a:gd name="connsiteY27" fmla="*/ 259089 h 266709"/>
                <a:gd name="connsiteX28" fmla="*/ 2217420 w 2430780"/>
                <a:gd name="connsiteY28" fmla="*/ 236229 h 266709"/>
                <a:gd name="connsiteX29" fmla="*/ 2240280 w 2430780"/>
                <a:gd name="connsiteY29" fmla="*/ 228609 h 266709"/>
                <a:gd name="connsiteX30" fmla="*/ 2301240 w 2430780"/>
                <a:gd name="connsiteY30" fmla="*/ 213369 h 266709"/>
                <a:gd name="connsiteX31" fmla="*/ 2369820 w 2430780"/>
                <a:gd name="connsiteY31" fmla="*/ 182889 h 266709"/>
                <a:gd name="connsiteX32" fmla="*/ 2430780 w 2430780"/>
                <a:gd name="connsiteY32" fmla="*/ 182889 h 266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430780" h="266709">
                  <a:moveTo>
                    <a:pt x="0" y="15249"/>
                  </a:moveTo>
                  <a:cubicBezTo>
                    <a:pt x="15240" y="12709"/>
                    <a:pt x="30570" y="10659"/>
                    <a:pt x="45720" y="7629"/>
                  </a:cubicBezTo>
                  <a:cubicBezTo>
                    <a:pt x="55989" y="5575"/>
                    <a:pt x="65731" y="-274"/>
                    <a:pt x="76200" y="9"/>
                  </a:cubicBezTo>
                  <a:cubicBezTo>
                    <a:pt x="160143" y="2278"/>
                    <a:pt x="243840" y="10169"/>
                    <a:pt x="327660" y="15249"/>
                  </a:cubicBezTo>
                  <a:cubicBezTo>
                    <a:pt x="347980" y="30489"/>
                    <a:pt x="374531" y="39835"/>
                    <a:pt x="388620" y="60969"/>
                  </a:cubicBezTo>
                  <a:cubicBezTo>
                    <a:pt x="400681" y="79061"/>
                    <a:pt x="412543" y="97769"/>
                    <a:pt x="426720" y="114309"/>
                  </a:cubicBezTo>
                  <a:cubicBezTo>
                    <a:pt x="433733" y="122491"/>
                    <a:pt x="442681" y="128890"/>
                    <a:pt x="449580" y="137169"/>
                  </a:cubicBezTo>
                  <a:cubicBezTo>
                    <a:pt x="467151" y="158254"/>
                    <a:pt x="462635" y="166193"/>
                    <a:pt x="487680" y="182889"/>
                  </a:cubicBezTo>
                  <a:cubicBezTo>
                    <a:pt x="494363" y="187344"/>
                    <a:pt x="503157" y="187345"/>
                    <a:pt x="510540" y="190509"/>
                  </a:cubicBezTo>
                  <a:cubicBezTo>
                    <a:pt x="520981" y="194984"/>
                    <a:pt x="530860" y="200669"/>
                    <a:pt x="541020" y="205749"/>
                  </a:cubicBezTo>
                  <a:cubicBezTo>
                    <a:pt x="617220" y="203209"/>
                    <a:pt x="693489" y="202244"/>
                    <a:pt x="769620" y="198129"/>
                  </a:cubicBezTo>
                  <a:cubicBezTo>
                    <a:pt x="787554" y="197160"/>
                    <a:pt x="805016" y="191289"/>
                    <a:pt x="822960" y="190509"/>
                  </a:cubicBezTo>
                  <a:cubicBezTo>
                    <a:pt x="921959" y="186205"/>
                    <a:pt x="1021080" y="185429"/>
                    <a:pt x="1120140" y="182889"/>
                  </a:cubicBezTo>
                  <a:cubicBezTo>
                    <a:pt x="1153451" y="171785"/>
                    <a:pt x="1240482" y="146367"/>
                    <a:pt x="1264920" y="121929"/>
                  </a:cubicBezTo>
                  <a:cubicBezTo>
                    <a:pt x="1318045" y="68804"/>
                    <a:pt x="1289731" y="81436"/>
                    <a:pt x="1341120" y="68589"/>
                  </a:cubicBezTo>
                  <a:cubicBezTo>
                    <a:pt x="1353820" y="60969"/>
                    <a:pt x="1366661" y="53579"/>
                    <a:pt x="1379220" y="45729"/>
                  </a:cubicBezTo>
                  <a:cubicBezTo>
                    <a:pt x="1386986" y="40875"/>
                    <a:pt x="1393308" y="33121"/>
                    <a:pt x="1402080" y="30489"/>
                  </a:cubicBezTo>
                  <a:cubicBezTo>
                    <a:pt x="1419283" y="25328"/>
                    <a:pt x="1437640" y="25409"/>
                    <a:pt x="1455420" y="22869"/>
                  </a:cubicBezTo>
                  <a:cubicBezTo>
                    <a:pt x="1493520" y="27949"/>
                    <a:pt x="1531753" y="32114"/>
                    <a:pt x="1569720" y="38109"/>
                  </a:cubicBezTo>
                  <a:cubicBezTo>
                    <a:pt x="1580065" y="39742"/>
                    <a:pt x="1591319" y="40178"/>
                    <a:pt x="1600200" y="45729"/>
                  </a:cubicBezTo>
                  <a:cubicBezTo>
                    <a:pt x="1612384" y="53344"/>
                    <a:pt x="1619642" y="67011"/>
                    <a:pt x="1630680" y="76209"/>
                  </a:cubicBezTo>
                  <a:cubicBezTo>
                    <a:pt x="1650193" y="92470"/>
                    <a:pt x="1673679" y="103968"/>
                    <a:pt x="1691640" y="121929"/>
                  </a:cubicBezTo>
                  <a:cubicBezTo>
                    <a:pt x="1709420" y="139709"/>
                    <a:pt x="1722490" y="164024"/>
                    <a:pt x="1744980" y="175269"/>
                  </a:cubicBezTo>
                  <a:cubicBezTo>
                    <a:pt x="1822209" y="213884"/>
                    <a:pt x="1726805" y="163910"/>
                    <a:pt x="1805940" y="213369"/>
                  </a:cubicBezTo>
                  <a:cubicBezTo>
                    <a:pt x="1815573" y="219389"/>
                    <a:pt x="1826557" y="222973"/>
                    <a:pt x="1836420" y="228609"/>
                  </a:cubicBezTo>
                  <a:cubicBezTo>
                    <a:pt x="1864733" y="244788"/>
                    <a:pt x="1859630" y="250378"/>
                    <a:pt x="1897380" y="259089"/>
                  </a:cubicBezTo>
                  <a:cubicBezTo>
                    <a:pt x="1917334" y="263694"/>
                    <a:pt x="1938020" y="264169"/>
                    <a:pt x="1958340" y="266709"/>
                  </a:cubicBezTo>
                  <a:cubicBezTo>
                    <a:pt x="2021840" y="264169"/>
                    <a:pt x="2085725" y="266514"/>
                    <a:pt x="2148840" y="259089"/>
                  </a:cubicBezTo>
                  <a:cubicBezTo>
                    <a:pt x="2172772" y="256274"/>
                    <a:pt x="2194560" y="243849"/>
                    <a:pt x="2217420" y="236229"/>
                  </a:cubicBezTo>
                  <a:cubicBezTo>
                    <a:pt x="2225040" y="233689"/>
                    <a:pt x="2232404" y="230184"/>
                    <a:pt x="2240280" y="228609"/>
                  </a:cubicBezTo>
                  <a:cubicBezTo>
                    <a:pt x="2262643" y="224136"/>
                    <a:pt x="2280738" y="222156"/>
                    <a:pt x="2301240" y="213369"/>
                  </a:cubicBezTo>
                  <a:cubicBezTo>
                    <a:pt x="2318863" y="205816"/>
                    <a:pt x="2351388" y="185725"/>
                    <a:pt x="2369820" y="182889"/>
                  </a:cubicBezTo>
                  <a:cubicBezTo>
                    <a:pt x="2389904" y="179799"/>
                    <a:pt x="2410460" y="182889"/>
                    <a:pt x="2430780" y="182889"/>
                  </a:cubicBezTo>
                </a:path>
              </a:pathLst>
            </a:custGeom>
            <a:grpFill/>
            <a:ln w="57150">
              <a:solidFill>
                <a:srgbClr val="CC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6" name="Arrow: Left 45">
            <a:extLst>
              <a:ext uri="{FF2B5EF4-FFF2-40B4-BE49-F238E27FC236}">
                <a16:creationId xmlns:a16="http://schemas.microsoft.com/office/drawing/2014/main" id="{FA5538DF-1467-BAD4-4A1E-2174CA352901}"/>
              </a:ext>
            </a:extLst>
          </p:cNvPr>
          <p:cNvSpPr/>
          <p:nvPr/>
        </p:nvSpPr>
        <p:spPr>
          <a:xfrm rot="1457399">
            <a:off x="5949571" y="1370223"/>
            <a:ext cx="1510587" cy="298738"/>
          </a:xfrm>
          <a:prstGeom prst="leftArrow">
            <a:avLst>
              <a:gd name="adj1" fmla="val 31400"/>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38868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2"/>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0"/>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33" grpId="0"/>
      <p:bldP spid="37" grpId="0"/>
      <p:bldP spid="39" grpId="0" animBg="1"/>
      <p:bldP spid="40" grpId="0"/>
      <p:bldP spid="41"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6AFB8AA-3333-FEA1-D653-B0B357FFB190}"/>
              </a:ext>
            </a:extLst>
          </p:cNvPr>
          <p:cNvSpPr>
            <a:spLocks noGrp="1" noRot="1" noMove="1" noResize="1" noEditPoints="1" noAdjustHandles="1" noChangeArrowheads="1" noChangeShapeType="1"/>
          </p:cNvSpPr>
          <p:nvPr/>
        </p:nvSpPr>
        <p:spPr>
          <a:xfrm>
            <a:off x="0" y="0"/>
            <a:ext cx="9144000" cy="5143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D20CF8AF-0029-60DF-70F3-FD30CEFF1287}"/>
              </a:ext>
            </a:extLst>
          </p:cNvPr>
          <p:cNvSpPr/>
          <p:nvPr/>
        </p:nvSpPr>
        <p:spPr>
          <a:xfrm>
            <a:off x="412576" y="788537"/>
            <a:ext cx="5436436" cy="1408473"/>
          </a:xfrm>
          <a:prstGeom prst="rect">
            <a:avLst/>
          </a:prstGeom>
          <a:solidFill>
            <a:srgbClr val="0091EA">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Slide Number Placeholder 1">
            <a:extLst>
              <a:ext uri="{FF2B5EF4-FFF2-40B4-BE49-F238E27FC236}">
                <a16:creationId xmlns:a16="http://schemas.microsoft.com/office/drawing/2014/main" id="{3868B8AC-5CEA-4DAD-0467-A4813A44616E}"/>
              </a:ext>
            </a:extLst>
          </p:cNvPr>
          <p:cNvSpPr>
            <a:spLocks noGrp="1"/>
          </p:cNvSpPr>
          <p:nvPr>
            <p:ph type="sldNum" idx="12"/>
          </p:nvPr>
        </p:nvSpPr>
        <p:spPr>
          <a:xfrm>
            <a:off x="12864624" y="6192571"/>
            <a:ext cx="548700" cy="393600"/>
          </a:xfrm>
        </p:spPr>
        <p:txBody>
          <a:bodyPr/>
          <a:lstStyle/>
          <a:p>
            <a:pPr marL="0" lvl="0" indent="0" algn="r" rtl="0">
              <a:spcBef>
                <a:spcPts val="0"/>
              </a:spcBef>
              <a:spcAft>
                <a:spcPts val="0"/>
              </a:spcAft>
              <a:buNone/>
            </a:pPr>
            <a:fld id="{00000000-1234-1234-1234-123412341234}" type="slidenum">
              <a:rPr lang="en" smtClean="0"/>
              <a:t>27</a:t>
            </a:fld>
            <a:endParaRPr lang="en"/>
          </a:p>
        </p:txBody>
      </p:sp>
      <p:pic>
        <p:nvPicPr>
          <p:cNvPr id="4" name="Picture 2">
            <a:extLst>
              <a:ext uri="{FF2B5EF4-FFF2-40B4-BE49-F238E27FC236}">
                <a16:creationId xmlns:a16="http://schemas.microsoft.com/office/drawing/2014/main" id="{5C8D81F9-0737-9809-D05C-19FD6066288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819" t="17452" r="7433" b="7424"/>
          <a:stretch/>
        </p:blipFill>
        <p:spPr bwMode="auto">
          <a:xfrm>
            <a:off x="6486273" y="-1740989"/>
            <a:ext cx="5091933" cy="635350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C7D1369-8151-7CF8-341B-B59501550AC1}"/>
              </a:ext>
            </a:extLst>
          </p:cNvPr>
          <p:cNvSpPr txBox="1"/>
          <p:nvPr/>
        </p:nvSpPr>
        <p:spPr>
          <a:xfrm>
            <a:off x="7223341" y="4599178"/>
            <a:ext cx="2900553" cy="261610"/>
          </a:xfrm>
          <a:prstGeom prst="rect">
            <a:avLst/>
          </a:prstGeom>
          <a:noFill/>
        </p:spPr>
        <p:txBody>
          <a:bodyPr wrap="square" rtlCol="0">
            <a:spAutoFit/>
          </a:bodyPr>
          <a:lstStyle/>
          <a:p>
            <a:r>
              <a:rPr lang="en-US" sz="1100" b="1" dirty="0">
                <a:solidFill>
                  <a:srgbClr val="00B050"/>
                </a:solidFill>
              </a:rPr>
              <a:t>“The cat eats a mouse”</a:t>
            </a:r>
          </a:p>
        </p:txBody>
      </p:sp>
      <p:sp>
        <p:nvSpPr>
          <p:cNvPr id="6" name="TextBox 5">
            <a:extLst>
              <a:ext uri="{FF2B5EF4-FFF2-40B4-BE49-F238E27FC236}">
                <a16:creationId xmlns:a16="http://schemas.microsoft.com/office/drawing/2014/main" id="{039BA90F-AD75-1054-6965-DDB01563EF94}"/>
              </a:ext>
            </a:extLst>
          </p:cNvPr>
          <p:cNvSpPr txBox="1"/>
          <p:nvPr/>
        </p:nvSpPr>
        <p:spPr>
          <a:xfrm>
            <a:off x="9093199" y="4599178"/>
            <a:ext cx="3472053" cy="261610"/>
          </a:xfrm>
          <a:prstGeom prst="rect">
            <a:avLst/>
          </a:prstGeom>
          <a:noFill/>
        </p:spPr>
        <p:txBody>
          <a:bodyPr wrap="square" rtlCol="0">
            <a:spAutoFit/>
          </a:bodyPr>
          <a:lstStyle/>
          <a:p>
            <a:r>
              <a:rPr lang="en-US" sz="1100" b="1" dirty="0">
                <a:solidFill>
                  <a:srgbClr val="00B050"/>
                </a:solidFill>
              </a:rPr>
              <a:t>“</a:t>
            </a:r>
            <a:r>
              <a:rPr lang="fr-FR" sz="1100" b="1" dirty="0">
                <a:solidFill>
                  <a:srgbClr val="00B050"/>
                </a:solidFill>
              </a:rPr>
              <a:t>Le chat mange une souris</a:t>
            </a:r>
            <a:r>
              <a:rPr lang="en-US" sz="1100" b="1" dirty="0">
                <a:solidFill>
                  <a:srgbClr val="00B050"/>
                </a:solidFill>
              </a:rPr>
              <a:t>”</a:t>
            </a:r>
          </a:p>
        </p:txBody>
      </p:sp>
      <p:sp>
        <p:nvSpPr>
          <p:cNvPr id="22" name="Rectangle 21">
            <a:extLst>
              <a:ext uri="{FF2B5EF4-FFF2-40B4-BE49-F238E27FC236}">
                <a16:creationId xmlns:a16="http://schemas.microsoft.com/office/drawing/2014/main" id="{7732C1B4-D46D-B22A-9092-D9179DFF9BC9}"/>
              </a:ext>
            </a:extLst>
          </p:cNvPr>
          <p:cNvSpPr/>
          <p:nvPr/>
        </p:nvSpPr>
        <p:spPr>
          <a:xfrm rot="16200000" flipH="1">
            <a:off x="10461210" y="1604542"/>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13A30CC-BB90-7DF9-371B-6F3885B08916}"/>
              </a:ext>
            </a:extLst>
          </p:cNvPr>
          <p:cNvSpPr/>
          <p:nvPr/>
        </p:nvSpPr>
        <p:spPr>
          <a:xfrm rot="16200000" flipH="1">
            <a:off x="7462582" y="1793435"/>
            <a:ext cx="80624"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35EF1C0-C518-D7D3-B6E8-48F25A39F18C}"/>
              </a:ext>
            </a:extLst>
          </p:cNvPr>
          <p:cNvSpPr/>
          <p:nvPr/>
        </p:nvSpPr>
        <p:spPr>
          <a:xfrm rot="16200000" flipH="1">
            <a:off x="9452268" y="2464947"/>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5BDBCA8-AA69-4654-0FC6-26A21A1D3461}"/>
              </a:ext>
            </a:extLst>
          </p:cNvPr>
          <p:cNvSpPr/>
          <p:nvPr/>
        </p:nvSpPr>
        <p:spPr>
          <a:xfrm rot="16200000" flipH="1">
            <a:off x="9884015" y="2464659"/>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97B0FBB-DAB7-2D26-FE44-E9A96EDABDEA}"/>
              </a:ext>
            </a:extLst>
          </p:cNvPr>
          <p:cNvSpPr/>
          <p:nvPr/>
        </p:nvSpPr>
        <p:spPr>
          <a:xfrm rot="16200000" flipH="1">
            <a:off x="10319505" y="2466377"/>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4" name="Group 23">
            <a:extLst>
              <a:ext uri="{FF2B5EF4-FFF2-40B4-BE49-F238E27FC236}">
                <a16:creationId xmlns:a16="http://schemas.microsoft.com/office/drawing/2014/main" id="{F6382576-FC6A-8943-2DED-06AD635C7C5A}"/>
              </a:ext>
            </a:extLst>
          </p:cNvPr>
          <p:cNvGrpSpPr/>
          <p:nvPr/>
        </p:nvGrpSpPr>
        <p:grpSpPr>
          <a:xfrm>
            <a:off x="7732935" y="2073880"/>
            <a:ext cx="833022" cy="150473"/>
            <a:chOff x="3965985" y="4431962"/>
            <a:chExt cx="2442435" cy="441188"/>
          </a:xfrm>
        </p:grpSpPr>
        <p:sp>
          <p:nvSpPr>
            <p:cNvPr id="21" name="Rectangle 20">
              <a:extLst>
                <a:ext uri="{FF2B5EF4-FFF2-40B4-BE49-F238E27FC236}">
                  <a16:creationId xmlns:a16="http://schemas.microsoft.com/office/drawing/2014/main" id="{1BD351D0-4854-3A85-9753-55977490CFE0}"/>
                </a:ext>
              </a:extLst>
            </p:cNvPr>
            <p:cNvSpPr/>
            <p:nvPr/>
          </p:nvSpPr>
          <p:spPr>
            <a:xfrm>
              <a:off x="3965985" y="4431962"/>
              <a:ext cx="2440947" cy="441188"/>
            </a:xfrm>
            <a:prstGeom prst="rect">
              <a:avLst/>
            </a:prstGeom>
            <a:solidFill>
              <a:srgbClr val="00EE6C"/>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110A6F08-49EA-EEB2-2E51-A0B685296D84}"/>
                </a:ext>
              </a:extLst>
            </p:cNvPr>
            <p:cNvSpPr/>
            <p:nvPr/>
          </p:nvSpPr>
          <p:spPr>
            <a:xfrm>
              <a:off x="3977640" y="4526271"/>
              <a:ext cx="2430780" cy="266709"/>
            </a:xfrm>
            <a:custGeom>
              <a:avLst/>
              <a:gdLst>
                <a:gd name="connsiteX0" fmla="*/ 0 w 2430780"/>
                <a:gd name="connsiteY0" fmla="*/ 15249 h 266709"/>
                <a:gd name="connsiteX1" fmla="*/ 45720 w 2430780"/>
                <a:gd name="connsiteY1" fmla="*/ 7629 h 266709"/>
                <a:gd name="connsiteX2" fmla="*/ 76200 w 2430780"/>
                <a:gd name="connsiteY2" fmla="*/ 9 h 266709"/>
                <a:gd name="connsiteX3" fmla="*/ 327660 w 2430780"/>
                <a:gd name="connsiteY3" fmla="*/ 15249 h 266709"/>
                <a:gd name="connsiteX4" fmla="*/ 388620 w 2430780"/>
                <a:gd name="connsiteY4" fmla="*/ 60969 h 266709"/>
                <a:gd name="connsiteX5" fmla="*/ 426720 w 2430780"/>
                <a:gd name="connsiteY5" fmla="*/ 114309 h 266709"/>
                <a:gd name="connsiteX6" fmla="*/ 449580 w 2430780"/>
                <a:gd name="connsiteY6" fmla="*/ 137169 h 266709"/>
                <a:gd name="connsiteX7" fmla="*/ 487680 w 2430780"/>
                <a:gd name="connsiteY7" fmla="*/ 182889 h 266709"/>
                <a:gd name="connsiteX8" fmla="*/ 510540 w 2430780"/>
                <a:gd name="connsiteY8" fmla="*/ 190509 h 266709"/>
                <a:gd name="connsiteX9" fmla="*/ 541020 w 2430780"/>
                <a:gd name="connsiteY9" fmla="*/ 205749 h 266709"/>
                <a:gd name="connsiteX10" fmla="*/ 769620 w 2430780"/>
                <a:gd name="connsiteY10" fmla="*/ 198129 h 266709"/>
                <a:gd name="connsiteX11" fmla="*/ 822960 w 2430780"/>
                <a:gd name="connsiteY11" fmla="*/ 190509 h 266709"/>
                <a:gd name="connsiteX12" fmla="*/ 1120140 w 2430780"/>
                <a:gd name="connsiteY12" fmla="*/ 182889 h 266709"/>
                <a:gd name="connsiteX13" fmla="*/ 1264920 w 2430780"/>
                <a:gd name="connsiteY13" fmla="*/ 121929 h 266709"/>
                <a:gd name="connsiteX14" fmla="*/ 1341120 w 2430780"/>
                <a:gd name="connsiteY14" fmla="*/ 68589 h 266709"/>
                <a:gd name="connsiteX15" fmla="*/ 1379220 w 2430780"/>
                <a:gd name="connsiteY15" fmla="*/ 45729 h 266709"/>
                <a:gd name="connsiteX16" fmla="*/ 1402080 w 2430780"/>
                <a:gd name="connsiteY16" fmla="*/ 30489 h 266709"/>
                <a:gd name="connsiteX17" fmla="*/ 1455420 w 2430780"/>
                <a:gd name="connsiteY17" fmla="*/ 22869 h 266709"/>
                <a:gd name="connsiteX18" fmla="*/ 1569720 w 2430780"/>
                <a:gd name="connsiteY18" fmla="*/ 38109 h 266709"/>
                <a:gd name="connsiteX19" fmla="*/ 1600200 w 2430780"/>
                <a:gd name="connsiteY19" fmla="*/ 45729 h 266709"/>
                <a:gd name="connsiteX20" fmla="*/ 1630680 w 2430780"/>
                <a:gd name="connsiteY20" fmla="*/ 76209 h 266709"/>
                <a:gd name="connsiteX21" fmla="*/ 1691640 w 2430780"/>
                <a:gd name="connsiteY21" fmla="*/ 121929 h 266709"/>
                <a:gd name="connsiteX22" fmla="*/ 1744980 w 2430780"/>
                <a:gd name="connsiteY22" fmla="*/ 175269 h 266709"/>
                <a:gd name="connsiteX23" fmla="*/ 1805940 w 2430780"/>
                <a:gd name="connsiteY23" fmla="*/ 213369 h 266709"/>
                <a:gd name="connsiteX24" fmla="*/ 1836420 w 2430780"/>
                <a:gd name="connsiteY24" fmla="*/ 228609 h 266709"/>
                <a:gd name="connsiteX25" fmla="*/ 1897380 w 2430780"/>
                <a:gd name="connsiteY25" fmla="*/ 259089 h 266709"/>
                <a:gd name="connsiteX26" fmla="*/ 1958340 w 2430780"/>
                <a:gd name="connsiteY26" fmla="*/ 266709 h 266709"/>
                <a:gd name="connsiteX27" fmla="*/ 2148840 w 2430780"/>
                <a:gd name="connsiteY27" fmla="*/ 259089 h 266709"/>
                <a:gd name="connsiteX28" fmla="*/ 2217420 w 2430780"/>
                <a:gd name="connsiteY28" fmla="*/ 236229 h 266709"/>
                <a:gd name="connsiteX29" fmla="*/ 2240280 w 2430780"/>
                <a:gd name="connsiteY29" fmla="*/ 228609 h 266709"/>
                <a:gd name="connsiteX30" fmla="*/ 2301240 w 2430780"/>
                <a:gd name="connsiteY30" fmla="*/ 213369 h 266709"/>
                <a:gd name="connsiteX31" fmla="*/ 2369820 w 2430780"/>
                <a:gd name="connsiteY31" fmla="*/ 182889 h 266709"/>
                <a:gd name="connsiteX32" fmla="*/ 2430780 w 2430780"/>
                <a:gd name="connsiteY32" fmla="*/ 182889 h 266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430780" h="266709">
                  <a:moveTo>
                    <a:pt x="0" y="15249"/>
                  </a:moveTo>
                  <a:cubicBezTo>
                    <a:pt x="15240" y="12709"/>
                    <a:pt x="30570" y="10659"/>
                    <a:pt x="45720" y="7629"/>
                  </a:cubicBezTo>
                  <a:cubicBezTo>
                    <a:pt x="55989" y="5575"/>
                    <a:pt x="65731" y="-274"/>
                    <a:pt x="76200" y="9"/>
                  </a:cubicBezTo>
                  <a:cubicBezTo>
                    <a:pt x="160143" y="2278"/>
                    <a:pt x="243840" y="10169"/>
                    <a:pt x="327660" y="15249"/>
                  </a:cubicBezTo>
                  <a:cubicBezTo>
                    <a:pt x="347980" y="30489"/>
                    <a:pt x="374531" y="39835"/>
                    <a:pt x="388620" y="60969"/>
                  </a:cubicBezTo>
                  <a:cubicBezTo>
                    <a:pt x="400681" y="79061"/>
                    <a:pt x="412543" y="97769"/>
                    <a:pt x="426720" y="114309"/>
                  </a:cubicBezTo>
                  <a:cubicBezTo>
                    <a:pt x="433733" y="122491"/>
                    <a:pt x="442681" y="128890"/>
                    <a:pt x="449580" y="137169"/>
                  </a:cubicBezTo>
                  <a:cubicBezTo>
                    <a:pt x="467151" y="158254"/>
                    <a:pt x="462635" y="166193"/>
                    <a:pt x="487680" y="182889"/>
                  </a:cubicBezTo>
                  <a:cubicBezTo>
                    <a:pt x="494363" y="187344"/>
                    <a:pt x="503157" y="187345"/>
                    <a:pt x="510540" y="190509"/>
                  </a:cubicBezTo>
                  <a:cubicBezTo>
                    <a:pt x="520981" y="194984"/>
                    <a:pt x="530860" y="200669"/>
                    <a:pt x="541020" y="205749"/>
                  </a:cubicBezTo>
                  <a:cubicBezTo>
                    <a:pt x="617220" y="203209"/>
                    <a:pt x="693489" y="202244"/>
                    <a:pt x="769620" y="198129"/>
                  </a:cubicBezTo>
                  <a:cubicBezTo>
                    <a:pt x="787554" y="197160"/>
                    <a:pt x="805016" y="191289"/>
                    <a:pt x="822960" y="190509"/>
                  </a:cubicBezTo>
                  <a:cubicBezTo>
                    <a:pt x="921959" y="186205"/>
                    <a:pt x="1021080" y="185429"/>
                    <a:pt x="1120140" y="182889"/>
                  </a:cubicBezTo>
                  <a:cubicBezTo>
                    <a:pt x="1153451" y="171785"/>
                    <a:pt x="1240482" y="146367"/>
                    <a:pt x="1264920" y="121929"/>
                  </a:cubicBezTo>
                  <a:cubicBezTo>
                    <a:pt x="1318045" y="68804"/>
                    <a:pt x="1289731" y="81436"/>
                    <a:pt x="1341120" y="68589"/>
                  </a:cubicBezTo>
                  <a:cubicBezTo>
                    <a:pt x="1353820" y="60969"/>
                    <a:pt x="1366661" y="53579"/>
                    <a:pt x="1379220" y="45729"/>
                  </a:cubicBezTo>
                  <a:cubicBezTo>
                    <a:pt x="1386986" y="40875"/>
                    <a:pt x="1393308" y="33121"/>
                    <a:pt x="1402080" y="30489"/>
                  </a:cubicBezTo>
                  <a:cubicBezTo>
                    <a:pt x="1419283" y="25328"/>
                    <a:pt x="1437640" y="25409"/>
                    <a:pt x="1455420" y="22869"/>
                  </a:cubicBezTo>
                  <a:cubicBezTo>
                    <a:pt x="1493520" y="27949"/>
                    <a:pt x="1531753" y="32114"/>
                    <a:pt x="1569720" y="38109"/>
                  </a:cubicBezTo>
                  <a:cubicBezTo>
                    <a:pt x="1580065" y="39742"/>
                    <a:pt x="1591319" y="40178"/>
                    <a:pt x="1600200" y="45729"/>
                  </a:cubicBezTo>
                  <a:cubicBezTo>
                    <a:pt x="1612384" y="53344"/>
                    <a:pt x="1619642" y="67011"/>
                    <a:pt x="1630680" y="76209"/>
                  </a:cubicBezTo>
                  <a:cubicBezTo>
                    <a:pt x="1650193" y="92470"/>
                    <a:pt x="1673679" y="103968"/>
                    <a:pt x="1691640" y="121929"/>
                  </a:cubicBezTo>
                  <a:cubicBezTo>
                    <a:pt x="1709420" y="139709"/>
                    <a:pt x="1722490" y="164024"/>
                    <a:pt x="1744980" y="175269"/>
                  </a:cubicBezTo>
                  <a:cubicBezTo>
                    <a:pt x="1822209" y="213884"/>
                    <a:pt x="1726805" y="163910"/>
                    <a:pt x="1805940" y="213369"/>
                  </a:cubicBezTo>
                  <a:cubicBezTo>
                    <a:pt x="1815573" y="219389"/>
                    <a:pt x="1826557" y="222973"/>
                    <a:pt x="1836420" y="228609"/>
                  </a:cubicBezTo>
                  <a:cubicBezTo>
                    <a:pt x="1864733" y="244788"/>
                    <a:pt x="1859630" y="250378"/>
                    <a:pt x="1897380" y="259089"/>
                  </a:cubicBezTo>
                  <a:cubicBezTo>
                    <a:pt x="1917334" y="263694"/>
                    <a:pt x="1938020" y="264169"/>
                    <a:pt x="1958340" y="266709"/>
                  </a:cubicBezTo>
                  <a:cubicBezTo>
                    <a:pt x="2021840" y="264169"/>
                    <a:pt x="2085725" y="266514"/>
                    <a:pt x="2148840" y="259089"/>
                  </a:cubicBezTo>
                  <a:cubicBezTo>
                    <a:pt x="2172772" y="256274"/>
                    <a:pt x="2194560" y="243849"/>
                    <a:pt x="2217420" y="236229"/>
                  </a:cubicBezTo>
                  <a:cubicBezTo>
                    <a:pt x="2225040" y="233689"/>
                    <a:pt x="2232404" y="230184"/>
                    <a:pt x="2240280" y="228609"/>
                  </a:cubicBezTo>
                  <a:cubicBezTo>
                    <a:pt x="2262643" y="224136"/>
                    <a:pt x="2280738" y="222156"/>
                    <a:pt x="2301240" y="213369"/>
                  </a:cubicBezTo>
                  <a:cubicBezTo>
                    <a:pt x="2318863" y="205816"/>
                    <a:pt x="2351388" y="185725"/>
                    <a:pt x="2369820" y="182889"/>
                  </a:cubicBezTo>
                  <a:cubicBezTo>
                    <a:pt x="2389904" y="179799"/>
                    <a:pt x="2410460" y="182889"/>
                    <a:pt x="2430780" y="182889"/>
                  </a:cubicBezTo>
                </a:path>
              </a:pathLst>
            </a:custGeom>
            <a:noFill/>
            <a:ln w="571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 name="Rectangle 7">
            <a:extLst>
              <a:ext uri="{FF2B5EF4-FFF2-40B4-BE49-F238E27FC236}">
                <a16:creationId xmlns:a16="http://schemas.microsoft.com/office/drawing/2014/main" id="{D86205CC-EE13-9255-0A22-A489AC4723EB}"/>
              </a:ext>
            </a:extLst>
          </p:cNvPr>
          <p:cNvSpPr/>
          <p:nvPr/>
        </p:nvSpPr>
        <p:spPr>
          <a:xfrm rot="16200000" flipH="1">
            <a:off x="1294217" y="329688"/>
            <a:ext cx="355901" cy="1761937"/>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9BF01B50-02B1-99D4-9623-EE4B88C89384}"/>
              </a:ext>
            </a:extLst>
          </p:cNvPr>
          <p:cNvSpPr txBox="1"/>
          <p:nvPr/>
        </p:nvSpPr>
        <p:spPr>
          <a:xfrm>
            <a:off x="2018303" y="788538"/>
            <a:ext cx="1231516" cy="543739"/>
          </a:xfrm>
          <a:prstGeom prst="rect">
            <a:avLst/>
          </a:prstGeom>
          <a:noFill/>
        </p:spPr>
        <p:txBody>
          <a:bodyPr wrap="square" rtlCol="0">
            <a:spAutoFit/>
          </a:bodyPr>
          <a:lstStyle/>
          <a:p>
            <a:pPr algn="ctr"/>
            <a:r>
              <a:rPr lang="en-US" sz="4400" b="1" baseline="-25000" dirty="0"/>
              <a:t>+</a:t>
            </a:r>
          </a:p>
        </p:txBody>
      </p:sp>
      <p:grpSp>
        <p:nvGrpSpPr>
          <p:cNvPr id="10" name="Group 9">
            <a:extLst>
              <a:ext uri="{FF2B5EF4-FFF2-40B4-BE49-F238E27FC236}">
                <a16:creationId xmlns:a16="http://schemas.microsoft.com/office/drawing/2014/main" id="{3304BA39-24FF-4D62-A8B9-43D77DC6FB5B}"/>
              </a:ext>
            </a:extLst>
          </p:cNvPr>
          <p:cNvGrpSpPr/>
          <p:nvPr/>
        </p:nvGrpSpPr>
        <p:grpSpPr>
          <a:xfrm>
            <a:off x="2897584" y="979784"/>
            <a:ext cx="2308726" cy="417037"/>
            <a:chOff x="3965985" y="4431962"/>
            <a:chExt cx="2442435" cy="441188"/>
          </a:xfrm>
        </p:grpSpPr>
        <p:sp>
          <p:nvSpPr>
            <p:cNvPr id="14" name="Rectangle 13">
              <a:extLst>
                <a:ext uri="{FF2B5EF4-FFF2-40B4-BE49-F238E27FC236}">
                  <a16:creationId xmlns:a16="http://schemas.microsoft.com/office/drawing/2014/main" id="{C0659EEB-06D5-355D-E655-1349BEE6D2EA}"/>
                </a:ext>
              </a:extLst>
            </p:cNvPr>
            <p:cNvSpPr/>
            <p:nvPr/>
          </p:nvSpPr>
          <p:spPr>
            <a:xfrm>
              <a:off x="3965985" y="4431962"/>
              <a:ext cx="2440947" cy="441188"/>
            </a:xfrm>
            <a:prstGeom prst="rect">
              <a:avLst/>
            </a:prstGeom>
            <a:solidFill>
              <a:srgbClr val="00EE6C"/>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5A65E63B-8193-970D-2FE9-CAE56392F5A4}"/>
                </a:ext>
              </a:extLst>
            </p:cNvPr>
            <p:cNvSpPr/>
            <p:nvPr/>
          </p:nvSpPr>
          <p:spPr>
            <a:xfrm>
              <a:off x="3977640" y="4526273"/>
              <a:ext cx="2430780" cy="266709"/>
            </a:xfrm>
            <a:custGeom>
              <a:avLst/>
              <a:gdLst>
                <a:gd name="connsiteX0" fmla="*/ 0 w 2430780"/>
                <a:gd name="connsiteY0" fmla="*/ 15249 h 266709"/>
                <a:gd name="connsiteX1" fmla="*/ 45720 w 2430780"/>
                <a:gd name="connsiteY1" fmla="*/ 7629 h 266709"/>
                <a:gd name="connsiteX2" fmla="*/ 76200 w 2430780"/>
                <a:gd name="connsiteY2" fmla="*/ 9 h 266709"/>
                <a:gd name="connsiteX3" fmla="*/ 327660 w 2430780"/>
                <a:gd name="connsiteY3" fmla="*/ 15249 h 266709"/>
                <a:gd name="connsiteX4" fmla="*/ 388620 w 2430780"/>
                <a:gd name="connsiteY4" fmla="*/ 60969 h 266709"/>
                <a:gd name="connsiteX5" fmla="*/ 426720 w 2430780"/>
                <a:gd name="connsiteY5" fmla="*/ 114309 h 266709"/>
                <a:gd name="connsiteX6" fmla="*/ 449580 w 2430780"/>
                <a:gd name="connsiteY6" fmla="*/ 137169 h 266709"/>
                <a:gd name="connsiteX7" fmla="*/ 487680 w 2430780"/>
                <a:gd name="connsiteY7" fmla="*/ 182889 h 266709"/>
                <a:gd name="connsiteX8" fmla="*/ 510540 w 2430780"/>
                <a:gd name="connsiteY8" fmla="*/ 190509 h 266709"/>
                <a:gd name="connsiteX9" fmla="*/ 541020 w 2430780"/>
                <a:gd name="connsiteY9" fmla="*/ 205749 h 266709"/>
                <a:gd name="connsiteX10" fmla="*/ 769620 w 2430780"/>
                <a:gd name="connsiteY10" fmla="*/ 198129 h 266709"/>
                <a:gd name="connsiteX11" fmla="*/ 822960 w 2430780"/>
                <a:gd name="connsiteY11" fmla="*/ 190509 h 266709"/>
                <a:gd name="connsiteX12" fmla="*/ 1120140 w 2430780"/>
                <a:gd name="connsiteY12" fmla="*/ 182889 h 266709"/>
                <a:gd name="connsiteX13" fmla="*/ 1264920 w 2430780"/>
                <a:gd name="connsiteY13" fmla="*/ 121929 h 266709"/>
                <a:gd name="connsiteX14" fmla="*/ 1341120 w 2430780"/>
                <a:gd name="connsiteY14" fmla="*/ 68589 h 266709"/>
                <a:gd name="connsiteX15" fmla="*/ 1379220 w 2430780"/>
                <a:gd name="connsiteY15" fmla="*/ 45729 h 266709"/>
                <a:gd name="connsiteX16" fmla="*/ 1402080 w 2430780"/>
                <a:gd name="connsiteY16" fmla="*/ 30489 h 266709"/>
                <a:gd name="connsiteX17" fmla="*/ 1455420 w 2430780"/>
                <a:gd name="connsiteY17" fmla="*/ 22869 h 266709"/>
                <a:gd name="connsiteX18" fmla="*/ 1569720 w 2430780"/>
                <a:gd name="connsiteY18" fmla="*/ 38109 h 266709"/>
                <a:gd name="connsiteX19" fmla="*/ 1600200 w 2430780"/>
                <a:gd name="connsiteY19" fmla="*/ 45729 h 266709"/>
                <a:gd name="connsiteX20" fmla="*/ 1630680 w 2430780"/>
                <a:gd name="connsiteY20" fmla="*/ 76209 h 266709"/>
                <a:gd name="connsiteX21" fmla="*/ 1691640 w 2430780"/>
                <a:gd name="connsiteY21" fmla="*/ 121929 h 266709"/>
                <a:gd name="connsiteX22" fmla="*/ 1744980 w 2430780"/>
                <a:gd name="connsiteY22" fmla="*/ 175269 h 266709"/>
                <a:gd name="connsiteX23" fmla="*/ 1805940 w 2430780"/>
                <a:gd name="connsiteY23" fmla="*/ 213369 h 266709"/>
                <a:gd name="connsiteX24" fmla="*/ 1836420 w 2430780"/>
                <a:gd name="connsiteY24" fmla="*/ 228609 h 266709"/>
                <a:gd name="connsiteX25" fmla="*/ 1897380 w 2430780"/>
                <a:gd name="connsiteY25" fmla="*/ 259089 h 266709"/>
                <a:gd name="connsiteX26" fmla="*/ 1958340 w 2430780"/>
                <a:gd name="connsiteY26" fmla="*/ 266709 h 266709"/>
                <a:gd name="connsiteX27" fmla="*/ 2148840 w 2430780"/>
                <a:gd name="connsiteY27" fmla="*/ 259089 h 266709"/>
                <a:gd name="connsiteX28" fmla="*/ 2217420 w 2430780"/>
                <a:gd name="connsiteY28" fmla="*/ 236229 h 266709"/>
                <a:gd name="connsiteX29" fmla="*/ 2240280 w 2430780"/>
                <a:gd name="connsiteY29" fmla="*/ 228609 h 266709"/>
                <a:gd name="connsiteX30" fmla="*/ 2301240 w 2430780"/>
                <a:gd name="connsiteY30" fmla="*/ 213369 h 266709"/>
                <a:gd name="connsiteX31" fmla="*/ 2369820 w 2430780"/>
                <a:gd name="connsiteY31" fmla="*/ 182889 h 266709"/>
                <a:gd name="connsiteX32" fmla="*/ 2430780 w 2430780"/>
                <a:gd name="connsiteY32" fmla="*/ 182889 h 266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430780" h="266709">
                  <a:moveTo>
                    <a:pt x="0" y="15249"/>
                  </a:moveTo>
                  <a:cubicBezTo>
                    <a:pt x="15240" y="12709"/>
                    <a:pt x="30570" y="10659"/>
                    <a:pt x="45720" y="7629"/>
                  </a:cubicBezTo>
                  <a:cubicBezTo>
                    <a:pt x="55989" y="5575"/>
                    <a:pt x="65731" y="-274"/>
                    <a:pt x="76200" y="9"/>
                  </a:cubicBezTo>
                  <a:cubicBezTo>
                    <a:pt x="160143" y="2278"/>
                    <a:pt x="243840" y="10169"/>
                    <a:pt x="327660" y="15249"/>
                  </a:cubicBezTo>
                  <a:cubicBezTo>
                    <a:pt x="347980" y="30489"/>
                    <a:pt x="374531" y="39835"/>
                    <a:pt x="388620" y="60969"/>
                  </a:cubicBezTo>
                  <a:cubicBezTo>
                    <a:pt x="400681" y="79061"/>
                    <a:pt x="412543" y="97769"/>
                    <a:pt x="426720" y="114309"/>
                  </a:cubicBezTo>
                  <a:cubicBezTo>
                    <a:pt x="433733" y="122491"/>
                    <a:pt x="442681" y="128890"/>
                    <a:pt x="449580" y="137169"/>
                  </a:cubicBezTo>
                  <a:cubicBezTo>
                    <a:pt x="467151" y="158254"/>
                    <a:pt x="462635" y="166193"/>
                    <a:pt x="487680" y="182889"/>
                  </a:cubicBezTo>
                  <a:cubicBezTo>
                    <a:pt x="494363" y="187344"/>
                    <a:pt x="503157" y="187345"/>
                    <a:pt x="510540" y="190509"/>
                  </a:cubicBezTo>
                  <a:cubicBezTo>
                    <a:pt x="520981" y="194984"/>
                    <a:pt x="530860" y="200669"/>
                    <a:pt x="541020" y="205749"/>
                  </a:cubicBezTo>
                  <a:cubicBezTo>
                    <a:pt x="617220" y="203209"/>
                    <a:pt x="693489" y="202244"/>
                    <a:pt x="769620" y="198129"/>
                  </a:cubicBezTo>
                  <a:cubicBezTo>
                    <a:pt x="787554" y="197160"/>
                    <a:pt x="805016" y="191289"/>
                    <a:pt x="822960" y="190509"/>
                  </a:cubicBezTo>
                  <a:cubicBezTo>
                    <a:pt x="921959" y="186205"/>
                    <a:pt x="1021080" y="185429"/>
                    <a:pt x="1120140" y="182889"/>
                  </a:cubicBezTo>
                  <a:cubicBezTo>
                    <a:pt x="1153451" y="171785"/>
                    <a:pt x="1240482" y="146367"/>
                    <a:pt x="1264920" y="121929"/>
                  </a:cubicBezTo>
                  <a:cubicBezTo>
                    <a:pt x="1318045" y="68804"/>
                    <a:pt x="1289731" y="81436"/>
                    <a:pt x="1341120" y="68589"/>
                  </a:cubicBezTo>
                  <a:cubicBezTo>
                    <a:pt x="1353820" y="60969"/>
                    <a:pt x="1366661" y="53579"/>
                    <a:pt x="1379220" y="45729"/>
                  </a:cubicBezTo>
                  <a:cubicBezTo>
                    <a:pt x="1386986" y="40875"/>
                    <a:pt x="1393308" y="33121"/>
                    <a:pt x="1402080" y="30489"/>
                  </a:cubicBezTo>
                  <a:cubicBezTo>
                    <a:pt x="1419283" y="25328"/>
                    <a:pt x="1437640" y="25409"/>
                    <a:pt x="1455420" y="22869"/>
                  </a:cubicBezTo>
                  <a:cubicBezTo>
                    <a:pt x="1493520" y="27949"/>
                    <a:pt x="1531753" y="32114"/>
                    <a:pt x="1569720" y="38109"/>
                  </a:cubicBezTo>
                  <a:cubicBezTo>
                    <a:pt x="1580065" y="39742"/>
                    <a:pt x="1591319" y="40178"/>
                    <a:pt x="1600200" y="45729"/>
                  </a:cubicBezTo>
                  <a:cubicBezTo>
                    <a:pt x="1612384" y="53344"/>
                    <a:pt x="1619642" y="67011"/>
                    <a:pt x="1630680" y="76209"/>
                  </a:cubicBezTo>
                  <a:cubicBezTo>
                    <a:pt x="1650193" y="92470"/>
                    <a:pt x="1673679" y="103968"/>
                    <a:pt x="1691640" y="121929"/>
                  </a:cubicBezTo>
                  <a:cubicBezTo>
                    <a:pt x="1709420" y="139709"/>
                    <a:pt x="1722490" y="164024"/>
                    <a:pt x="1744980" y="175269"/>
                  </a:cubicBezTo>
                  <a:cubicBezTo>
                    <a:pt x="1822209" y="213884"/>
                    <a:pt x="1726805" y="163910"/>
                    <a:pt x="1805940" y="213369"/>
                  </a:cubicBezTo>
                  <a:cubicBezTo>
                    <a:pt x="1815573" y="219389"/>
                    <a:pt x="1826557" y="222973"/>
                    <a:pt x="1836420" y="228609"/>
                  </a:cubicBezTo>
                  <a:cubicBezTo>
                    <a:pt x="1864733" y="244788"/>
                    <a:pt x="1859630" y="250378"/>
                    <a:pt x="1897380" y="259089"/>
                  </a:cubicBezTo>
                  <a:cubicBezTo>
                    <a:pt x="1917334" y="263694"/>
                    <a:pt x="1938020" y="264169"/>
                    <a:pt x="1958340" y="266709"/>
                  </a:cubicBezTo>
                  <a:cubicBezTo>
                    <a:pt x="2021840" y="264169"/>
                    <a:pt x="2085725" y="266514"/>
                    <a:pt x="2148840" y="259089"/>
                  </a:cubicBezTo>
                  <a:cubicBezTo>
                    <a:pt x="2172772" y="256274"/>
                    <a:pt x="2194560" y="243849"/>
                    <a:pt x="2217420" y="236229"/>
                  </a:cubicBezTo>
                  <a:cubicBezTo>
                    <a:pt x="2225040" y="233689"/>
                    <a:pt x="2232404" y="230184"/>
                    <a:pt x="2240280" y="228609"/>
                  </a:cubicBezTo>
                  <a:cubicBezTo>
                    <a:pt x="2262643" y="224136"/>
                    <a:pt x="2280738" y="222156"/>
                    <a:pt x="2301240" y="213369"/>
                  </a:cubicBezTo>
                  <a:cubicBezTo>
                    <a:pt x="2318863" y="205816"/>
                    <a:pt x="2351388" y="185725"/>
                    <a:pt x="2369820" y="182889"/>
                  </a:cubicBezTo>
                  <a:cubicBezTo>
                    <a:pt x="2389904" y="179799"/>
                    <a:pt x="2410460" y="182889"/>
                    <a:pt x="2430780" y="182889"/>
                  </a:cubicBezTo>
                </a:path>
              </a:pathLst>
            </a:custGeom>
            <a:noFill/>
            <a:ln w="571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TextBox 16">
            <a:extLst>
              <a:ext uri="{FF2B5EF4-FFF2-40B4-BE49-F238E27FC236}">
                <a16:creationId xmlns:a16="http://schemas.microsoft.com/office/drawing/2014/main" id="{E98C0F2D-729F-2BDE-B96D-ABB5FE6736E6}"/>
              </a:ext>
            </a:extLst>
          </p:cNvPr>
          <p:cNvSpPr txBox="1"/>
          <p:nvPr/>
        </p:nvSpPr>
        <p:spPr>
          <a:xfrm>
            <a:off x="1070132" y="1426624"/>
            <a:ext cx="1231516" cy="543739"/>
          </a:xfrm>
          <a:prstGeom prst="rect">
            <a:avLst/>
          </a:prstGeom>
          <a:noFill/>
        </p:spPr>
        <p:txBody>
          <a:bodyPr wrap="square" rtlCol="0">
            <a:spAutoFit/>
          </a:bodyPr>
          <a:lstStyle/>
          <a:p>
            <a:pPr algn="ctr"/>
            <a:r>
              <a:rPr lang="en-US" sz="4400" b="1" baseline="-25000" dirty="0"/>
              <a:t>=</a:t>
            </a:r>
          </a:p>
        </p:txBody>
      </p:sp>
      <p:grpSp>
        <p:nvGrpSpPr>
          <p:cNvPr id="19" name="Group 18">
            <a:extLst>
              <a:ext uri="{FF2B5EF4-FFF2-40B4-BE49-F238E27FC236}">
                <a16:creationId xmlns:a16="http://schemas.microsoft.com/office/drawing/2014/main" id="{B3D24C8B-F079-5152-CC2A-A89DFC1FE1E3}"/>
              </a:ext>
            </a:extLst>
          </p:cNvPr>
          <p:cNvGrpSpPr/>
          <p:nvPr/>
        </p:nvGrpSpPr>
        <p:grpSpPr>
          <a:xfrm>
            <a:off x="1947249" y="1533569"/>
            <a:ext cx="2308726" cy="543739"/>
            <a:chOff x="3965985" y="4351794"/>
            <a:chExt cx="2442435" cy="575227"/>
          </a:xfrm>
          <a:solidFill>
            <a:srgbClr val="EF3DE7"/>
          </a:solidFill>
        </p:grpSpPr>
        <p:sp>
          <p:nvSpPr>
            <p:cNvPr id="20" name="Rectangle 19">
              <a:extLst>
                <a:ext uri="{FF2B5EF4-FFF2-40B4-BE49-F238E27FC236}">
                  <a16:creationId xmlns:a16="http://schemas.microsoft.com/office/drawing/2014/main" id="{F32C4F99-67AA-8F70-7D11-14F89C41A594}"/>
                </a:ext>
              </a:extLst>
            </p:cNvPr>
            <p:cNvSpPr/>
            <p:nvPr/>
          </p:nvSpPr>
          <p:spPr>
            <a:xfrm>
              <a:off x="3965985" y="4431962"/>
              <a:ext cx="2440947" cy="441188"/>
            </a:xfrm>
            <a:prstGeom prst="rect">
              <a:avLst/>
            </a:prstGeom>
            <a:grpFill/>
            <a:ln>
              <a:solidFill>
                <a:srgbClr val="CC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Freeform: Shape 24">
              <a:extLst>
                <a:ext uri="{FF2B5EF4-FFF2-40B4-BE49-F238E27FC236}">
                  <a16:creationId xmlns:a16="http://schemas.microsoft.com/office/drawing/2014/main" id="{96E36C43-B5A0-C785-3C09-DBAF23ABDE70}"/>
                </a:ext>
              </a:extLst>
            </p:cNvPr>
            <p:cNvSpPr/>
            <p:nvPr/>
          </p:nvSpPr>
          <p:spPr>
            <a:xfrm>
              <a:off x="3977640" y="4351794"/>
              <a:ext cx="2430780" cy="575227"/>
            </a:xfrm>
            <a:custGeom>
              <a:avLst/>
              <a:gdLst>
                <a:gd name="connsiteX0" fmla="*/ 0 w 2430780"/>
                <a:gd name="connsiteY0" fmla="*/ 15249 h 266709"/>
                <a:gd name="connsiteX1" fmla="*/ 45720 w 2430780"/>
                <a:gd name="connsiteY1" fmla="*/ 7629 h 266709"/>
                <a:gd name="connsiteX2" fmla="*/ 76200 w 2430780"/>
                <a:gd name="connsiteY2" fmla="*/ 9 h 266709"/>
                <a:gd name="connsiteX3" fmla="*/ 327660 w 2430780"/>
                <a:gd name="connsiteY3" fmla="*/ 15249 h 266709"/>
                <a:gd name="connsiteX4" fmla="*/ 388620 w 2430780"/>
                <a:gd name="connsiteY4" fmla="*/ 60969 h 266709"/>
                <a:gd name="connsiteX5" fmla="*/ 426720 w 2430780"/>
                <a:gd name="connsiteY5" fmla="*/ 114309 h 266709"/>
                <a:gd name="connsiteX6" fmla="*/ 449580 w 2430780"/>
                <a:gd name="connsiteY6" fmla="*/ 137169 h 266709"/>
                <a:gd name="connsiteX7" fmla="*/ 487680 w 2430780"/>
                <a:gd name="connsiteY7" fmla="*/ 182889 h 266709"/>
                <a:gd name="connsiteX8" fmla="*/ 510540 w 2430780"/>
                <a:gd name="connsiteY8" fmla="*/ 190509 h 266709"/>
                <a:gd name="connsiteX9" fmla="*/ 541020 w 2430780"/>
                <a:gd name="connsiteY9" fmla="*/ 205749 h 266709"/>
                <a:gd name="connsiteX10" fmla="*/ 769620 w 2430780"/>
                <a:gd name="connsiteY10" fmla="*/ 198129 h 266709"/>
                <a:gd name="connsiteX11" fmla="*/ 822960 w 2430780"/>
                <a:gd name="connsiteY11" fmla="*/ 190509 h 266709"/>
                <a:gd name="connsiteX12" fmla="*/ 1120140 w 2430780"/>
                <a:gd name="connsiteY12" fmla="*/ 182889 h 266709"/>
                <a:gd name="connsiteX13" fmla="*/ 1264920 w 2430780"/>
                <a:gd name="connsiteY13" fmla="*/ 121929 h 266709"/>
                <a:gd name="connsiteX14" fmla="*/ 1341120 w 2430780"/>
                <a:gd name="connsiteY14" fmla="*/ 68589 h 266709"/>
                <a:gd name="connsiteX15" fmla="*/ 1379220 w 2430780"/>
                <a:gd name="connsiteY15" fmla="*/ 45729 h 266709"/>
                <a:gd name="connsiteX16" fmla="*/ 1402080 w 2430780"/>
                <a:gd name="connsiteY16" fmla="*/ 30489 h 266709"/>
                <a:gd name="connsiteX17" fmla="*/ 1455420 w 2430780"/>
                <a:gd name="connsiteY17" fmla="*/ 22869 h 266709"/>
                <a:gd name="connsiteX18" fmla="*/ 1569720 w 2430780"/>
                <a:gd name="connsiteY18" fmla="*/ 38109 h 266709"/>
                <a:gd name="connsiteX19" fmla="*/ 1600200 w 2430780"/>
                <a:gd name="connsiteY19" fmla="*/ 45729 h 266709"/>
                <a:gd name="connsiteX20" fmla="*/ 1630680 w 2430780"/>
                <a:gd name="connsiteY20" fmla="*/ 76209 h 266709"/>
                <a:gd name="connsiteX21" fmla="*/ 1691640 w 2430780"/>
                <a:gd name="connsiteY21" fmla="*/ 121929 h 266709"/>
                <a:gd name="connsiteX22" fmla="*/ 1744980 w 2430780"/>
                <a:gd name="connsiteY22" fmla="*/ 175269 h 266709"/>
                <a:gd name="connsiteX23" fmla="*/ 1805940 w 2430780"/>
                <a:gd name="connsiteY23" fmla="*/ 213369 h 266709"/>
                <a:gd name="connsiteX24" fmla="*/ 1836420 w 2430780"/>
                <a:gd name="connsiteY24" fmla="*/ 228609 h 266709"/>
                <a:gd name="connsiteX25" fmla="*/ 1897380 w 2430780"/>
                <a:gd name="connsiteY25" fmla="*/ 259089 h 266709"/>
                <a:gd name="connsiteX26" fmla="*/ 1958340 w 2430780"/>
                <a:gd name="connsiteY26" fmla="*/ 266709 h 266709"/>
                <a:gd name="connsiteX27" fmla="*/ 2148840 w 2430780"/>
                <a:gd name="connsiteY27" fmla="*/ 259089 h 266709"/>
                <a:gd name="connsiteX28" fmla="*/ 2217420 w 2430780"/>
                <a:gd name="connsiteY28" fmla="*/ 236229 h 266709"/>
                <a:gd name="connsiteX29" fmla="*/ 2240280 w 2430780"/>
                <a:gd name="connsiteY29" fmla="*/ 228609 h 266709"/>
                <a:gd name="connsiteX30" fmla="*/ 2301240 w 2430780"/>
                <a:gd name="connsiteY30" fmla="*/ 213369 h 266709"/>
                <a:gd name="connsiteX31" fmla="*/ 2369820 w 2430780"/>
                <a:gd name="connsiteY31" fmla="*/ 182889 h 266709"/>
                <a:gd name="connsiteX32" fmla="*/ 2430780 w 2430780"/>
                <a:gd name="connsiteY32" fmla="*/ 182889 h 266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430780" h="266709">
                  <a:moveTo>
                    <a:pt x="0" y="15249"/>
                  </a:moveTo>
                  <a:cubicBezTo>
                    <a:pt x="15240" y="12709"/>
                    <a:pt x="30570" y="10659"/>
                    <a:pt x="45720" y="7629"/>
                  </a:cubicBezTo>
                  <a:cubicBezTo>
                    <a:pt x="55989" y="5575"/>
                    <a:pt x="65731" y="-274"/>
                    <a:pt x="76200" y="9"/>
                  </a:cubicBezTo>
                  <a:cubicBezTo>
                    <a:pt x="160143" y="2278"/>
                    <a:pt x="243840" y="10169"/>
                    <a:pt x="327660" y="15249"/>
                  </a:cubicBezTo>
                  <a:cubicBezTo>
                    <a:pt x="347980" y="30489"/>
                    <a:pt x="374531" y="39835"/>
                    <a:pt x="388620" y="60969"/>
                  </a:cubicBezTo>
                  <a:cubicBezTo>
                    <a:pt x="400681" y="79061"/>
                    <a:pt x="412543" y="97769"/>
                    <a:pt x="426720" y="114309"/>
                  </a:cubicBezTo>
                  <a:cubicBezTo>
                    <a:pt x="433733" y="122491"/>
                    <a:pt x="442681" y="128890"/>
                    <a:pt x="449580" y="137169"/>
                  </a:cubicBezTo>
                  <a:cubicBezTo>
                    <a:pt x="467151" y="158254"/>
                    <a:pt x="462635" y="166193"/>
                    <a:pt x="487680" y="182889"/>
                  </a:cubicBezTo>
                  <a:cubicBezTo>
                    <a:pt x="494363" y="187344"/>
                    <a:pt x="503157" y="187345"/>
                    <a:pt x="510540" y="190509"/>
                  </a:cubicBezTo>
                  <a:cubicBezTo>
                    <a:pt x="520981" y="194984"/>
                    <a:pt x="530860" y="200669"/>
                    <a:pt x="541020" y="205749"/>
                  </a:cubicBezTo>
                  <a:cubicBezTo>
                    <a:pt x="617220" y="203209"/>
                    <a:pt x="693489" y="202244"/>
                    <a:pt x="769620" y="198129"/>
                  </a:cubicBezTo>
                  <a:cubicBezTo>
                    <a:pt x="787554" y="197160"/>
                    <a:pt x="805016" y="191289"/>
                    <a:pt x="822960" y="190509"/>
                  </a:cubicBezTo>
                  <a:cubicBezTo>
                    <a:pt x="921959" y="186205"/>
                    <a:pt x="1021080" y="185429"/>
                    <a:pt x="1120140" y="182889"/>
                  </a:cubicBezTo>
                  <a:cubicBezTo>
                    <a:pt x="1153451" y="171785"/>
                    <a:pt x="1240482" y="146367"/>
                    <a:pt x="1264920" y="121929"/>
                  </a:cubicBezTo>
                  <a:cubicBezTo>
                    <a:pt x="1318045" y="68804"/>
                    <a:pt x="1289731" y="81436"/>
                    <a:pt x="1341120" y="68589"/>
                  </a:cubicBezTo>
                  <a:cubicBezTo>
                    <a:pt x="1353820" y="60969"/>
                    <a:pt x="1366661" y="53579"/>
                    <a:pt x="1379220" y="45729"/>
                  </a:cubicBezTo>
                  <a:cubicBezTo>
                    <a:pt x="1386986" y="40875"/>
                    <a:pt x="1393308" y="33121"/>
                    <a:pt x="1402080" y="30489"/>
                  </a:cubicBezTo>
                  <a:cubicBezTo>
                    <a:pt x="1419283" y="25328"/>
                    <a:pt x="1437640" y="25409"/>
                    <a:pt x="1455420" y="22869"/>
                  </a:cubicBezTo>
                  <a:cubicBezTo>
                    <a:pt x="1493520" y="27949"/>
                    <a:pt x="1531753" y="32114"/>
                    <a:pt x="1569720" y="38109"/>
                  </a:cubicBezTo>
                  <a:cubicBezTo>
                    <a:pt x="1580065" y="39742"/>
                    <a:pt x="1591319" y="40178"/>
                    <a:pt x="1600200" y="45729"/>
                  </a:cubicBezTo>
                  <a:cubicBezTo>
                    <a:pt x="1612384" y="53344"/>
                    <a:pt x="1619642" y="67011"/>
                    <a:pt x="1630680" y="76209"/>
                  </a:cubicBezTo>
                  <a:cubicBezTo>
                    <a:pt x="1650193" y="92470"/>
                    <a:pt x="1673679" y="103968"/>
                    <a:pt x="1691640" y="121929"/>
                  </a:cubicBezTo>
                  <a:cubicBezTo>
                    <a:pt x="1709420" y="139709"/>
                    <a:pt x="1722490" y="164024"/>
                    <a:pt x="1744980" y="175269"/>
                  </a:cubicBezTo>
                  <a:cubicBezTo>
                    <a:pt x="1822209" y="213884"/>
                    <a:pt x="1726805" y="163910"/>
                    <a:pt x="1805940" y="213369"/>
                  </a:cubicBezTo>
                  <a:cubicBezTo>
                    <a:pt x="1815573" y="219389"/>
                    <a:pt x="1826557" y="222973"/>
                    <a:pt x="1836420" y="228609"/>
                  </a:cubicBezTo>
                  <a:cubicBezTo>
                    <a:pt x="1864733" y="244788"/>
                    <a:pt x="1859630" y="250378"/>
                    <a:pt x="1897380" y="259089"/>
                  </a:cubicBezTo>
                  <a:cubicBezTo>
                    <a:pt x="1917334" y="263694"/>
                    <a:pt x="1938020" y="264169"/>
                    <a:pt x="1958340" y="266709"/>
                  </a:cubicBezTo>
                  <a:cubicBezTo>
                    <a:pt x="2021840" y="264169"/>
                    <a:pt x="2085725" y="266514"/>
                    <a:pt x="2148840" y="259089"/>
                  </a:cubicBezTo>
                  <a:cubicBezTo>
                    <a:pt x="2172772" y="256274"/>
                    <a:pt x="2194560" y="243849"/>
                    <a:pt x="2217420" y="236229"/>
                  </a:cubicBezTo>
                  <a:cubicBezTo>
                    <a:pt x="2225040" y="233689"/>
                    <a:pt x="2232404" y="230184"/>
                    <a:pt x="2240280" y="228609"/>
                  </a:cubicBezTo>
                  <a:cubicBezTo>
                    <a:pt x="2262643" y="224136"/>
                    <a:pt x="2280738" y="222156"/>
                    <a:pt x="2301240" y="213369"/>
                  </a:cubicBezTo>
                  <a:cubicBezTo>
                    <a:pt x="2318863" y="205816"/>
                    <a:pt x="2351388" y="185725"/>
                    <a:pt x="2369820" y="182889"/>
                  </a:cubicBezTo>
                  <a:cubicBezTo>
                    <a:pt x="2389904" y="179799"/>
                    <a:pt x="2410460" y="182889"/>
                    <a:pt x="2430780" y="182889"/>
                  </a:cubicBezTo>
                </a:path>
              </a:pathLst>
            </a:custGeom>
            <a:grpFill/>
            <a:ln w="57150">
              <a:solidFill>
                <a:srgbClr val="CC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6" name="TextBox 25">
            <a:extLst>
              <a:ext uri="{FF2B5EF4-FFF2-40B4-BE49-F238E27FC236}">
                <a16:creationId xmlns:a16="http://schemas.microsoft.com/office/drawing/2014/main" id="{CE89B019-DA0A-6E50-62C2-33AC847A44BD}"/>
              </a:ext>
            </a:extLst>
          </p:cNvPr>
          <p:cNvSpPr txBox="1"/>
          <p:nvPr/>
        </p:nvSpPr>
        <p:spPr>
          <a:xfrm>
            <a:off x="539711" y="369419"/>
            <a:ext cx="1761937" cy="400110"/>
          </a:xfrm>
          <a:prstGeom prst="rect">
            <a:avLst/>
          </a:prstGeom>
          <a:noFill/>
        </p:spPr>
        <p:txBody>
          <a:bodyPr wrap="square" rtlCol="0">
            <a:spAutoFit/>
          </a:bodyPr>
          <a:lstStyle/>
          <a:p>
            <a:r>
              <a:rPr lang="en-US" sz="2000" b="1" dirty="0">
                <a:solidFill>
                  <a:srgbClr val="0070C0"/>
                </a:solidFill>
              </a:rPr>
              <a:t>Add</a:t>
            </a:r>
          </a:p>
        </p:txBody>
      </p:sp>
      <p:sp>
        <p:nvSpPr>
          <p:cNvPr id="27" name="Freeform: Shape 26">
            <a:extLst>
              <a:ext uri="{FF2B5EF4-FFF2-40B4-BE49-F238E27FC236}">
                <a16:creationId xmlns:a16="http://schemas.microsoft.com/office/drawing/2014/main" id="{257B0383-CD81-245F-9AAD-7B52795F89D7}"/>
              </a:ext>
            </a:extLst>
          </p:cNvPr>
          <p:cNvSpPr/>
          <p:nvPr/>
        </p:nvSpPr>
        <p:spPr>
          <a:xfrm>
            <a:off x="1199213" y="1092211"/>
            <a:ext cx="538895" cy="245760"/>
          </a:xfrm>
          <a:custGeom>
            <a:avLst/>
            <a:gdLst>
              <a:gd name="connsiteX0" fmla="*/ 0 w 693420"/>
              <a:gd name="connsiteY0" fmla="*/ 316230 h 316230"/>
              <a:gd name="connsiteX1" fmla="*/ 13335 w 693420"/>
              <a:gd name="connsiteY1" fmla="*/ 180975 h 316230"/>
              <a:gd name="connsiteX2" fmla="*/ 47625 w 693420"/>
              <a:gd name="connsiteY2" fmla="*/ 110490 h 316230"/>
              <a:gd name="connsiteX3" fmla="*/ 78105 w 693420"/>
              <a:gd name="connsiteY3" fmla="*/ 72390 h 316230"/>
              <a:gd name="connsiteX4" fmla="*/ 129540 w 693420"/>
              <a:gd name="connsiteY4" fmla="*/ 30480 h 316230"/>
              <a:gd name="connsiteX5" fmla="*/ 152400 w 693420"/>
              <a:gd name="connsiteY5" fmla="*/ 20955 h 316230"/>
              <a:gd name="connsiteX6" fmla="*/ 171450 w 693420"/>
              <a:gd name="connsiteY6" fmla="*/ 19050 h 316230"/>
              <a:gd name="connsiteX7" fmla="*/ 226695 w 693420"/>
              <a:gd name="connsiteY7" fmla="*/ 30480 h 316230"/>
              <a:gd name="connsiteX8" fmla="*/ 259080 w 693420"/>
              <a:gd name="connsiteY8" fmla="*/ 62865 h 316230"/>
              <a:gd name="connsiteX9" fmla="*/ 280035 w 693420"/>
              <a:gd name="connsiteY9" fmla="*/ 89535 h 316230"/>
              <a:gd name="connsiteX10" fmla="*/ 365760 w 693420"/>
              <a:gd name="connsiteY10" fmla="*/ 232410 h 316230"/>
              <a:gd name="connsiteX11" fmla="*/ 407670 w 693420"/>
              <a:gd name="connsiteY11" fmla="*/ 295275 h 316230"/>
              <a:gd name="connsiteX12" fmla="*/ 419100 w 693420"/>
              <a:gd name="connsiteY12" fmla="*/ 302895 h 316230"/>
              <a:gd name="connsiteX13" fmla="*/ 438150 w 693420"/>
              <a:gd name="connsiteY13" fmla="*/ 304800 h 316230"/>
              <a:gd name="connsiteX14" fmla="*/ 480060 w 693420"/>
              <a:gd name="connsiteY14" fmla="*/ 299085 h 316230"/>
              <a:gd name="connsiteX15" fmla="*/ 499110 w 693420"/>
              <a:gd name="connsiteY15" fmla="*/ 287655 h 316230"/>
              <a:gd name="connsiteX16" fmla="*/ 542925 w 693420"/>
              <a:gd name="connsiteY16" fmla="*/ 255270 h 316230"/>
              <a:gd name="connsiteX17" fmla="*/ 582930 w 693420"/>
              <a:gd name="connsiteY17" fmla="*/ 203835 h 316230"/>
              <a:gd name="connsiteX18" fmla="*/ 596265 w 693420"/>
              <a:gd name="connsiteY18" fmla="*/ 179070 h 316230"/>
              <a:gd name="connsiteX19" fmla="*/ 613410 w 693420"/>
              <a:gd name="connsiteY19" fmla="*/ 152400 h 316230"/>
              <a:gd name="connsiteX20" fmla="*/ 647700 w 693420"/>
              <a:gd name="connsiteY20" fmla="*/ 85725 h 316230"/>
              <a:gd name="connsiteX21" fmla="*/ 662940 w 693420"/>
              <a:gd name="connsiteY21" fmla="*/ 59055 h 316230"/>
              <a:gd name="connsiteX22" fmla="*/ 685800 w 693420"/>
              <a:gd name="connsiteY22" fmla="*/ 13335 h 316230"/>
              <a:gd name="connsiteX23" fmla="*/ 693420 w 693420"/>
              <a:gd name="connsiteY23" fmla="*/ 0 h 31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93420" h="316230">
                <a:moveTo>
                  <a:pt x="0" y="316230"/>
                </a:moveTo>
                <a:cubicBezTo>
                  <a:pt x="2303" y="265565"/>
                  <a:pt x="2504" y="237629"/>
                  <a:pt x="13335" y="180975"/>
                </a:cubicBezTo>
                <a:cubicBezTo>
                  <a:pt x="17886" y="157169"/>
                  <a:pt x="33941" y="129749"/>
                  <a:pt x="47625" y="110490"/>
                </a:cubicBezTo>
                <a:cubicBezTo>
                  <a:pt x="57045" y="97232"/>
                  <a:pt x="67395" y="84630"/>
                  <a:pt x="78105" y="72390"/>
                </a:cubicBezTo>
                <a:cubicBezTo>
                  <a:pt x="94844" y="53259"/>
                  <a:pt x="107100" y="42947"/>
                  <a:pt x="129540" y="30480"/>
                </a:cubicBezTo>
                <a:cubicBezTo>
                  <a:pt x="136756" y="26471"/>
                  <a:pt x="144436" y="23127"/>
                  <a:pt x="152400" y="20955"/>
                </a:cubicBezTo>
                <a:cubicBezTo>
                  <a:pt x="158557" y="19276"/>
                  <a:pt x="165100" y="19685"/>
                  <a:pt x="171450" y="19050"/>
                </a:cubicBezTo>
                <a:cubicBezTo>
                  <a:pt x="189865" y="22860"/>
                  <a:pt x="209875" y="22070"/>
                  <a:pt x="226695" y="30480"/>
                </a:cubicBezTo>
                <a:cubicBezTo>
                  <a:pt x="240350" y="37307"/>
                  <a:pt x="248847" y="51536"/>
                  <a:pt x="259080" y="62865"/>
                </a:cubicBezTo>
                <a:cubicBezTo>
                  <a:pt x="266658" y="71255"/>
                  <a:pt x="273506" y="80305"/>
                  <a:pt x="280035" y="89535"/>
                </a:cubicBezTo>
                <a:cubicBezTo>
                  <a:pt x="319952" y="145969"/>
                  <a:pt x="327596" y="163910"/>
                  <a:pt x="365760" y="232410"/>
                </a:cubicBezTo>
                <a:cubicBezTo>
                  <a:pt x="384862" y="266696"/>
                  <a:pt x="382826" y="271984"/>
                  <a:pt x="407670" y="295275"/>
                </a:cubicBezTo>
                <a:cubicBezTo>
                  <a:pt x="411011" y="298407"/>
                  <a:pt x="414729" y="301529"/>
                  <a:pt x="419100" y="302895"/>
                </a:cubicBezTo>
                <a:cubicBezTo>
                  <a:pt x="425191" y="304798"/>
                  <a:pt x="431800" y="304165"/>
                  <a:pt x="438150" y="304800"/>
                </a:cubicBezTo>
                <a:cubicBezTo>
                  <a:pt x="452120" y="302895"/>
                  <a:pt x="466487" y="302902"/>
                  <a:pt x="480060" y="299085"/>
                </a:cubicBezTo>
                <a:cubicBezTo>
                  <a:pt x="487189" y="297080"/>
                  <a:pt x="492862" y="291631"/>
                  <a:pt x="499110" y="287655"/>
                </a:cubicBezTo>
                <a:cubicBezTo>
                  <a:pt x="512720" y="278994"/>
                  <a:pt x="531398" y="266797"/>
                  <a:pt x="542925" y="255270"/>
                </a:cubicBezTo>
                <a:cubicBezTo>
                  <a:pt x="552176" y="246019"/>
                  <a:pt x="576783" y="213397"/>
                  <a:pt x="582930" y="203835"/>
                </a:cubicBezTo>
                <a:cubicBezTo>
                  <a:pt x="588000" y="195948"/>
                  <a:pt x="591485" y="187136"/>
                  <a:pt x="596265" y="179070"/>
                </a:cubicBezTo>
                <a:cubicBezTo>
                  <a:pt x="601653" y="169978"/>
                  <a:pt x="607973" y="161462"/>
                  <a:pt x="613410" y="152400"/>
                </a:cubicBezTo>
                <a:cubicBezTo>
                  <a:pt x="639476" y="108956"/>
                  <a:pt x="622844" y="133976"/>
                  <a:pt x="647700" y="85725"/>
                </a:cubicBezTo>
                <a:cubicBezTo>
                  <a:pt x="652389" y="76623"/>
                  <a:pt x="658171" y="68116"/>
                  <a:pt x="662940" y="59055"/>
                </a:cubicBezTo>
                <a:cubicBezTo>
                  <a:pt x="670876" y="43977"/>
                  <a:pt x="677034" y="27946"/>
                  <a:pt x="685800" y="13335"/>
                </a:cubicBezTo>
                <a:cubicBezTo>
                  <a:pt x="692246" y="2592"/>
                  <a:pt x="689859" y="7122"/>
                  <a:pt x="693420" y="0"/>
                </a:cubicBezTo>
              </a:path>
            </a:pathLst>
          </a:cu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21F7723B-167D-287C-0087-8E4758B6458D}"/>
              </a:ext>
            </a:extLst>
          </p:cNvPr>
          <p:cNvSpPr/>
          <p:nvPr/>
        </p:nvSpPr>
        <p:spPr>
          <a:xfrm>
            <a:off x="508795" y="3251250"/>
            <a:ext cx="5436436" cy="1408473"/>
          </a:xfrm>
          <a:prstGeom prst="rect">
            <a:avLst/>
          </a:prstGeom>
          <a:solidFill>
            <a:srgbClr val="0091EA">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TextBox 32">
            <a:extLst>
              <a:ext uri="{FF2B5EF4-FFF2-40B4-BE49-F238E27FC236}">
                <a16:creationId xmlns:a16="http://schemas.microsoft.com/office/drawing/2014/main" id="{006604B0-6B56-ECA0-B037-E41B2485251C}"/>
              </a:ext>
            </a:extLst>
          </p:cNvPr>
          <p:cNvSpPr txBox="1"/>
          <p:nvPr/>
        </p:nvSpPr>
        <p:spPr>
          <a:xfrm>
            <a:off x="745119" y="3250619"/>
            <a:ext cx="1556529" cy="543739"/>
          </a:xfrm>
          <a:prstGeom prst="rect">
            <a:avLst/>
          </a:prstGeom>
          <a:noFill/>
        </p:spPr>
        <p:txBody>
          <a:bodyPr wrap="square" rtlCol="0">
            <a:spAutoFit/>
          </a:bodyPr>
          <a:lstStyle/>
          <a:p>
            <a:pPr algn="ctr"/>
            <a:r>
              <a:rPr lang="en-US" sz="4400" b="1" baseline="-25000" dirty="0"/>
              <a:t>Norm(</a:t>
            </a:r>
          </a:p>
        </p:txBody>
      </p:sp>
      <p:grpSp>
        <p:nvGrpSpPr>
          <p:cNvPr id="34" name="Group 33">
            <a:extLst>
              <a:ext uri="{FF2B5EF4-FFF2-40B4-BE49-F238E27FC236}">
                <a16:creationId xmlns:a16="http://schemas.microsoft.com/office/drawing/2014/main" id="{63A5EED4-8EC9-0B00-75BA-FA8FEF00D3AF}"/>
              </a:ext>
            </a:extLst>
          </p:cNvPr>
          <p:cNvGrpSpPr/>
          <p:nvPr/>
        </p:nvGrpSpPr>
        <p:grpSpPr>
          <a:xfrm>
            <a:off x="2133344" y="3360076"/>
            <a:ext cx="2308726" cy="543739"/>
            <a:chOff x="3965985" y="4351794"/>
            <a:chExt cx="2442435" cy="575227"/>
          </a:xfrm>
          <a:solidFill>
            <a:srgbClr val="EF3DE7"/>
          </a:solidFill>
        </p:grpSpPr>
        <p:sp>
          <p:nvSpPr>
            <p:cNvPr id="35" name="Rectangle 34">
              <a:extLst>
                <a:ext uri="{FF2B5EF4-FFF2-40B4-BE49-F238E27FC236}">
                  <a16:creationId xmlns:a16="http://schemas.microsoft.com/office/drawing/2014/main" id="{C63169BF-7A62-813F-AD3F-F238555B1FF5}"/>
                </a:ext>
              </a:extLst>
            </p:cNvPr>
            <p:cNvSpPr/>
            <p:nvPr/>
          </p:nvSpPr>
          <p:spPr>
            <a:xfrm>
              <a:off x="3965985" y="4431962"/>
              <a:ext cx="2440947" cy="441188"/>
            </a:xfrm>
            <a:prstGeom prst="rect">
              <a:avLst/>
            </a:prstGeom>
            <a:grpFill/>
            <a:ln>
              <a:solidFill>
                <a:srgbClr val="CC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Freeform: Shape 35">
              <a:extLst>
                <a:ext uri="{FF2B5EF4-FFF2-40B4-BE49-F238E27FC236}">
                  <a16:creationId xmlns:a16="http://schemas.microsoft.com/office/drawing/2014/main" id="{ED7765A2-7F6D-47FE-DF39-1F366BAD81FA}"/>
                </a:ext>
              </a:extLst>
            </p:cNvPr>
            <p:cNvSpPr/>
            <p:nvPr/>
          </p:nvSpPr>
          <p:spPr>
            <a:xfrm>
              <a:off x="3977640" y="4351794"/>
              <a:ext cx="2430780" cy="575227"/>
            </a:xfrm>
            <a:custGeom>
              <a:avLst/>
              <a:gdLst>
                <a:gd name="connsiteX0" fmla="*/ 0 w 2430780"/>
                <a:gd name="connsiteY0" fmla="*/ 15249 h 266709"/>
                <a:gd name="connsiteX1" fmla="*/ 45720 w 2430780"/>
                <a:gd name="connsiteY1" fmla="*/ 7629 h 266709"/>
                <a:gd name="connsiteX2" fmla="*/ 76200 w 2430780"/>
                <a:gd name="connsiteY2" fmla="*/ 9 h 266709"/>
                <a:gd name="connsiteX3" fmla="*/ 327660 w 2430780"/>
                <a:gd name="connsiteY3" fmla="*/ 15249 h 266709"/>
                <a:gd name="connsiteX4" fmla="*/ 388620 w 2430780"/>
                <a:gd name="connsiteY4" fmla="*/ 60969 h 266709"/>
                <a:gd name="connsiteX5" fmla="*/ 426720 w 2430780"/>
                <a:gd name="connsiteY5" fmla="*/ 114309 h 266709"/>
                <a:gd name="connsiteX6" fmla="*/ 449580 w 2430780"/>
                <a:gd name="connsiteY6" fmla="*/ 137169 h 266709"/>
                <a:gd name="connsiteX7" fmla="*/ 487680 w 2430780"/>
                <a:gd name="connsiteY7" fmla="*/ 182889 h 266709"/>
                <a:gd name="connsiteX8" fmla="*/ 510540 w 2430780"/>
                <a:gd name="connsiteY8" fmla="*/ 190509 h 266709"/>
                <a:gd name="connsiteX9" fmla="*/ 541020 w 2430780"/>
                <a:gd name="connsiteY9" fmla="*/ 205749 h 266709"/>
                <a:gd name="connsiteX10" fmla="*/ 769620 w 2430780"/>
                <a:gd name="connsiteY10" fmla="*/ 198129 h 266709"/>
                <a:gd name="connsiteX11" fmla="*/ 822960 w 2430780"/>
                <a:gd name="connsiteY11" fmla="*/ 190509 h 266709"/>
                <a:gd name="connsiteX12" fmla="*/ 1120140 w 2430780"/>
                <a:gd name="connsiteY12" fmla="*/ 182889 h 266709"/>
                <a:gd name="connsiteX13" fmla="*/ 1264920 w 2430780"/>
                <a:gd name="connsiteY13" fmla="*/ 121929 h 266709"/>
                <a:gd name="connsiteX14" fmla="*/ 1341120 w 2430780"/>
                <a:gd name="connsiteY14" fmla="*/ 68589 h 266709"/>
                <a:gd name="connsiteX15" fmla="*/ 1379220 w 2430780"/>
                <a:gd name="connsiteY15" fmla="*/ 45729 h 266709"/>
                <a:gd name="connsiteX16" fmla="*/ 1402080 w 2430780"/>
                <a:gd name="connsiteY16" fmla="*/ 30489 h 266709"/>
                <a:gd name="connsiteX17" fmla="*/ 1455420 w 2430780"/>
                <a:gd name="connsiteY17" fmla="*/ 22869 h 266709"/>
                <a:gd name="connsiteX18" fmla="*/ 1569720 w 2430780"/>
                <a:gd name="connsiteY18" fmla="*/ 38109 h 266709"/>
                <a:gd name="connsiteX19" fmla="*/ 1600200 w 2430780"/>
                <a:gd name="connsiteY19" fmla="*/ 45729 h 266709"/>
                <a:gd name="connsiteX20" fmla="*/ 1630680 w 2430780"/>
                <a:gd name="connsiteY20" fmla="*/ 76209 h 266709"/>
                <a:gd name="connsiteX21" fmla="*/ 1691640 w 2430780"/>
                <a:gd name="connsiteY21" fmla="*/ 121929 h 266709"/>
                <a:gd name="connsiteX22" fmla="*/ 1744980 w 2430780"/>
                <a:gd name="connsiteY22" fmla="*/ 175269 h 266709"/>
                <a:gd name="connsiteX23" fmla="*/ 1805940 w 2430780"/>
                <a:gd name="connsiteY23" fmla="*/ 213369 h 266709"/>
                <a:gd name="connsiteX24" fmla="*/ 1836420 w 2430780"/>
                <a:gd name="connsiteY24" fmla="*/ 228609 h 266709"/>
                <a:gd name="connsiteX25" fmla="*/ 1897380 w 2430780"/>
                <a:gd name="connsiteY25" fmla="*/ 259089 h 266709"/>
                <a:gd name="connsiteX26" fmla="*/ 1958340 w 2430780"/>
                <a:gd name="connsiteY26" fmla="*/ 266709 h 266709"/>
                <a:gd name="connsiteX27" fmla="*/ 2148840 w 2430780"/>
                <a:gd name="connsiteY27" fmla="*/ 259089 h 266709"/>
                <a:gd name="connsiteX28" fmla="*/ 2217420 w 2430780"/>
                <a:gd name="connsiteY28" fmla="*/ 236229 h 266709"/>
                <a:gd name="connsiteX29" fmla="*/ 2240280 w 2430780"/>
                <a:gd name="connsiteY29" fmla="*/ 228609 h 266709"/>
                <a:gd name="connsiteX30" fmla="*/ 2301240 w 2430780"/>
                <a:gd name="connsiteY30" fmla="*/ 213369 h 266709"/>
                <a:gd name="connsiteX31" fmla="*/ 2369820 w 2430780"/>
                <a:gd name="connsiteY31" fmla="*/ 182889 h 266709"/>
                <a:gd name="connsiteX32" fmla="*/ 2430780 w 2430780"/>
                <a:gd name="connsiteY32" fmla="*/ 182889 h 266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430780" h="266709">
                  <a:moveTo>
                    <a:pt x="0" y="15249"/>
                  </a:moveTo>
                  <a:cubicBezTo>
                    <a:pt x="15240" y="12709"/>
                    <a:pt x="30570" y="10659"/>
                    <a:pt x="45720" y="7629"/>
                  </a:cubicBezTo>
                  <a:cubicBezTo>
                    <a:pt x="55989" y="5575"/>
                    <a:pt x="65731" y="-274"/>
                    <a:pt x="76200" y="9"/>
                  </a:cubicBezTo>
                  <a:cubicBezTo>
                    <a:pt x="160143" y="2278"/>
                    <a:pt x="243840" y="10169"/>
                    <a:pt x="327660" y="15249"/>
                  </a:cubicBezTo>
                  <a:cubicBezTo>
                    <a:pt x="347980" y="30489"/>
                    <a:pt x="374531" y="39835"/>
                    <a:pt x="388620" y="60969"/>
                  </a:cubicBezTo>
                  <a:cubicBezTo>
                    <a:pt x="400681" y="79061"/>
                    <a:pt x="412543" y="97769"/>
                    <a:pt x="426720" y="114309"/>
                  </a:cubicBezTo>
                  <a:cubicBezTo>
                    <a:pt x="433733" y="122491"/>
                    <a:pt x="442681" y="128890"/>
                    <a:pt x="449580" y="137169"/>
                  </a:cubicBezTo>
                  <a:cubicBezTo>
                    <a:pt x="467151" y="158254"/>
                    <a:pt x="462635" y="166193"/>
                    <a:pt x="487680" y="182889"/>
                  </a:cubicBezTo>
                  <a:cubicBezTo>
                    <a:pt x="494363" y="187344"/>
                    <a:pt x="503157" y="187345"/>
                    <a:pt x="510540" y="190509"/>
                  </a:cubicBezTo>
                  <a:cubicBezTo>
                    <a:pt x="520981" y="194984"/>
                    <a:pt x="530860" y="200669"/>
                    <a:pt x="541020" y="205749"/>
                  </a:cubicBezTo>
                  <a:cubicBezTo>
                    <a:pt x="617220" y="203209"/>
                    <a:pt x="693489" y="202244"/>
                    <a:pt x="769620" y="198129"/>
                  </a:cubicBezTo>
                  <a:cubicBezTo>
                    <a:pt x="787554" y="197160"/>
                    <a:pt x="805016" y="191289"/>
                    <a:pt x="822960" y="190509"/>
                  </a:cubicBezTo>
                  <a:cubicBezTo>
                    <a:pt x="921959" y="186205"/>
                    <a:pt x="1021080" y="185429"/>
                    <a:pt x="1120140" y="182889"/>
                  </a:cubicBezTo>
                  <a:cubicBezTo>
                    <a:pt x="1153451" y="171785"/>
                    <a:pt x="1240482" y="146367"/>
                    <a:pt x="1264920" y="121929"/>
                  </a:cubicBezTo>
                  <a:cubicBezTo>
                    <a:pt x="1318045" y="68804"/>
                    <a:pt x="1289731" y="81436"/>
                    <a:pt x="1341120" y="68589"/>
                  </a:cubicBezTo>
                  <a:cubicBezTo>
                    <a:pt x="1353820" y="60969"/>
                    <a:pt x="1366661" y="53579"/>
                    <a:pt x="1379220" y="45729"/>
                  </a:cubicBezTo>
                  <a:cubicBezTo>
                    <a:pt x="1386986" y="40875"/>
                    <a:pt x="1393308" y="33121"/>
                    <a:pt x="1402080" y="30489"/>
                  </a:cubicBezTo>
                  <a:cubicBezTo>
                    <a:pt x="1419283" y="25328"/>
                    <a:pt x="1437640" y="25409"/>
                    <a:pt x="1455420" y="22869"/>
                  </a:cubicBezTo>
                  <a:cubicBezTo>
                    <a:pt x="1493520" y="27949"/>
                    <a:pt x="1531753" y="32114"/>
                    <a:pt x="1569720" y="38109"/>
                  </a:cubicBezTo>
                  <a:cubicBezTo>
                    <a:pt x="1580065" y="39742"/>
                    <a:pt x="1591319" y="40178"/>
                    <a:pt x="1600200" y="45729"/>
                  </a:cubicBezTo>
                  <a:cubicBezTo>
                    <a:pt x="1612384" y="53344"/>
                    <a:pt x="1619642" y="67011"/>
                    <a:pt x="1630680" y="76209"/>
                  </a:cubicBezTo>
                  <a:cubicBezTo>
                    <a:pt x="1650193" y="92470"/>
                    <a:pt x="1673679" y="103968"/>
                    <a:pt x="1691640" y="121929"/>
                  </a:cubicBezTo>
                  <a:cubicBezTo>
                    <a:pt x="1709420" y="139709"/>
                    <a:pt x="1722490" y="164024"/>
                    <a:pt x="1744980" y="175269"/>
                  </a:cubicBezTo>
                  <a:cubicBezTo>
                    <a:pt x="1822209" y="213884"/>
                    <a:pt x="1726805" y="163910"/>
                    <a:pt x="1805940" y="213369"/>
                  </a:cubicBezTo>
                  <a:cubicBezTo>
                    <a:pt x="1815573" y="219389"/>
                    <a:pt x="1826557" y="222973"/>
                    <a:pt x="1836420" y="228609"/>
                  </a:cubicBezTo>
                  <a:cubicBezTo>
                    <a:pt x="1864733" y="244788"/>
                    <a:pt x="1859630" y="250378"/>
                    <a:pt x="1897380" y="259089"/>
                  </a:cubicBezTo>
                  <a:cubicBezTo>
                    <a:pt x="1917334" y="263694"/>
                    <a:pt x="1938020" y="264169"/>
                    <a:pt x="1958340" y="266709"/>
                  </a:cubicBezTo>
                  <a:cubicBezTo>
                    <a:pt x="2021840" y="264169"/>
                    <a:pt x="2085725" y="266514"/>
                    <a:pt x="2148840" y="259089"/>
                  </a:cubicBezTo>
                  <a:cubicBezTo>
                    <a:pt x="2172772" y="256274"/>
                    <a:pt x="2194560" y="243849"/>
                    <a:pt x="2217420" y="236229"/>
                  </a:cubicBezTo>
                  <a:cubicBezTo>
                    <a:pt x="2225040" y="233689"/>
                    <a:pt x="2232404" y="230184"/>
                    <a:pt x="2240280" y="228609"/>
                  </a:cubicBezTo>
                  <a:cubicBezTo>
                    <a:pt x="2262643" y="224136"/>
                    <a:pt x="2280738" y="222156"/>
                    <a:pt x="2301240" y="213369"/>
                  </a:cubicBezTo>
                  <a:cubicBezTo>
                    <a:pt x="2318863" y="205816"/>
                    <a:pt x="2351388" y="185725"/>
                    <a:pt x="2369820" y="182889"/>
                  </a:cubicBezTo>
                  <a:cubicBezTo>
                    <a:pt x="2389904" y="179799"/>
                    <a:pt x="2410460" y="182889"/>
                    <a:pt x="2430780" y="182889"/>
                  </a:cubicBezTo>
                </a:path>
              </a:pathLst>
            </a:custGeom>
            <a:grpFill/>
            <a:ln w="57150">
              <a:solidFill>
                <a:srgbClr val="CC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7" name="TextBox 36">
            <a:extLst>
              <a:ext uri="{FF2B5EF4-FFF2-40B4-BE49-F238E27FC236}">
                <a16:creationId xmlns:a16="http://schemas.microsoft.com/office/drawing/2014/main" id="{B1EFFFF6-B17B-B0F8-1988-669F95E797E5}"/>
              </a:ext>
            </a:extLst>
          </p:cNvPr>
          <p:cNvSpPr txBox="1"/>
          <p:nvPr/>
        </p:nvSpPr>
        <p:spPr>
          <a:xfrm>
            <a:off x="635930" y="2832132"/>
            <a:ext cx="1761937" cy="400110"/>
          </a:xfrm>
          <a:prstGeom prst="rect">
            <a:avLst/>
          </a:prstGeom>
          <a:noFill/>
        </p:spPr>
        <p:txBody>
          <a:bodyPr wrap="square" rtlCol="0">
            <a:spAutoFit/>
          </a:bodyPr>
          <a:lstStyle/>
          <a:p>
            <a:r>
              <a:rPr lang="en-US" sz="2000" b="1" dirty="0">
                <a:solidFill>
                  <a:srgbClr val="0070C0"/>
                </a:solidFill>
              </a:rPr>
              <a:t>Norm</a:t>
            </a:r>
          </a:p>
        </p:txBody>
      </p:sp>
      <p:sp>
        <p:nvSpPr>
          <p:cNvPr id="39" name="Arrow: Down 38">
            <a:extLst>
              <a:ext uri="{FF2B5EF4-FFF2-40B4-BE49-F238E27FC236}">
                <a16:creationId xmlns:a16="http://schemas.microsoft.com/office/drawing/2014/main" id="{BDDF65A6-B7A6-9EC2-54BA-3245018C6FC6}"/>
              </a:ext>
            </a:extLst>
          </p:cNvPr>
          <p:cNvSpPr/>
          <p:nvPr/>
        </p:nvSpPr>
        <p:spPr>
          <a:xfrm>
            <a:off x="2813169" y="2458720"/>
            <a:ext cx="326271" cy="548731"/>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DD1C8441-17EC-23A3-7582-4E7DF4BB9B7C}"/>
              </a:ext>
            </a:extLst>
          </p:cNvPr>
          <p:cNvSpPr txBox="1"/>
          <p:nvPr/>
        </p:nvSpPr>
        <p:spPr>
          <a:xfrm>
            <a:off x="3793735" y="3222571"/>
            <a:ext cx="1556529" cy="543739"/>
          </a:xfrm>
          <a:prstGeom prst="rect">
            <a:avLst/>
          </a:prstGeom>
          <a:noFill/>
        </p:spPr>
        <p:txBody>
          <a:bodyPr wrap="square" rtlCol="0">
            <a:spAutoFit/>
          </a:bodyPr>
          <a:lstStyle/>
          <a:p>
            <a:pPr algn="ctr"/>
            <a:r>
              <a:rPr lang="en-US" sz="4400" b="1" baseline="-25000" dirty="0"/>
              <a:t>)</a:t>
            </a:r>
          </a:p>
        </p:txBody>
      </p:sp>
      <p:sp>
        <p:nvSpPr>
          <p:cNvPr id="41" name="TextBox 40">
            <a:extLst>
              <a:ext uri="{FF2B5EF4-FFF2-40B4-BE49-F238E27FC236}">
                <a16:creationId xmlns:a16="http://schemas.microsoft.com/office/drawing/2014/main" id="{A428AA31-E90B-FBF1-4C42-5A1CB5F718C1}"/>
              </a:ext>
            </a:extLst>
          </p:cNvPr>
          <p:cNvSpPr txBox="1"/>
          <p:nvPr/>
        </p:nvSpPr>
        <p:spPr>
          <a:xfrm>
            <a:off x="1286864" y="3938726"/>
            <a:ext cx="1556529" cy="543739"/>
          </a:xfrm>
          <a:prstGeom prst="rect">
            <a:avLst/>
          </a:prstGeom>
          <a:noFill/>
        </p:spPr>
        <p:txBody>
          <a:bodyPr wrap="square" rtlCol="0">
            <a:spAutoFit/>
          </a:bodyPr>
          <a:lstStyle/>
          <a:p>
            <a:pPr algn="ctr"/>
            <a:r>
              <a:rPr lang="en-US" sz="4400" b="1" baseline="-25000" dirty="0"/>
              <a:t>=</a:t>
            </a:r>
          </a:p>
        </p:txBody>
      </p:sp>
      <p:grpSp>
        <p:nvGrpSpPr>
          <p:cNvPr id="42" name="Group 41">
            <a:extLst>
              <a:ext uri="{FF2B5EF4-FFF2-40B4-BE49-F238E27FC236}">
                <a16:creationId xmlns:a16="http://schemas.microsoft.com/office/drawing/2014/main" id="{F3D67B09-F61A-BF63-147C-F599CF7435E0}"/>
              </a:ext>
            </a:extLst>
          </p:cNvPr>
          <p:cNvGrpSpPr/>
          <p:nvPr/>
        </p:nvGrpSpPr>
        <p:grpSpPr>
          <a:xfrm>
            <a:off x="2320033" y="4096556"/>
            <a:ext cx="2308726" cy="417037"/>
            <a:chOff x="3965985" y="4431962"/>
            <a:chExt cx="2442435" cy="441188"/>
          </a:xfrm>
          <a:solidFill>
            <a:srgbClr val="EF3DE7"/>
          </a:solidFill>
        </p:grpSpPr>
        <p:sp>
          <p:nvSpPr>
            <p:cNvPr id="43" name="Rectangle 42">
              <a:extLst>
                <a:ext uri="{FF2B5EF4-FFF2-40B4-BE49-F238E27FC236}">
                  <a16:creationId xmlns:a16="http://schemas.microsoft.com/office/drawing/2014/main" id="{A4ABCCE0-041C-528D-43A7-77593A24E9D2}"/>
                </a:ext>
              </a:extLst>
            </p:cNvPr>
            <p:cNvSpPr/>
            <p:nvPr/>
          </p:nvSpPr>
          <p:spPr>
            <a:xfrm>
              <a:off x="3965985" y="4431962"/>
              <a:ext cx="2440947" cy="441188"/>
            </a:xfrm>
            <a:prstGeom prst="rect">
              <a:avLst/>
            </a:prstGeom>
            <a:grpFill/>
            <a:ln>
              <a:solidFill>
                <a:srgbClr val="CC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Freeform: Shape 43">
              <a:extLst>
                <a:ext uri="{FF2B5EF4-FFF2-40B4-BE49-F238E27FC236}">
                  <a16:creationId xmlns:a16="http://schemas.microsoft.com/office/drawing/2014/main" id="{C38DD581-C31F-39BE-42D5-05DA32803D0B}"/>
                </a:ext>
              </a:extLst>
            </p:cNvPr>
            <p:cNvSpPr/>
            <p:nvPr/>
          </p:nvSpPr>
          <p:spPr>
            <a:xfrm>
              <a:off x="3977640" y="4447023"/>
              <a:ext cx="2430780" cy="393197"/>
            </a:xfrm>
            <a:custGeom>
              <a:avLst/>
              <a:gdLst>
                <a:gd name="connsiteX0" fmla="*/ 0 w 2430780"/>
                <a:gd name="connsiteY0" fmla="*/ 15249 h 266709"/>
                <a:gd name="connsiteX1" fmla="*/ 45720 w 2430780"/>
                <a:gd name="connsiteY1" fmla="*/ 7629 h 266709"/>
                <a:gd name="connsiteX2" fmla="*/ 76200 w 2430780"/>
                <a:gd name="connsiteY2" fmla="*/ 9 h 266709"/>
                <a:gd name="connsiteX3" fmla="*/ 327660 w 2430780"/>
                <a:gd name="connsiteY3" fmla="*/ 15249 h 266709"/>
                <a:gd name="connsiteX4" fmla="*/ 388620 w 2430780"/>
                <a:gd name="connsiteY4" fmla="*/ 60969 h 266709"/>
                <a:gd name="connsiteX5" fmla="*/ 426720 w 2430780"/>
                <a:gd name="connsiteY5" fmla="*/ 114309 h 266709"/>
                <a:gd name="connsiteX6" fmla="*/ 449580 w 2430780"/>
                <a:gd name="connsiteY6" fmla="*/ 137169 h 266709"/>
                <a:gd name="connsiteX7" fmla="*/ 487680 w 2430780"/>
                <a:gd name="connsiteY7" fmla="*/ 182889 h 266709"/>
                <a:gd name="connsiteX8" fmla="*/ 510540 w 2430780"/>
                <a:gd name="connsiteY8" fmla="*/ 190509 h 266709"/>
                <a:gd name="connsiteX9" fmla="*/ 541020 w 2430780"/>
                <a:gd name="connsiteY9" fmla="*/ 205749 h 266709"/>
                <a:gd name="connsiteX10" fmla="*/ 769620 w 2430780"/>
                <a:gd name="connsiteY10" fmla="*/ 198129 h 266709"/>
                <a:gd name="connsiteX11" fmla="*/ 822960 w 2430780"/>
                <a:gd name="connsiteY11" fmla="*/ 190509 h 266709"/>
                <a:gd name="connsiteX12" fmla="*/ 1120140 w 2430780"/>
                <a:gd name="connsiteY12" fmla="*/ 182889 h 266709"/>
                <a:gd name="connsiteX13" fmla="*/ 1264920 w 2430780"/>
                <a:gd name="connsiteY13" fmla="*/ 121929 h 266709"/>
                <a:gd name="connsiteX14" fmla="*/ 1341120 w 2430780"/>
                <a:gd name="connsiteY14" fmla="*/ 68589 h 266709"/>
                <a:gd name="connsiteX15" fmla="*/ 1379220 w 2430780"/>
                <a:gd name="connsiteY15" fmla="*/ 45729 h 266709"/>
                <a:gd name="connsiteX16" fmla="*/ 1402080 w 2430780"/>
                <a:gd name="connsiteY16" fmla="*/ 30489 h 266709"/>
                <a:gd name="connsiteX17" fmla="*/ 1455420 w 2430780"/>
                <a:gd name="connsiteY17" fmla="*/ 22869 h 266709"/>
                <a:gd name="connsiteX18" fmla="*/ 1569720 w 2430780"/>
                <a:gd name="connsiteY18" fmla="*/ 38109 h 266709"/>
                <a:gd name="connsiteX19" fmla="*/ 1600200 w 2430780"/>
                <a:gd name="connsiteY19" fmla="*/ 45729 h 266709"/>
                <a:gd name="connsiteX20" fmla="*/ 1630680 w 2430780"/>
                <a:gd name="connsiteY20" fmla="*/ 76209 h 266709"/>
                <a:gd name="connsiteX21" fmla="*/ 1691640 w 2430780"/>
                <a:gd name="connsiteY21" fmla="*/ 121929 h 266709"/>
                <a:gd name="connsiteX22" fmla="*/ 1744980 w 2430780"/>
                <a:gd name="connsiteY22" fmla="*/ 175269 h 266709"/>
                <a:gd name="connsiteX23" fmla="*/ 1805940 w 2430780"/>
                <a:gd name="connsiteY23" fmla="*/ 213369 h 266709"/>
                <a:gd name="connsiteX24" fmla="*/ 1836420 w 2430780"/>
                <a:gd name="connsiteY24" fmla="*/ 228609 h 266709"/>
                <a:gd name="connsiteX25" fmla="*/ 1897380 w 2430780"/>
                <a:gd name="connsiteY25" fmla="*/ 259089 h 266709"/>
                <a:gd name="connsiteX26" fmla="*/ 1958340 w 2430780"/>
                <a:gd name="connsiteY26" fmla="*/ 266709 h 266709"/>
                <a:gd name="connsiteX27" fmla="*/ 2148840 w 2430780"/>
                <a:gd name="connsiteY27" fmla="*/ 259089 h 266709"/>
                <a:gd name="connsiteX28" fmla="*/ 2217420 w 2430780"/>
                <a:gd name="connsiteY28" fmla="*/ 236229 h 266709"/>
                <a:gd name="connsiteX29" fmla="*/ 2240280 w 2430780"/>
                <a:gd name="connsiteY29" fmla="*/ 228609 h 266709"/>
                <a:gd name="connsiteX30" fmla="*/ 2301240 w 2430780"/>
                <a:gd name="connsiteY30" fmla="*/ 213369 h 266709"/>
                <a:gd name="connsiteX31" fmla="*/ 2369820 w 2430780"/>
                <a:gd name="connsiteY31" fmla="*/ 182889 h 266709"/>
                <a:gd name="connsiteX32" fmla="*/ 2430780 w 2430780"/>
                <a:gd name="connsiteY32" fmla="*/ 182889 h 266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430780" h="266709">
                  <a:moveTo>
                    <a:pt x="0" y="15249"/>
                  </a:moveTo>
                  <a:cubicBezTo>
                    <a:pt x="15240" y="12709"/>
                    <a:pt x="30570" y="10659"/>
                    <a:pt x="45720" y="7629"/>
                  </a:cubicBezTo>
                  <a:cubicBezTo>
                    <a:pt x="55989" y="5575"/>
                    <a:pt x="65731" y="-274"/>
                    <a:pt x="76200" y="9"/>
                  </a:cubicBezTo>
                  <a:cubicBezTo>
                    <a:pt x="160143" y="2278"/>
                    <a:pt x="243840" y="10169"/>
                    <a:pt x="327660" y="15249"/>
                  </a:cubicBezTo>
                  <a:cubicBezTo>
                    <a:pt x="347980" y="30489"/>
                    <a:pt x="374531" y="39835"/>
                    <a:pt x="388620" y="60969"/>
                  </a:cubicBezTo>
                  <a:cubicBezTo>
                    <a:pt x="400681" y="79061"/>
                    <a:pt x="412543" y="97769"/>
                    <a:pt x="426720" y="114309"/>
                  </a:cubicBezTo>
                  <a:cubicBezTo>
                    <a:pt x="433733" y="122491"/>
                    <a:pt x="442681" y="128890"/>
                    <a:pt x="449580" y="137169"/>
                  </a:cubicBezTo>
                  <a:cubicBezTo>
                    <a:pt x="467151" y="158254"/>
                    <a:pt x="462635" y="166193"/>
                    <a:pt x="487680" y="182889"/>
                  </a:cubicBezTo>
                  <a:cubicBezTo>
                    <a:pt x="494363" y="187344"/>
                    <a:pt x="503157" y="187345"/>
                    <a:pt x="510540" y="190509"/>
                  </a:cubicBezTo>
                  <a:cubicBezTo>
                    <a:pt x="520981" y="194984"/>
                    <a:pt x="530860" y="200669"/>
                    <a:pt x="541020" y="205749"/>
                  </a:cubicBezTo>
                  <a:cubicBezTo>
                    <a:pt x="617220" y="203209"/>
                    <a:pt x="693489" y="202244"/>
                    <a:pt x="769620" y="198129"/>
                  </a:cubicBezTo>
                  <a:cubicBezTo>
                    <a:pt x="787554" y="197160"/>
                    <a:pt x="805016" y="191289"/>
                    <a:pt x="822960" y="190509"/>
                  </a:cubicBezTo>
                  <a:cubicBezTo>
                    <a:pt x="921959" y="186205"/>
                    <a:pt x="1021080" y="185429"/>
                    <a:pt x="1120140" y="182889"/>
                  </a:cubicBezTo>
                  <a:cubicBezTo>
                    <a:pt x="1153451" y="171785"/>
                    <a:pt x="1240482" y="146367"/>
                    <a:pt x="1264920" y="121929"/>
                  </a:cubicBezTo>
                  <a:cubicBezTo>
                    <a:pt x="1318045" y="68804"/>
                    <a:pt x="1289731" y="81436"/>
                    <a:pt x="1341120" y="68589"/>
                  </a:cubicBezTo>
                  <a:cubicBezTo>
                    <a:pt x="1353820" y="60969"/>
                    <a:pt x="1366661" y="53579"/>
                    <a:pt x="1379220" y="45729"/>
                  </a:cubicBezTo>
                  <a:cubicBezTo>
                    <a:pt x="1386986" y="40875"/>
                    <a:pt x="1393308" y="33121"/>
                    <a:pt x="1402080" y="30489"/>
                  </a:cubicBezTo>
                  <a:cubicBezTo>
                    <a:pt x="1419283" y="25328"/>
                    <a:pt x="1437640" y="25409"/>
                    <a:pt x="1455420" y="22869"/>
                  </a:cubicBezTo>
                  <a:cubicBezTo>
                    <a:pt x="1493520" y="27949"/>
                    <a:pt x="1531753" y="32114"/>
                    <a:pt x="1569720" y="38109"/>
                  </a:cubicBezTo>
                  <a:cubicBezTo>
                    <a:pt x="1580065" y="39742"/>
                    <a:pt x="1591319" y="40178"/>
                    <a:pt x="1600200" y="45729"/>
                  </a:cubicBezTo>
                  <a:cubicBezTo>
                    <a:pt x="1612384" y="53344"/>
                    <a:pt x="1619642" y="67011"/>
                    <a:pt x="1630680" y="76209"/>
                  </a:cubicBezTo>
                  <a:cubicBezTo>
                    <a:pt x="1650193" y="92470"/>
                    <a:pt x="1673679" y="103968"/>
                    <a:pt x="1691640" y="121929"/>
                  </a:cubicBezTo>
                  <a:cubicBezTo>
                    <a:pt x="1709420" y="139709"/>
                    <a:pt x="1722490" y="164024"/>
                    <a:pt x="1744980" y="175269"/>
                  </a:cubicBezTo>
                  <a:cubicBezTo>
                    <a:pt x="1822209" y="213884"/>
                    <a:pt x="1726805" y="163910"/>
                    <a:pt x="1805940" y="213369"/>
                  </a:cubicBezTo>
                  <a:cubicBezTo>
                    <a:pt x="1815573" y="219389"/>
                    <a:pt x="1826557" y="222973"/>
                    <a:pt x="1836420" y="228609"/>
                  </a:cubicBezTo>
                  <a:cubicBezTo>
                    <a:pt x="1864733" y="244788"/>
                    <a:pt x="1859630" y="250378"/>
                    <a:pt x="1897380" y="259089"/>
                  </a:cubicBezTo>
                  <a:cubicBezTo>
                    <a:pt x="1917334" y="263694"/>
                    <a:pt x="1938020" y="264169"/>
                    <a:pt x="1958340" y="266709"/>
                  </a:cubicBezTo>
                  <a:cubicBezTo>
                    <a:pt x="2021840" y="264169"/>
                    <a:pt x="2085725" y="266514"/>
                    <a:pt x="2148840" y="259089"/>
                  </a:cubicBezTo>
                  <a:cubicBezTo>
                    <a:pt x="2172772" y="256274"/>
                    <a:pt x="2194560" y="243849"/>
                    <a:pt x="2217420" y="236229"/>
                  </a:cubicBezTo>
                  <a:cubicBezTo>
                    <a:pt x="2225040" y="233689"/>
                    <a:pt x="2232404" y="230184"/>
                    <a:pt x="2240280" y="228609"/>
                  </a:cubicBezTo>
                  <a:cubicBezTo>
                    <a:pt x="2262643" y="224136"/>
                    <a:pt x="2280738" y="222156"/>
                    <a:pt x="2301240" y="213369"/>
                  </a:cubicBezTo>
                  <a:cubicBezTo>
                    <a:pt x="2318863" y="205816"/>
                    <a:pt x="2351388" y="185725"/>
                    <a:pt x="2369820" y="182889"/>
                  </a:cubicBezTo>
                  <a:cubicBezTo>
                    <a:pt x="2389904" y="179799"/>
                    <a:pt x="2410460" y="182889"/>
                    <a:pt x="2430780" y="182889"/>
                  </a:cubicBezTo>
                </a:path>
              </a:pathLst>
            </a:custGeom>
            <a:grpFill/>
            <a:ln w="57150">
              <a:solidFill>
                <a:srgbClr val="CC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55625337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6AFB8AA-3333-FEA1-D653-B0B357FFB190}"/>
              </a:ext>
            </a:extLst>
          </p:cNvPr>
          <p:cNvSpPr>
            <a:spLocks noGrp="1" noRot="1" noMove="1" noResize="1" noEditPoints="1" noAdjustHandles="1" noChangeArrowheads="1" noChangeShapeType="1"/>
          </p:cNvSpPr>
          <p:nvPr/>
        </p:nvSpPr>
        <p:spPr>
          <a:xfrm>
            <a:off x="0" y="0"/>
            <a:ext cx="9144000" cy="5143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Slide Number Placeholder 1">
            <a:extLst>
              <a:ext uri="{FF2B5EF4-FFF2-40B4-BE49-F238E27FC236}">
                <a16:creationId xmlns:a16="http://schemas.microsoft.com/office/drawing/2014/main" id="{3868B8AC-5CEA-4DAD-0467-A4813A44616E}"/>
              </a:ext>
            </a:extLst>
          </p:cNvPr>
          <p:cNvSpPr>
            <a:spLocks noGrp="1"/>
          </p:cNvSpPr>
          <p:nvPr>
            <p:ph type="sldNum" idx="12"/>
          </p:nvPr>
        </p:nvSpPr>
        <p:spPr>
          <a:xfrm>
            <a:off x="12864624" y="6192571"/>
            <a:ext cx="548700" cy="393600"/>
          </a:xfrm>
        </p:spPr>
        <p:txBody>
          <a:bodyPr/>
          <a:lstStyle/>
          <a:p>
            <a:pPr marL="0" lvl="0" indent="0" algn="r" rtl="0">
              <a:spcBef>
                <a:spcPts val="0"/>
              </a:spcBef>
              <a:spcAft>
                <a:spcPts val="0"/>
              </a:spcAft>
              <a:buNone/>
            </a:pPr>
            <a:fld id="{00000000-1234-1234-1234-123412341234}" type="slidenum">
              <a:rPr lang="en" smtClean="0"/>
              <a:t>28</a:t>
            </a:fld>
            <a:endParaRPr lang="en"/>
          </a:p>
        </p:txBody>
      </p:sp>
      <p:pic>
        <p:nvPicPr>
          <p:cNvPr id="4" name="Picture 2">
            <a:extLst>
              <a:ext uri="{FF2B5EF4-FFF2-40B4-BE49-F238E27FC236}">
                <a16:creationId xmlns:a16="http://schemas.microsoft.com/office/drawing/2014/main" id="{5C8D81F9-0737-9809-D05C-19FD6066288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819" t="17452" r="7433" b="7424"/>
          <a:stretch/>
        </p:blipFill>
        <p:spPr bwMode="auto">
          <a:xfrm>
            <a:off x="6486273" y="-1740989"/>
            <a:ext cx="5091933" cy="635350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C7D1369-8151-7CF8-341B-B59501550AC1}"/>
              </a:ext>
            </a:extLst>
          </p:cNvPr>
          <p:cNvSpPr txBox="1"/>
          <p:nvPr/>
        </p:nvSpPr>
        <p:spPr>
          <a:xfrm>
            <a:off x="7223341" y="4599178"/>
            <a:ext cx="2900553" cy="261610"/>
          </a:xfrm>
          <a:prstGeom prst="rect">
            <a:avLst/>
          </a:prstGeom>
          <a:noFill/>
        </p:spPr>
        <p:txBody>
          <a:bodyPr wrap="square" rtlCol="0">
            <a:spAutoFit/>
          </a:bodyPr>
          <a:lstStyle/>
          <a:p>
            <a:r>
              <a:rPr lang="en-US" sz="1100" b="1" dirty="0">
                <a:solidFill>
                  <a:srgbClr val="00B050"/>
                </a:solidFill>
              </a:rPr>
              <a:t>“The cat eats a mouse”</a:t>
            </a:r>
          </a:p>
        </p:txBody>
      </p:sp>
      <p:sp>
        <p:nvSpPr>
          <p:cNvPr id="6" name="TextBox 5">
            <a:extLst>
              <a:ext uri="{FF2B5EF4-FFF2-40B4-BE49-F238E27FC236}">
                <a16:creationId xmlns:a16="http://schemas.microsoft.com/office/drawing/2014/main" id="{039BA90F-AD75-1054-6965-DDB01563EF94}"/>
              </a:ext>
            </a:extLst>
          </p:cNvPr>
          <p:cNvSpPr txBox="1"/>
          <p:nvPr/>
        </p:nvSpPr>
        <p:spPr>
          <a:xfrm>
            <a:off x="9093199" y="4599178"/>
            <a:ext cx="3472053" cy="261610"/>
          </a:xfrm>
          <a:prstGeom prst="rect">
            <a:avLst/>
          </a:prstGeom>
          <a:noFill/>
        </p:spPr>
        <p:txBody>
          <a:bodyPr wrap="square" rtlCol="0">
            <a:spAutoFit/>
          </a:bodyPr>
          <a:lstStyle/>
          <a:p>
            <a:r>
              <a:rPr lang="en-US" sz="1100" b="1" dirty="0">
                <a:solidFill>
                  <a:srgbClr val="00B050"/>
                </a:solidFill>
              </a:rPr>
              <a:t>“</a:t>
            </a:r>
            <a:r>
              <a:rPr lang="fr-FR" sz="1100" b="1" dirty="0">
                <a:solidFill>
                  <a:srgbClr val="00B050"/>
                </a:solidFill>
              </a:rPr>
              <a:t>Le chat mange une souris</a:t>
            </a:r>
            <a:r>
              <a:rPr lang="en-US" sz="1100" b="1" dirty="0">
                <a:solidFill>
                  <a:srgbClr val="00B050"/>
                </a:solidFill>
              </a:rPr>
              <a:t>”</a:t>
            </a:r>
          </a:p>
        </p:txBody>
      </p:sp>
      <p:sp>
        <p:nvSpPr>
          <p:cNvPr id="22" name="Rectangle 21">
            <a:extLst>
              <a:ext uri="{FF2B5EF4-FFF2-40B4-BE49-F238E27FC236}">
                <a16:creationId xmlns:a16="http://schemas.microsoft.com/office/drawing/2014/main" id="{7732C1B4-D46D-B22A-9092-D9179DFF9BC9}"/>
              </a:ext>
            </a:extLst>
          </p:cNvPr>
          <p:cNvSpPr/>
          <p:nvPr/>
        </p:nvSpPr>
        <p:spPr>
          <a:xfrm rot="16200000" flipH="1">
            <a:off x="10461210" y="1604542"/>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35EF1C0-C518-D7D3-B6E8-48F25A39F18C}"/>
              </a:ext>
            </a:extLst>
          </p:cNvPr>
          <p:cNvSpPr/>
          <p:nvPr/>
        </p:nvSpPr>
        <p:spPr>
          <a:xfrm rot="16200000" flipH="1">
            <a:off x="9452268" y="2464947"/>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5BDBCA8-AA69-4654-0FC6-26A21A1D3461}"/>
              </a:ext>
            </a:extLst>
          </p:cNvPr>
          <p:cNvSpPr/>
          <p:nvPr/>
        </p:nvSpPr>
        <p:spPr>
          <a:xfrm rot="16200000" flipH="1">
            <a:off x="9884015" y="2464659"/>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97B0FBB-DAB7-2D26-FE44-E9A96EDABDEA}"/>
              </a:ext>
            </a:extLst>
          </p:cNvPr>
          <p:cNvSpPr/>
          <p:nvPr/>
        </p:nvSpPr>
        <p:spPr>
          <a:xfrm rot="16200000" flipH="1">
            <a:off x="10319505" y="2466377"/>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2" name="Group 41">
            <a:extLst>
              <a:ext uri="{FF2B5EF4-FFF2-40B4-BE49-F238E27FC236}">
                <a16:creationId xmlns:a16="http://schemas.microsoft.com/office/drawing/2014/main" id="{F3D67B09-F61A-BF63-147C-F599CF7435E0}"/>
              </a:ext>
            </a:extLst>
          </p:cNvPr>
          <p:cNvGrpSpPr/>
          <p:nvPr/>
        </p:nvGrpSpPr>
        <p:grpSpPr>
          <a:xfrm>
            <a:off x="7796788" y="1717108"/>
            <a:ext cx="704807" cy="127313"/>
            <a:chOff x="3965985" y="4431962"/>
            <a:chExt cx="2442435" cy="441188"/>
          </a:xfrm>
          <a:solidFill>
            <a:srgbClr val="EF3DE7"/>
          </a:solidFill>
        </p:grpSpPr>
        <p:sp>
          <p:nvSpPr>
            <p:cNvPr id="43" name="Rectangle 42">
              <a:extLst>
                <a:ext uri="{FF2B5EF4-FFF2-40B4-BE49-F238E27FC236}">
                  <a16:creationId xmlns:a16="http://schemas.microsoft.com/office/drawing/2014/main" id="{A4ABCCE0-041C-528D-43A7-77593A24E9D2}"/>
                </a:ext>
              </a:extLst>
            </p:cNvPr>
            <p:cNvSpPr/>
            <p:nvPr/>
          </p:nvSpPr>
          <p:spPr>
            <a:xfrm>
              <a:off x="3965985" y="4431962"/>
              <a:ext cx="2440947" cy="441188"/>
            </a:xfrm>
            <a:prstGeom prst="rect">
              <a:avLst/>
            </a:prstGeom>
            <a:grpFill/>
            <a:ln>
              <a:solidFill>
                <a:srgbClr val="CC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Freeform: Shape 43">
              <a:extLst>
                <a:ext uri="{FF2B5EF4-FFF2-40B4-BE49-F238E27FC236}">
                  <a16:creationId xmlns:a16="http://schemas.microsoft.com/office/drawing/2014/main" id="{C38DD581-C31F-39BE-42D5-05DA32803D0B}"/>
                </a:ext>
              </a:extLst>
            </p:cNvPr>
            <p:cNvSpPr/>
            <p:nvPr/>
          </p:nvSpPr>
          <p:spPr>
            <a:xfrm>
              <a:off x="3977640" y="4447023"/>
              <a:ext cx="2430780" cy="393197"/>
            </a:xfrm>
            <a:custGeom>
              <a:avLst/>
              <a:gdLst>
                <a:gd name="connsiteX0" fmla="*/ 0 w 2430780"/>
                <a:gd name="connsiteY0" fmla="*/ 15249 h 266709"/>
                <a:gd name="connsiteX1" fmla="*/ 45720 w 2430780"/>
                <a:gd name="connsiteY1" fmla="*/ 7629 h 266709"/>
                <a:gd name="connsiteX2" fmla="*/ 76200 w 2430780"/>
                <a:gd name="connsiteY2" fmla="*/ 9 h 266709"/>
                <a:gd name="connsiteX3" fmla="*/ 327660 w 2430780"/>
                <a:gd name="connsiteY3" fmla="*/ 15249 h 266709"/>
                <a:gd name="connsiteX4" fmla="*/ 388620 w 2430780"/>
                <a:gd name="connsiteY4" fmla="*/ 60969 h 266709"/>
                <a:gd name="connsiteX5" fmla="*/ 426720 w 2430780"/>
                <a:gd name="connsiteY5" fmla="*/ 114309 h 266709"/>
                <a:gd name="connsiteX6" fmla="*/ 449580 w 2430780"/>
                <a:gd name="connsiteY6" fmla="*/ 137169 h 266709"/>
                <a:gd name="connsiteX7" fmla="*/ 487680 w 2430780"/>
                <a:gd name="connsiteY7" fmla="*/ 182889 h 266709"/>
                <a:gd name="connsiteX8" fmla="*/ 510540 w 2430780"/>
                <a:gd name="connsiteY8" fmla="*/ 190509 h 266709"/>
                <a:gd name="connsiteX9" fmla="*/ 541020 w 2430780"/>
                <a:gd name="connsiteY9" fmla="*/ 205749 h 266709"/>
                <a:gd name="connsiteX10" fmla="*/ 769620 w 2430780"/>
                <a:gd name="connsiteY10" fmla="*/ 198129 h 266709"/>
                <a:gd name="connsiteX11" fmla="*/ 822960 w 2430780"/>
                <a:gd name="connsiteY11" fmla="*/ 190509 h 266709"/>
                <a:gd name="connsiteX12" fmla="*/ 1120140 w 2430780"/>
                <a:gd name="connsiteY12" fmla="*/ 182889 h 266709"/>
                <a:gd name="connsiteX13" fmla="*/ 1264920 w 2430780"/>
                <a:gd name="connsiteY13" fmla="*/ 121929 h 266709"/>
                <a:gd name="connsiteX14" fmla="*/ 1341120 w 2430780"/>
                <a:gd name="connsiteY14" fmla="*/ 68589 h 266709"/>
                <a:gd name="connsiteX15" fmla="*/ 1379220 w 2430780"/>
                <a:gd name="connsiteY15" fmla="*/ 45729 h 266709"/>
                <a:gd name="connsiteX16" fmla="*/ 1402080 w 2430780"/>
                <a:gd name="connsiteY16" fmla="*/ 30489 h 266709"/>
                <a:gd name="connsiteX17" fmla="*/ 1455420 w 2430780"/>
                <a:gd name="connsiteY17" fmla="*/ 22869 h 266709"/>
                <a:gd name="connsiteX18" fmla="*/ 1569720 w 2430780"/>
                <a:gd name="connsiteY18" fmla="*/ 38109 h 266709"/>
                <a:gd name="connsiteX19" fmla="*/ 1600200 w 2430780"/>
                <a:gd name="connsiteY19" fmla="*/ 45729 h 266709"/>
                <a:gd name="connsiteX20" fmla="*/ 1630680 w 2430780"/>
                <a:gd name="connsiteY20" fmla="*/ 76209 h 266709"/>
                <a:gd name="connsiteX21" fmla="*/ 1691640 w 2430780"/>
                <a:gd name="connsiteY21" fmla="*/ 121929 h 266709"/>
                <a:gd name="connsiteX22" fmla="*/ 1744980 w 2430780"/>
                <a:gd name="connsiteY22" fmla="*/ 175269 h 266709"/>
                <a:gd name="connsiteX23" fmla="*/ 1805940 w 2430780"/>
                <a:gd name="connsiteY23" fmla="*/ 213369 h 266709"/>
                <a:gd name="connsiteX24" fmla="*/ 1836420 w 2430780"/>
                <a:gd name="connsiteY24" fmla="*/ 228609 h 266709"/>
                <a:gd name="connsiteX25" fmla="*/ 1897380 w 2430780"/>
                <a:gd name="connsiteY25" fmla="*/ 259089 h 266709"/>
                <a:gd name="connsiteX26" fmla="*/ 1958340 w 2430780"/>
                <a:gd name="connsiteY26" fmla="*/ 266709 h 266709"/>
                <a:gd name="connsiteX27" fmla="*/ 2148840 w 2430780"/>
                <a:gd name="connsiteY27" fmla="*/ 259089 h 266709"/>
                <a:gd name="connsiteX28" fmla="*/ 2217420 w 2430780"/>
                <a:gd name="connsiteY28" fmla="*/ 236229 h 266709"/>
                <a:gd name="connsiteX29" fmla="*/ 2240280 w 2430780"/>
                <a:gd name="connsiteY29" fmla="*/ 228609 h 266709"/>
                <a:gd name="connsiteX30" fmla="*/ 2301240 w 2430780"/>
                <a:gd name="connsiteY30" fmla="*/ 213369 h 266709"/>
                <a:gd name="connsiteX31" fmla="*/ 2369820 w 2430780"/>
                <a:gd name="connsiteY31" fmla="*/ 182889 h 266709"/>
                <a:gd name="connsiteX32" fmla="*/ 2430780 w 2430780"/>
                <a:gd name="connsiteY32" fmla="*/ 182889 h 266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430780" h="266709">
                  <a:moveTo>
                    <a:pt x="0" y="15249"/>
                  </a:moveTo>
                  <a:cubicBezTo>
                    <a:pt x="15240" y="12709"/>
                    <a:pt x="30570" y="10659"/>
                    <a:pt x="45720" y="7629"/>
                  </a:cubicBezTo>
                  <a:cubicBezTo>
                    <a:pt x="55989" y="5575"/>
                    <a:pt x="65731" y="-274"/>
                    <a:pt x="76200" y="9"/>
                  </a:cubicBezTo>
                  <a:cubicBezTo>
                    <a:pt x="160143" y="2278"/>
                    <a:pt x="243840" y="10169"/>
                    <a:pt x="327660" y="15249"/>
                  </a:cubicBezTo>
                  <a:cubicBezTo>
                    <a:pt x="347980" y="30489"/>
                    <a:pt x="374531" y="39835"/>
                    <a:pt x="388620" y="60969"/>
                  </a:cubicBezTo>
                  <a:cubicBezTo>
                    <a:pt x="400681" y="79061"/>
                    <a:pt x="412543" y="97769"/>
                    <a:pt x="426720" y="114309"/>
                  </a:cubicBezTo>
                  <a:cubicBezTo>
                    <a:pt x="433733" y="122491"/>
                    <a:pt x="442681" y="128890"/>
                    <a:pt x="449580" y="137169"/>
                  </a:cubicBezTo>
                  <a:cubicBezTo>
                    <a:pt x="467151" y="158254"/>
                    <a:pt x="462635" y="166193"/>
                    <a:pt x="487680" y="182889"/>
                  </a:cubicBezTo>
                  <a:cubicBezTo>
                    <a:pt x="494363" y="187344"/>
                    <a:pt x="503157" y="187345"/>
                    <a:pt x="510540" y="190509"/>
                  </a:cubicBezTo>
                  <a:cubicBezTo>
                    <a:pt x="520981" y="194984"/>
                    <a:pt x="530860" y="200669"/>
                    <a:pt x="541020" y="205749"/>
                  </a:cubicBezTo>
                  <a:cubicBezTo>
                    <a:pt x="617220" y="203209"/>
                    <a:pt x="693489" y="202244"/>
                    <a:pt x="769620" y="198129"/>
                  </a:cubicBezTo>
                  <a:cubicBezTo>
                    <a:pt x="787554" y="197160"/>
                    <a:pt x="805016" y="191289"/>
                    <a:pt x="822960" y="190509"/>
                  </a:cubicBezTo>
                  <a:cubicBezTo>
                    <a:pt x="921959" y="186205"/>
                    <a:pt x="1021080" y="185429"/>
                    <a:pt x="1120140" y="182889"/>
                  </a:cubicBezTo>
                  <a:cubicBezTo>
                    <a:pt x="1153451" y="171785"/>
                    <a:pt x="1240482" y="146367"/>
                    <a:pt x="1264920" y="121929"/>
                  </a:cubicBezTo>
                  <a:cubicBezTo>
                    <a:pt x="1318045" y="68804"/>
                    <a:pt x="1289731" y="81436"/>
                    <a:pt x="1341120" y="68589"/>
                  </a:cubicBezTo>
                  <a:cubicBezTo>
                    <a:pt x="1353820" y="60969"/>
                    <a:pt x="1366661" y="53579"/>
                    <a:pt x="1379220" y="45729"/>
                  </a:cubicBezTo>
                  <a:cubicBezTo>
                    <a:pt x="1386986" y="40875"/>
                    <a:pt x="1393308" y="33121"/>
                    <a:pt x="1402080" y="30489"/>
                  </a:cubicBezTo>
                  <a:cubicBezTo>
                    <a:pt x="1419283" y="25328"/>
                    <a:pt x="1437640" y="25409"/>
                    <a:pt x="1455420" y="22869"/>
                  </a:cubicBezTo>
                  <a:cubicBezTo>
                    <a:pt x="1493520" y="27949"/>
                    <a:pt x="1531753" y="32114"/>
                    <a:pt x="1569720" y="38109"/>
                  </a:cubicBezTo>
                  <a:cubicBezTo>
                    <a:pt x="1580065" y="39742"/>
                    <a:pt x="1591319" y="40178"/>
                    <a:pt x="1600200" y="45729"/>
                  </a:cubicBezTo>
                  <a:cubicBezTo>
                    <a:pt x="1612384" y="53344"/>
                    <a:pt x="1619642" y="67011"/>
                    <a:pt x="1630680" y="76209"/>
                  </a:cubicBezTo>
                  <a:cubicBezTo>
                    <a:pt x="1650193" y="92470"/>
                    <a:pt x="1673679" y="103968"/>
                    <a:pt x="1691640" y="121929"/>
                  </a:cubicBezTo>
                  <a:cubicBezTo>
                    <a:pt x="1709420" y="139709"/>
                    <a:pt x="1722490" y="164024"/>
                    <a:pt x="1744980" y="175269"/>
                  </a:cubicBezTo>
                  <a:cubicBezTo>
                    <a:pt x="1822209" y="213884"/>
                    <a:pt x="1726805" y="163910"/>
                    <a:pt x="1805940" y="213369"/>
                  </a:cubicBezTo>
                  <a:cubicBezTo>
                    <a:pt x="1815573" y="219389"/>
                    <a:pt x="1826557" y="222973"/>
                    <a:pt x="1836420" y="228609"/>
                  </a:cubicBezTo>
                  <a:cubicBezTo>
                    <a:pt x="1864733" y="244788"/>
                    <a:pt x="1859630" y="250378"/>
                    <a:pt x="1897380" y="259089"/>
                  </a:cubicBezTo>
                  <a:cubicBezTo>
                    <a:pt x="1917334" y="263694"/>
                    <a:pt x="1938020" y="264169"/>
                    <a:pt x="1958340" y="266709"/>
                  </a:cubicBezTo>
                  <a:cubicBezTo>
                    <a:pt x="2021840" y="264169"/>
                    <a:pt x="2085725" y="266514"/>
                    <a:pt x="2148840" y="259089"/>
                  </a:cubicBezTo>
                  <a:cubicBezTo>
                    <a:pt x="2172772" y="256274"/>
                    <a:pt x="2194560" y="243849"/>
                    <a:pt x="2217420" y="236229"/>
                  </a:cubicBezTo>
                  <a:cubicBezTo>
                    <a:pt x="2225040" y="233689"/>
                    <a:pt x="2232404" y="230184"/>
                    <a:pt x="2240280" y="228609"/>
                  </a:cubicBezTo>
                  <a:cubicBezTo>
                    <a:pt x="2262643" y="224136"/>
                    <a:pt x="2280738" y="222156"/>
                    <a:pt x="2301240" y="213369"/>
                  </a:cubicBezTo>
                  <a:cubicBezTo>
                    <a:pt x="2318863" y="205816"/>
                    <a:pt x="2351388" y="185725"/>
                    <a:pt x="2369820" y="182889"/>
                  </a:cubicBezTo>
                  <a:cubicBezTo>
                    <a:pt x="2389904" y="179799"/>
                    <a:pt x="2410460" y="182889"/>
                    <a:pt x="2430780" y="182889"/>
                  </a:cubicBezTo>
                </a:path>
              </a:pathLst>
            </a:custGeom>
            <a:grpFill/>
            <a:ln w="57150">
              <a:solidFill>
                <a:srgbClr val="CC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143177995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 name="Rectangle 91">
            <a:extLst>
              <a:ext uri="{FF2B5EF4-FFF2-40B4-BE49-F238E27FC236}">
                <a16:creationId xmlns:a16="http://schemas.microsoft.com/office/drawing/2014/main" id="{157AB7A2-B849-722B-D1BA-F644D076CC59}"/>
              </a:ext>
            </a:extLst>
          </p:cNvPr>
          <p:cNvSpPr/>
          <p:nvPr/>
        </p:nvSpPr>
        <p:spPr>
          <a:xfrm>
            <a:off x="0" y="0"/>
            <a:ext cx="9144000" cy="5143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Slide Number Placeholder 1">
            <a:extLst>
              <a:ext uri="{FF2B5EF4-FFF2-40B4-BE49-F238E27FC236}">
                <a16:creationId xmlns:a16="http://schemas.microsoft.com/office/drawing/2014/main" id="{3868B8AC-5CEA-4DAD-0467-A4813A44616E}"/>
              </a:ext>
            </a:extLst>
          </p:cNvPr>
          <p:cNvSpPr>
            <a:spLocks noGrp="1"/>
          </p:cNvSpPr>
          <p:nvPr>
            <p:ph type="sldNum" idx="12"/>
          </p:nvPr>
        </p:nvSpPr>
        <p:spPr>
          <a:xfrm>
            <a:off x="12864624" y="6192571"/>
            <a:ext cx="548700" cy="393600"/>
          </a:xfrm>
        </p:spPr>
        <p:txBody>
          <a:bodyPr/>
          <a:lstStyle/>
          <a:p>
            <a:pPr marL="0" lvl="0" indent="0" algn="r" rtl="0">
              <a:spcBef>
                <a:spcPts val="0"/>
              </a:spcBef>
              <a:spcAft>
                <a:spcPts val="0"/>
              </a:spcAft>
              <a:buNone/>
            </a:pPr>
            <a:fld id="{00000000-1234-1234-1234-123412341234}" type="slidenum">
              <a:rPr lang="en" smtClean="0"/>
              <a:t>29</a:t>
            </a:fld>
            <a:endParaRPr lang="en"/>
          </a:p>
        </p:txBody>
      </p:sp>
      <p:pic>
        <p:nvPicPr>
          <p:cNvPr id="4" name="Picture 2">
            <a:extLst>
              <a:ext uri="{FF2B5EF4-FFF2-40B4-BE49-F238E27FC236}">
                <a16:creationId xmlns:a16="http://schemas.microsoft.com/office/drawing/2014/main" id="{5C8D81F9-0737-9809-D05C-19FD6066288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819" t="17452" r="7433" b="7424"/>
          <a:stretch/>
        </p:blipFill>
        <p:spPr bwMode="auto">
          <a:xfrm>
            <a:off x="6486273" y="-1740989"/>
            <a:ext cx="5091933" cy="635350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C7D1369-8151-7CF8-341B-B59501550AC1}"/>
              </a:ext>
            </a:extLst>
          </p:cNvPr>
          <p:cNvSpPr txBox="1"/>
          <p:nvPr/>
        </p:nvSpPr>
        <p:spPr>
          <a:xfrm>
            <a:off x="7223341" y="4599178"/>
            <a:ext cx="2900553" cy="261610"/>
          </a:xfrm>
          <a:prstGeom prst="rect">
            <a:avLst/>
          </a:prstGeom>
          <a:noFill/>
        </p:spPr>
        <p:txBody>
          <a:bodyPr wrap="square" rtlCol="0">
            <a:spAutoFit/>
          </a:bodyPr>
          <a:lstStyle/>
          <a:p>
            <a:r>
              <a:rPr lang="en-US" sz="1100" b="1" dirty="0">
                <a:solidFill>
                  <a:srgbClr val="00B050"/>
                </a:solidFill>
              </a:rPr>
              <a:t>“The cat eats a mouse”</a:t>
            </a:r>
          </a:p>
        </p:txBody>
      </p:sp>
      <p:sp>
        <p:nvSpPr>
          <p:cNvPr id="6" name="TextBox 5">
            <a:extLst>
              <a:ext uri="{FF2B5EF4-FFF2-40B4-BE49-F238E27FC236}">
                <a16:creationId xmlns:a16="http://schemas.microsoft.com/office/drawing/2014/main" id="{039BA90F-AD75-1054-6965-DDB01563EF94}"/>
              </a:ext>
            </a:extLst>
          </p:cNvPr>
          <p:cNvSpPr txBox="1"/>
          <p:nvPr/>
        </p:nvSpPr>
        <p:spPr>
          <a:xfrm>
            <a:off x="9093199" y="4599178"/>
            <a:ext cx="3472053" cy="261610"/>
          </a:xfrm>
          <a:prstGeom prst="rect">
            <a:avLst/>
          </a:prstGeom>
          <a:noFill/>
        </p:spPr>
        <p:txBody>
          <a:bodyPr wrap="square" rtlCol="0">
            <a:spAutoFit/>
          </a:bodyPr>
          <a:lstStyle/>
          <a:p>
            <a:r>
              <a:rPr lang="en-US" sz="1100" b="1" dirty="0">
                <a:solidFill>
                  <a:srgbClr val="00B050"/>
                </a:solidFill>
              </a:rPr>
              <a:t>“</a:t>
            </a:r>
            <a:r>
              <a:rPr lang="fr-FR" sz="1100" b="1" dirty="0">
                <a:solidFill>
                  <a:srgbClr val="00B050"/>
                </a:solidFill>
              </a:rPr>
              <a:t>Le chat mange une souris</a:t>
            </a:r>
            <a:r>
              <a:rPr lang="en-US" sz="1100" b="1" dirty="0">
                <a:solidFill>
                  <a:srgbClr val="00B050"/>
                </a:solidFill>
              </a:rPr>
              <a:t>”</a:t>
            </a:r>
          </a:p>
        </p:txBody>
      </p:sp>
      <p:sp>
        <p:nvSpPr>
          <p:cNvPr id="22" name="Rectangle 21">
            <a:extLst>
              <a:ext uri="{FF2B5EF4-FFF2-40B4-BE49-F238E27FC236}">
                <a16:creationId xmlns:a16="http://schemas.microsoft.com/office/drawing/2014/main" id="{7732C1B4-D46D-B22A-9092-D9179DFF9BC9}"/>
              </a:ext>
            </a:extLst>
          </p:cNvPr>
          <p:cNvSpPr/>
          <p:nvPr/>
        </p:nvSpPr>
        <p:spPr>
          <a:xfrm rot="16200000" flipH="1">
            <a:off x="10461210" y="1604542"/>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35EF1C0-C518-D7D3-B6E8-48F25A39F18C}"/>
              </a:ext>
            </a:extLst>
          </p:cNvPr>
          <p:cNvSpPr/>
          <p:nvPr/>
        </p:nvSpPr>
        <p:spPr>
          <a:xfrm rot="16200000" flipH="1">
            <a:off x="9452268" y="2464947"/>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5BDBCA8-AA69-4654-0FC6-26A21A1D3461}"/>
              </a:ext>
            </a:extLst>
          </p:cNvPr>
          <p:cNvSpPr/>
          <p:nvPr/>
        </p:nvSpPr>
        <p:spPr>
          <a:xfrm rot="16200000" flipH="1">
            <a:off x="9884015" y="2464659"/>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97B0FBB-DAB7-2D26-FE44-E9A96EDABDEA}"/>
              </a:ext>
            </a:extLst>
          </p:cNvPr>
          <p:cNvSpPr/>
          <p:nvPr/>
        </p:nvSpPr>
        <p:spPr>
          <a:xfrm rot="16200000" flipH="1">
            <a:off x="10319505" y="2466377"/>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2" name="Group 41">
            <a:extLst>
              <a:ext uri="{FF2B5EF4-FFF2-40B4-BE49-F238E27FC236}">
                <a16:creationId xmlns:a16="http://schemas.microsoft.com/office/drawing/2014/main" id="{F3D67B09-F61A-BF63-147C-F599CF7435E0}"/>
              </a:ext>
            </a:extLst>
          </p:cNvPr>
          <p:cNvGrpSpPr/>
          <p:nvPr/>
        </p:nvGrpSpPr>
        <p:grpSpPr>
          <a:xfrm>
            <a:off x="7900929" y="1609820"/>
            <a:ext cx="481072" cy="86899"/>
            <a:chOff x="3965985" y="4431962"/>
            <a:chExt cx="2442435" cy="441188"/>
          </a:xfrm>
          <a:solidFill>
            <a:srgbClr val="EF3DE7"/>
          </a:solidFill>
        </p:grpSpPr>
        <p:sp>
          <p:nvSpPr>
            <p:cNvPr id="43" name="Rectangle 42">
              <a:extLst>
                <a:ext uri="{FF2B5EF4-FFF2-40B4-BE49-F238E27FC236}">
                  <a16:creationId xmlns:a16="http://schemas.microsoft.com/office/drawing/2014/main" id="{A4ABCCE0-041C-528D-43A7-77593A24E9D2}"/>
                </a:ext>
              </a:extLst>
            </p:cNvPr>
            <p:cNvSpPr/>
            <p:nvPr/>
          </p:nvSpPr>
          <p:spPr>
            <a:xfrm>
              <a:off x="3965985" y="4431962"/>
              <a:ext cx="2440947" cy="441188"/>
            </a:xfrm>
            <a:prstGeom prst="rect">
              <a:avLst/>
            </a:prstGeom>
            <a:grpFill/>
            <a:ln>
              <a:solidFill>
                <a:srgbClr val="CC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Freeform: Shape 43">
              <a:extLst>
                <a:ext uri="{FF2B5EF4-FFF2-40B4-BE49-F238E27FC236}">
                  <a16:creationId xmlns:a16="http://schemas.microsoft.com/office/drawing/2014/main" id="{C38DD581-C31F-39BE-42D5-05DA32803D0B}"/>
                </a:ext>
              </a:extLst>
            </p:cNvPr>
            <p:cNvSpPr/>
            <p:nvPr/>
          </p:nvSpPr>
          <p:spPr>
            <a:xfrm>
              <a:off x="3977640" y="4447023"/>
              <a:ext cx="2430780" cy="393197"/>
            </a:xfrm>
            <a:custGeom>
              <a:avLst/>
              <a:gdLst>
                <a:gd name="connsiteX0" fmla="*/ 0 w 2430780"/>
                <a:gd name="connsiteY0" fmla="*/ 15249 h 266709"/>
                <a:gd name="connsiteX1" fmla="*/ 45720 w 2430780"/>
                <a:gd name="connsiteY1" fmla="*/ 7629 h 266709"/>
                <a:gd name="connsiteX2" fmla="*/ 76200 w 2430780"/>
                <a:gd name="connsiteY2" fmla="*/ 9 h 266709"/>
                <a:gd name="connsiteX3" fmla="*/ 327660 w 2430780"/>
                <a:gd name="connsiteY3" fmla="*/ 15249 h 266709"/>
                <a:gd name="connsiteX4" fmla="*/ 388620 w 2430780"/>
                <a:gd name="connsiteY4" fmla="*/ 60969 h 266709"/>
                <a:gd name="connsiteX5" fmla="*/ 426720 w 2430780"/>
                <a:gd name="connsiteY5" fmla="*/ 114309 h 266709"/>
                <a:gd name="connsiteX6" fmla="*/ 449580 w 2430780"/>
                <a:gd name="connsiteY6" fmla="*/ 137169 h 266709"/>
                <a:gd name="connsiteX7" fmla="*/ 487680 w 2430780"/>
                <a:gd name="connsiteY7" fmla="*/ 182889 h 266709"/>
                <a:gd name="connsiteX8" fmla="*/ 510540 w 2430780"/>
                <a:gd name="connsiteY8" fmla="*/ 190509 h 266709"/>
                <a:gd name="connsiteX9" fmla="*/ 541020 w 2430780"/>
                <a:gd name="connsiteY9" fmla="*/ 205749 h 266709"/>
                <a:gd name="connsiteX10" fmla="*/ 769620 w 2430780"/>
                <a:gd name="connsiteY10" fmla="*/ 198129 h 266709"/>
                <a:gd name="connsiteX11" fmla="*/ 822960 w 2430780"/>
                <a:gd name="connsiteY11" fmla="*/ 190509 h 266709"/>
                <a:gd name="connsiteX12" fmla="*/ 1120140 w 2430780"/>
                <a:gd name="connsiteY12" fmla="*/ 182889 h 266709"/>
                <a:gd name="connsiteX13" fmla="*/ 1264920 w 2430780"/>
                <a:gd name="connsiteY13" fmla="*/ 121929 h 266709"/>
                <a:gd name="connsiteX14" fmla="*/ 1341120 w 2430780"/>
                <a:gd name="connsiteY14" fmla="*/ 68589 h 266709"/>
                <a:gd name="connsiteX15" fmla="*/ 1379220 w 2430780"/>
                <a:gd name="connsiteY15" fmla="*/ 45729 h 266709"/>
                <a:gd name="connsiteX16" fmla="*/ 1402080 w 2430780"/>
                <a:gd name="connsiteY16" fmla="*/ 30489 h 266709"/>
                <a:gd name="connsiteX17" fmla="*/ 1455420 w 2430780"/>
                <a:gd name="connsiteY17" fmla="*/ 22869 h 266709"/>
                <a:gd name="connsiteX18" fmla="*/ 1569720 w 2430780"/>
                <a:gd name="connsiteY18" fmla="*/ 38109 h 266709"/>
                <a:gd name="connsiteX19" fmla="*/ 1600200 w 2430780"/>
                <a:gd name="connsiteY19" fmla="*/ 45729 h 266709"/>
                <a:gd name="connsiteX20" fmla="*/ 1630680 w 2430780"/>
                <a:gd name="connsiteY20" fmla="*/ 76209 h 266709"/>
                <a:gd name="connsiteX21" fmla="*/ 1691640 w 2430780"/>
                <a:gd name="connsiteY21" fmla="*/ 121929 h 266709"/>
                <a:gd name="connsiteX22" fmla="*/ 1744980 w 2430780"/>
                <a:gd name="connsiteY22" fmla="*/ 175269 h 266709"/>
                <a:gd name="connsiteX23" fmla="*/ 1805940 w 2430780"/>
                <a:gd name="connsiteY23" fmla="*/ 213369 h 266709"/>
                <a:gd name="connsiteX24" fmla="*/ 1836420 w 2430780"/>
                <a:gd name="connsiteY24" fmla="*/ 228609 h 266709"/>
                <a:gd name="connsiteX25" fmla="*/ 1897380 w 2430780"/>
                <a:gd name="connsiteY25" fmla="*/ 259089 h 266709"/>
                <a:gd name="connsiteX26" fmla="*/ 1958340 w 2430780"/>
                <a:gd name="connsiteY26" fmla="*/ 266709 h 266709"/>
                <a:gd name="connsiteX27" fmla="*/ 2148840 w 2430780"/>
                <a:gd name="connsiteY27" fmla="*/ 259089 h 266709"/>
                <a:gd name="connsiteX28" fmla="*/ 2217420 w 2430780"/>
                <a:gd name="connsiteY28" fmla="*/ 236229 h 266709"/>
                <a:gd name="connsiteX29" fmla="*/ 2240280 w 2430780"/>
                <a:gd name="connsiteY29" fmla="*/ 228609 h 266709"/>
                <a:gd name="connsiteX30" fmla="*/ 2301240 w 2430780"/>
                <a:gd name="connsiteY30" fmla="*/ 213369 h 266709"/>
                <a:gd name="connsiteX31" fmla="*/ 2369820 w 2430780"/>
                <a:gd name="connsiteY31" fmla="*/ 182889 h 266709"/>
                <a:gd name="connsiteX32" fmla="*/ 2430780 w 2430780"/>
                <a:gd name="connsiteY32" fmla="*/ 182889 h 266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430780" h="266709">
                  <a:moveTo>
                    <a:pt x="0" y="15249"/>
                  </a:moveTo>
                  <a:cubicBezTo>
                    <a:pt x="15240" y="12709"/>
                    <a:pt x="30570" y="10659"/>
                    <a:pt x="45720" y="7629"/>
                  </a:cubicBezTo>
                  <a:cubicBezTo>
                    <a:pt x="55989" y="5575"/>
                    <a:pt x="65731" y="-274"/>
                    <a:pt x="76200" y="9"/>
                  </a:cubicBezTo>
                  <a:cubicBezTo>
                    <a:pt x="160143" y="2278"/>
                    <a:pt x="243840" y="10169"/>
                    <a:pt x="327660" y="15249"/>
                  </a:cubicBezTo>
                  <a:cubicBezTo>
                    <a:pt x="347980" y="30489"/>
                    <a:pt x="374531" y="39835"/>
                    <a:pt x="388620" y="60969"/>
                  </a:cubicBezTo>
                  <a:cubicBezTo>
                    <a:pt x="400681" y="79061"/>
                    <a:pt x="412543" y="97769"/>
                    <a:pt x="426720" y="114309"/>
                  </a:cubicBezTo>
                  <a:cubicBezTo>
                    <a:pt x="433733" y="122491"/>
                    <a:pt x="442681" y="128890"/>
                    <a:pt x="449580" y="137169"/>
                  </a:cubicBezTo>
                  <a:cubicBezTo>
                    <a:pt x="467151" y="158254"/>
                    <a:pt x="462635" y="166193"/>
                    <a:pt x="487680" y="182889"/>
                  </a:cubicBezTo>
                  <a:cubicBezTo>
                    <a:pt x="494363" y="187344"/>
                    <a:pt x="503157" y="187345"/>
                    <a:pt x="510540" y="190509"/>
                  </a:cubicBezTo>
                  <a:cubicBezTo>
                    <a:pt x="520981" y="194984"/>
                    <a:pt x="530860" y="200669"/>
                    <a:pt x="541020" y="205749"/>
                  </a:cubicBezTo>
                  <a:cubicBezTo>
                    <a:pt x="617220" y="203209"/>
                    <a:pt x="693489" y="202244"/>
                    <a:pt x="769620" y="198129"/>
                  </a:cubicBezTo>
                  <a:cubicBezTo>
                    <a:pt x="787554" y="197160"/>
                    <a:pt x="805016" y="191289"/>
                    <a:pt x="822960" y="190509"/>
                  </a:cubicBezTo>
                  <a:cubicBezTo>
                    <a:pt x="921959" y="186205"/>
                    <a:pt x="1021080" y="185429"/>
                    <a:pt x="1120140" y="182889"/>
                  </a:cubicBezTo>
                  <a:cubicBezTo>
                    <a:pt x="1153451" y="171785"/>
                    <a:pt x="1240482" y="146367"/>
                    <a:pt x="1264920" y="121929"/>
                  </a:cubicBezTo>
                  <a:cubicBezTo>
                    <a:pt x="1318045" y="68804"/>
                    <a:pt x="1289731" y="81436"/>
                    <a:pt x="1341120" y="68589"/>
                  </a:cubicBezTo>
                  <a:cubicBezTo>
                    <a:pt x="1353820" y="60969"/>
                    <a:pt x="1366661" y="53579"/>
                    <a:pt x="1379220" y="45729"/>
                  </a:cubicBezTo>
                  <a:cubicBezTo>
                    <a:pt x="1386986" y="40875"/>
                    <a:pt x="1393308" y="33121"/>
                    <a:pt x="1402080" y="30489"/>
                  </a:cubicBezTo>
                  <a:cubicBezTo>
                    <a:pt x="1419283" y="25328"/>
                    <a:pt x="1437640" y="25409"/>
                    <a:pt x="1455420" y="22869"/>
                  </a:cubicBezTo>
                  <a:cubicBezTo>
                    <a:pt x="1493520" y="27949"/>
                    <a:pt x="1531753" y="32114"/>
                    <a:pt x="1569720" y="38109"/>
                  </a:cubicBezTo>
                  <a:cubicBezTo>
                    <a:pt x="1580065" y="39742"/>
                    <a:pt x="1591319" y="40178"/>
                    <a:pt x="1600200" y="45729"/>
                  </a:cubicBezTo>
                  <a:cubicBezTo>
                    <a:pt x="1612384" y="53344"/>
                    <a:pt x="1619642" y="67011"/>
                    <a:pt x="1630680" y="76209"/>
                  </a:cubicBezTo>
                  <a:cubicBezTo>
                    <a:pt x="1650193" y="92470"/>
                    <a:pt x="1673679" y="103968"/>
                    <a:pt x="1691640" y="121929"/>
                  </a:cubicBezTo>
                  <a:cubicBezTo>
                    <a:pt x="1709420" y="139709"/>
                    <a:pt x="1722490" y="164024"/>
                    <a:pt x="1744980" y="175269"/>
                  </a:cubicBezTo>
                  <a:cubicBezTo>
                    <a:pt x="1822209" y="213884"/>
                    <a:pt x="1726805" y="163910"/>
                    <a:pt x="1805940" y="213369"/>
                  </a:cubicBezTo>
                  <a:cubicBezTo>
                    <a:pt x="1815573" y="219389"/>
                    <a:pt x="1826557" y="222973"/>
                    <a:pt x="1836420" y="228609"/>
                  </a:cubicBezTo>
                  <a:cubicBezTo>
                    <a:pt x="1864733" y="244788"/>
                    <a:pt x="1859630" y="250378"/>
                    <a:pt x="1897380" y="259089"/>
                  </a:cubicBezTo>
                  <a:cubicBezTo>
                    <a:pt x="1917334" y="263694"/>
                    <a:pt x="1938020" y="264169"/>
                    <a:pt x="1958340" y="266709"/>
                  </a:cubicBezTo>
                  <a:cubicBezTo>
                    <a:pt x="2021840" y="264169"/>
                    <a:pt x="2085725" y="266514"/>
                    <a:pt x="2148840" y="259089"/>
                  </a:cubicBezTo>
                  <a:cubicBezTo>
                    <a:pt x="2172772" y="256274"/>
                    <a:pt x="2194560" y="243849"/>
                    <a:pt x="2217420" y="236229"/>
                  </a:cubicBezTo>
                  <a:cubicBezTo>
                    <a:pt x="2225040" y="233689"/>
                    <a:pt x="2232404" y="230184"/>
                    <a:pt x="2240280" y="228609"/>
                  </a:cubicBezTo>
                  <a:cubicBezTo>
                    <a:pt x="2262643" y="224136"/>
                    <a:pt x="2280738" y="222156"/>
                    <a:pt x="2301240" y="213369"/>
                  </a:cubicBezTo>
                  <a:cubicBezTo>
                    <a:pt x="2318863" y="205816"/>
                    <a:pt x="2351388" y="185725"/>
                    <a:pt x="2369820" y="182889"/>
                  </a:cubicBezTo>
                  <a:cubicBezTo>
                    <a:pt x="2389904" y="179799"/>
                    <a:pt x="2410460" y="182889"/>
                    <a:pt x="2430780" y="182889"/>
                  </a:cubicBezTo>
                </a:path>
              </a:pathLst>
            </a:custGeom>
            <a:grpFill/>
            <a:ln w="57150">
              <a:solidFill>
                <a:srgbClr val="CC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7" name="Group 6">
            <a:extLst>
              <a:ext uri="{FF2B5EF4-FFF2-40B4-BE49-F238E27FC236}">
                <a16:creationId xmlns:a16="http://schemas.microsoft.com/office/drawing/2014/main" id="{19B20C9C-5777-94AE-4D48-46E90BB0FA3B}"/>
              </a:ext>
            </a:extLst>
          </p:cNvPr>
          <p:cNvGrpSpPr/>
          <p:nvPr/>
        </p:nvGrpSpPr>
        <p:grpSpPr>
          <a:xfrm>
            <a:off x="7900929" y="1608060"/>
            <a:ext cx="481072" cy="86899"/>
            <a:chOff x="3965985" y="4431962"/>
            <a:chExt cx="2442435" cy="441188"/>
          </a:xfrm>
          <a:solidFill>
            <a:srgbClr val="EF3DE7"/>
          </a:solidFill>
        </p:grpSpPr>
        <p:sp>
          <p:nvSpPr>
            <p:cNvPr id="8" name="Rectangle 7">
              <a:extLst>
                <a:ext uri="{FF2B5EF4-FFF2-40B4-BE49-F238E27FC236}">
                  <a16:creationId xmlns:a16="http://schemas.microsoft.com/office/drawing/2014/main" id="{6881696F-10AD-0C60-9C61-2C81D6879FB7}"/>
                </a:ext>
              </a:extLst>
            </p:cNvPr>
            <p:cNvSpPr/>
            <p:nvPr/>
          </p:nvSpPr>
          <p:spPr>
            <a:xfrm>
              <a:off x="3965985" y="4431962"/>
              <a:ext cx="2440947" cy="441188"/>
            </a:xfrm>
            <a:prstGeom prst="rect">
              <a:avLst/>
            </a:prstGeom>
            <a:grpFill/>
            <a:ln>
              <a:solidFill>
                <a:srgbClr val="CC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Freeform: Shape 8">
              <a:extLst>
                <a:ext uri="{FF2B5EF4-FFF2-40B4-BE49-F238E27FC236}">
                  <a16:creationId xmlns:a16="http://schemas.microsoft.com/office/drawing/2014/main" id="{1EC07861-4FCE-3E20-44FE-E0F92FC1D648}"/>
                </a:ext>
              </a:extLst>
            </p:cNvPr>
            <p:cNvSpPr/>
            <p:nvPr/>
          </p:nvSpPr>
          <p:spPr>
            <a:xfrm>
              <a:off x="3977640" y="4447023"/>
              <a:ext cx="2430780" cy="393197"/>
            </a:xfrm>
            <a:custGeom>
              <a:avLst/>
              <a:gdLst>
                <a:gd name="connsiteX0" fmla="*/ 0 w 2430780"/>
                <a:gd name="connsiteY0" fmla="*/ 15249 h 266709"/>
                <a:gd name="connsiteX1" fmla="*/ 45720 w 2430780"/>
                <a:gd name="connsiteY1" fmla="*/ 7629 h 266709"/>
                <a:gd name="connsiteX2" fmla="*/ 76200 w 2430780"/>
                <a:gd name="connsiteY2" fmla="*/ 9 h 266709"/>
                <a:gd name="connsiteX3" fmla="*/ 327660 w 2430780"/>
                <a:gd name="connsiteY3" fmla="*/ 15249 h 266709"/>
                <a:gd name="connsiteX4" fmla="*/ 388620 w 2430780"/>
                <a:gd name="connsiteY4" fmla="*/ 60969 h 266709"/>
                <a:gd name="connsiteX5" fmla="*/ 426720 w 2430780"/>
                <a:gd name="connsiteY5" fmla="*/ 114309 h 266709"/>
                <a:gd name="connsiteX6" fmla="*/ 449580 w 2430780"/>
                <a:gd name="connsiteY6" fmla="*/ 137169 h 266709"/>
                <a:gd name="connsiteX7" fmla="*/ 487680 w 2430780"/>
                <a:gd name="connsiteY7" fmla="*/ 182889 h 266709"/>
                <a:gd name="connsiteX8" fmla="*/ 510540 w 2430780"/>
                <a:gd name="connsiteY8" fmla="*/ 190509 h 266709"/>
                <a:gd name="connsiteX9" fmla="*/ 541020 w 2430780"/>
                <a:gd name="connsiteY9" fmla="*/ 205749 h 266709"/>
                <a:gd name="connsiteX10" fmla="*/ 769620 w 2430780"/>
                <a:gd name="connsiteY10" fmla="*/ 198129 h 266709"/>
                <a:gd name="connsiteX11" fmla="*/ 822960 w 2430780"/>
                <a:gd name="connsiteY11" fmla="*/ 190509 h 266709"/>
                <a:gd name="connsiteX12" fmla="*/ 1120140 w 2430780"/>
                <a:gd name="connsiteY12" fmla="*/ 182889 h 266709"/>
                <a:gd name="connsiteX13" fmla="*/ 1264920 w 2430780"/>
                <a:gd name="connsiteY13" fmla="*/ 121929 h 266709"/>
                <a:gd name="connsiteX14" fmla="*/ 1341120 w 2430780"/>
                <a:gd name="connsiteY14" fmla="*/ 68589 h 266709"/>
                <a:gd name="connsiteX15" fmla="*/ 1379220 w 2430780"/>
                <a:gd name="connsiteY15" fmla="*/ 45729 h 266709"/>
                <a:gd name="connsiteX16" fmla="*/ 1402080 w 2430780"/>
                <a:gd name="connsiteY16" fmla="*/ 30489 h 266709"/>
                <a:gd name="connsiteX17" fmla="*/ 1455420 w 2430780"/>
                <a:gd name="connsiteY17" fmla="*/ 22869 h 266709"/>
                <a:gd name="connsiteX18" fmla="*/ 1569720 w 2430780"/>
                <a:gd name="connsiteY18" fmla="*/ 38109 h 266709"/>
                <a:gd name="connsiteX19" fmla="*/ 1600200 w 2430780"/>
                <a:gd name="connsiteY19" fmla="*/ 45729 h 266709"/>
                <a:gd name="connsiteX20" fmla="*/ 1630680 w 2430780"/>
                <a:gd name="connsiteY20" fmla="*/ 76209 h 266709"/>
                <a:gd name="connsiteX21" fmla="*/ 1691640 w 2430780"/>
                <a:gd name="connsiteY21" fmla="*/ 121929 h 266709"/>
                <a:gd name="connsiteX22" fmla="*/ 1744980 w 2430780"/>
                <a:gd name="connsiteY22" fmla="*/ 175269 h 266709"/>
                <a:gd name="connsiteX23" fmla="*/ 1805940 w 2430780"/>
                <a:gd name="connsiteY23" fmla="*/ 213369 h 266709"/>
                <a:gd name="connsiteX24" fmla="*/ 1836420 w 2430780"/>
                <a:gd name="connsiteY24" fmla="*/ 228609 h 266709"/>
                <a:gd name="connsiteX25" fmla="*/ 1897380 w 2430780"/>
                <a:gd name="connsiteY25" fmla="*/ 259089 h 266709"/>
                <a:gd name="connsiteX26" fmla="*/ 1958340 w 2430780"/>
                <a:gd name="connsiteY26" fmla="*/ 266709 h 266709"/>
                <a:gd name="connsiteX27" fmla="*/ 2148840 w 2430780"/>
                <a:gd name="connsiteY27" fmla="*/ 259089 h 266709"/>
                <a:gd name="connsiteX28" fmla="*/ 2217420 w 2430780"/>
                <a:gd name="connsiteY28" fmla="*/ 236229 h 266709"/>
                <a:gd name="connsiteX29" fmla="*/ 2240280 w 2430780"/>
                <a:gd name="connsiteY29" fmla="*/ 228609 h 266709"/>
                <a:gd name="connsiteX30" fmla="*/ 2301240 w 2430780"/>
                <a:gd name="connsiteY30" fmla="*/ 213369 h 266709"/>
                <a:gd name="connsiteX31" fmla="*/ 2369820 w 2430780"/>
                <a:gd name="connsiteY31" fmla="*/ 182889 h 266709"/>
                <a:gd name="connsiteX32" fmla="*/ 2430780 w 2430780"/>
                <a:gd name="connsiteY32" fmla="*/ 182889 h 266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430780" h="266709">
                  <a:moveTo>
                    <a:pt x="0" y="15249"/>
                  </a:moveTo>
                  <a:cubicBezTo>
                    <a:pt x="15240" y="12709"/>
                    <a:pt x="30570" y="10659"/>
                    <a:pt x="45720" y="7629"/>
                  </a:cubicBezTo>
                  <a:cubicBezTo>
                    <a:pt x="55989" y="5575"/>
                    <a:pt x="65731" y="-274"/>
                    <a:pt x="76200" y="9"/>
                  </a:cubicBezTo>
                  <a:cubicBezTo>
                    <a:pt x="160143" y="2278"/>
                    <a:pt x="243840" y="10169"/>
                    <a:pt x="327660" y="15249"/>
                  </a:cubicBezTo>
                  <a:cubicBezTo>
                    <a:pt x="347980" y="30489"/>
                    <a:pt x="374531" y="39835"/>
                    <a:pt x="388620" y="60969"/>
                  </a:cubicBezTo>
                  <a:cubicBezTo>
                    <a:pt x="400681" y="79061"/>
                    <a:pt x="412543" y="97769"/>
                    <a:pt x="426720" y="114309"/>
                  </a:cubicBezTo>
                  <a:cubicBezTo>
                    <a:pt x="433733" y="122491"/>
                    <a:pt x="442681" y="128890"/>
                    <a:pt x="449580" y="137169"/>
                  </a:cubicBezTo>
                  <a:cubicBezTo>
                    <a:pt x="467151" y="158254"/>
                    <a:pt x="462635" y="166193"/>
                    <a:pt x="487680" y="182889"/>
                  </a:cubicBezTo>
                  <a:cubicBezTo>
                    <a:pt x="494363" y="187344"/>
                    <a:pt x="503157" y="187345"/>
                    <a:pt x="510540" y="190509"/>
                  </a:cubicBezTo>
                  <a:cubicBezTo>
                    <a:pt x="520981" y="194984"/>
                    <a:pt x="530860" y="200669"/>
                    <a:pt x="541020" y="205749"/>
                  </a:cubicBezTo>
                  <a:cubicBezTo>
                    <a:pt x="617220" y="203209"/>
                    <a:pt x="693489" y="202244"/>
                    <a:pt x="769620" y="198129"/>
                  </a:cubicBezTo>
                  <a:cubicBezTo>
                    <a:pt x="787554" y="197160"/>
                    <a:pt x="805016" y="191289"/>
                    <a:pt x="822960" y="190509"/>
                  </a:cubicBezTo>
                  <a:cubicBezTo>
                    <a:pt x="921959" y="186205"/>
                    <a:pt x="1021080" y="185429"/>
                    <a:pt x="1120140" y="182889"/>
                  </a:cubicBezTo>
                  <a:cubicBezTo>
                    <a:pt x="1153451" y="171785"/>
                    <a:pt x="1240482" y="146367"/>
                    <a:pt x="1264920" y="121929"/>
                  </a:cubicBezTo>
                  <a:cubicBezTo>
                    <a:pt x="1318045" y="68804"/>
                    <a:pt x="1289731" y="81436"/>
                    <a:pt x="1341120" y="68589"/>
                  </a:cubicBezTo>
                  <a:cubicBezTo>
                    <a:pt x="1353820" y="60969"/>
                    <a:pt x="1366661" y="53579"/>
                    <a:pt x="1379220" y="45729"/>
                  </a:cubicBezTo>
                  <a:cubicBezTo>
                    <a:pt x="1386986" y="40875"/>
                    <a:pt x="1393308" y="33121"/>
                    <a:pt x="1402080" y="30489"/>
                  </a:cubicBezTo>
                  <a:cubicBezTo>
                    <a:pt x="1419283" y="25328"/>
                    <a:pt x="1437640" y="25409"/>
                    <a:pt x="1455420" y="22869"/>
                  </a:cubicBezTo>
                  <a:cubicBezTo>
                    <a:pt x="1493520" y="27949"/>
                    <a:pt x="1531753" y="32114"/>
                    <a:pt x="1569720" y="38109"/>
                  </a:cubicBezTo>
                  <a:cubicBezTo>
                    <a:pt x="1580065" y="39742"/>
                    <a:pt x="1591319" y="40178"/>
                    <a:pt x="1600200" y="45729"/>
                  </a:cubicBezTo>
                  <a:cubicBezTo>
                    <a:pt x="1612384" y="53344"/>
                    <a:pt x="1619642" y="67011"/>
                    <a:pt x="1630680" y="76209"/>
                  </a:cubicBezTo>
                  <a:cubicBezTo>
                    <a:pt x="1650193" y="92470"/>
                    <a:pt x="1673679" y="103968"/>
                    <a:pt x="1691640" y="121929"/>
                  </a:cubicBezTo>
                  <a:cubicBezTo>
                    <a:pt x="1709420" y="139709"/>
                    <a:pt x="1722490" y="164024"/>
                    <a:pt x="1744980" y="175269"/>
                  </a:cubicBezTo>
                  <a:cubicBezTo>
                    <a:pt x="1822209" y="213884"/>
                    <a:pt x="1726805" y="163910"/>
                    <a:pt x="1805940" y="213369"/>
                  </a:cubicBezTo>
                  <a:cubicBezTo>
                    <a:pt x="1815573" y="219389"/>
                    <a:pt x="1826557" y="222973"/>
                    <a:pt x="1836420" y="228609"/>
                  </a:cubicBezTo>
                  <a:cubicBezTo>
                    <a:pt x="1864733" y="244788"/>
                    <a:pt x="1859630" y="250378"/>
                    <a:pt x="1897380" y="259089"/>
                  </a:cubicBezTo>
                  <a:cubicBezTo>
                    <a:pt x="1917334" y="263694"/>
                    <a:pt x="1938020" y="264169"/>
                    <a:pt x="1958340" y="266709"/>
                  </a:cubicBezTo>
                  <a:cubicBezTo>
                    <a:pt x="2021840" y="264169"/>
                    <a:pt x="2085725" y="266514"/>
                    <a:pt x="2148840" y="259089"/>
                  </a:cubicBezTo>
                  <a:cubicBezTo>
                    <a:pt x="2172772" y="256274"/>
                    <a:pt x="2194560" y="243849"/>
                    <a:pt x="2217420" y="236229"/>
                  </a:cubicBezTo>
                  <a:cubicBezTo>
                    <a:pt x="2225040" y="233689"/>
                    <a:pt x="2232404" y="230184"/>
                    <a:pt x="2240280" y="228609"/>
                  </a:cubicBezTo>
                  <a:cubicBezTo>
                    <a:pt x="2262643" y="224136"/>
                    <a:pt x="2280738" y="222156"/>
                    <a:pt x="2301240" y="213369"/>
                  </a:cubicBezTo>
                  <a:cubicBezTo>
                    <a:pt x="2318863" y="205816"/>
                    <a:pt x="2351388" y="185725"/>
                    <a:pt x="2369820" y="182889"/>
                  </a:cubicBezTo>
                  <a:cubicBezTo>
                    <a:pt x="2389904" y="179799"/>
                    <a:pt x="2410460" y="182889"/>
                    <a:pt x="2430780" y="182889"/>
                  </a:cubicBezTo>
                </a:path>
              </a:pathLst>
            </a:custGeom>
            <a:grpFill/>
            <a:ln w="57150">
              <a:solidFill>
                <a:srgbClr val="CC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402790982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0.0007 -0.00093 L -0.0007 -0.00093 C -0.004 -0.00155 -0.00868 -0.00247 -0.01163 -0.00247 C -0.01754 -0.00247 -0.02327 -0.00186 -0.02917 -0.00155 C -0.02969 -0.00124 -0.03021 -0.00124 -0.03073 -0.00093 C -0.03125 -0.00062 -0.0316 3.7037E-6 -0.03212 3.7037E-6 C -0.04045 0.0003 -0.04879 0.0003 -0.05712 0.00061 C -0.05972 0.00092 -0.06233 0.00154 -0.06493 0.00154 C -0.07847 0.00154 -0.07952 0.00123 -0.08959 3.7037E-6 C -0.08993 -0.00031 -0.09045 -0.00031 -0.0908 -0.00093 C -0.09288 -0.00278 -0.09202 -0.0034 -0.0941 -0.00463 C -0.09479 -0.00494 -0.09549 -0.00494 -0.09618 -0.00525 C -0.09705 -0.00556 -0.09879 -0.00679 -0.09879 -0.00679 C -0.09879 -0.00803 -0.09896 -0.00926 -0.09913 -0.0105 C -0.09931 -0.01142 -0.09948 -0.01235 -0.09948 -0.01358 C -0.09983 -0.02932 -0.09965 -0.04568 -0.1 -0.06173 C -0.1 -0.06297 -0.10035 -0.06451 -0.10035 -0.06605 C -0.10052 -0.06883 -0.1007 -0.07161 -0.10087 -0.07408 C -0.10087 -0.0821 -0.10104 -0.09013 -0.10122 -0.09784 C -0.10139 -0.10186 -0.10156 -0.10587 -0.10156 -0.10988 C -0.10156 -0.1179 -0.10139 -0.13056 -0.10087 -0.14013 C -0.1007 -0.14167 -0.10052 -0.14321 -0.10035 -0.14445 C -0.10035 -0.14507 -0.1 -0.15587 -0.09948 -0.15865 C -0.09948 -0.15957 -0.09913 -0.1605 -0.09879 -0.16081 C -0.09827 -0.16142 -0.09757 -0.16142 -0.09705 -0.16173 C -0.09653 -0.16204 -0.0941 -0.16482 -0.09323 -0.16544 C -0.09254 -0.16574 -0.09167 -0.16574 -0.0908 -0.16605 C -0.08629 -0.17007 -0.09358 -0.16389 -0.0849 -0.16914 C -0.08247 -0.17037 -0.0842 -0.16976 -0.07952 -0.17037 C -0.07691 -0.17223 -0.07882 -0.1713 -0.07379 -0.1713 " pathEditMode="relative" ptsTypes="AAAAAAAAAAAAAAAAAAAAAAAAAAAAAA">
                                      <p:cBhvr>
                                        <p:cTn id="6" dur="2000" fill="hold"/>
                                        <p:tgtEl>
                                          <p:spTgt spid="42"/>
                                        </p:tgtEl>
                                        <p:attrNameLst>
                                          <p:attrName>ppt_x</p:attrName>
                                          <p:attrName>ppt_y</p:attrName>
                                        </p:attrNameLst>
                                      </p:cBhvr>
                                    </p:animMotion>
                                  </p:childTnLst>
                                </p:cTn>
                              </p:par>
                              <p:par>
                                <p:cTn id="7" presetID="0" presetClass="path" presetSubtype="0" accel="50000" decel="50000" fill="hold" nodeType="withEffect">
                                  <p:stCondLst>
                                    <p:cond delay="0"/>
                                  </p:stCondLst>
                                  <p:childTnLst>
                                    <p:animMotion origin="layout" path="M -0.00035 -0.00093 L -0.00035 -0.00093 C 0.00017 -0.02624 2.22222E-6 -0.01358 2.22222E-6 -0.03889 " pathEditMode="relative" ptsTypes="AAA">
                                      <p:cBhvr>
                                        <p:cTn id="8" dur="2000" fill="hold"/>
                                        <p:tgtEl>
                                          <p:spTgt spid="7"/>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Shape 166"/>
        <p:cNvGrpSpPr/>
        <p:nvPr/>
      </p:nvGrpSpPr>
      <p:grpSpPr>
        <a:xfrm>
          <a:off x="0" y="0"/>
          <a:ext cx="0" cy="0"/>
          <a:chOff x="0" y="0"/>
          <a:chExt cx="0" cy="0"/>
        </a:xfrm>
      </p:grpSpPr>
      <p:sp>
        <p:nvSpPr>
          <p:cNvPr id="167" name="Google Shape;167;p23"/>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200" b="1"/>
              <a:t>Existing Use Cases</a:t>
            </a:r>
            <a:endParaRPr sz="3200" b="1"/>
          </a:p>
        </p:txBody>
      </p:sp>
      <p:sp>
        <p:nvSpPr>
          <p:cNvPr id="168" name="Google Shape;168;p23"/>
          <p:cNvSpPr/>
          <p:nvPr/>
        </p:nvSpPr>
        <p:spPr>
          <a:xfrm>
            <a:off x="3168811" y="3854860"/>
            <a:ext cx="2390100" cy="2412300"/>
          </a:xfrm>
          <a:prstGeom prst="ellipse">
            <a:avLst/>
          </a:prstGeom>
          <a:noFill/>
          <a:ln w="9525"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Source Sans Pro"/>
                <a:ea typeface="Source Sans Pro"/>
                <a:cs typeface="Source Sans Pro"/>
                <a:sym typeface="Source Sans Pro"/>
              </a:rPr>
              <a:t>Gray</a:t>
            </a:r>
            <a:endParaRPr>
              <a:solidFill>
                <a:schemeClr val="dk2"/>
              </a:solidFill>
              <a:latin typeface="Source Sans Pro"/>
              <a:ea typeface="Source Sans Pro"/>
              <a:cs typeface="Source Sans Pro"/>
              <a:sym typeface="Source Sans Pro"/>
            </a:endParaRPr>
          </a:p>
        </p:txBody>
      </p:sp>
      <p:sp>
        <p:nvSpPr>
          <p:cNvPr id="169" name="Google Shape;169;p23"/>
          <p:cNvSpPr/>
          <p:nvPr/>
        </p:nvSpPr>
        <p:spPr>
          <a:xfrm>
            <a:off x="431825" y="3740501"/>
            <a:ext cx="2390100" cy="2412300"/>
          </a:xfrm>
          <a:prstGeom prst="ellipse">
            <a:avLst/>
          </a:prstGeom>
          <a:noFill/>
          <a:ln w="9525"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2"/>
                </a:solidFill>
                <a:latin typeface="Source Sans Pro"/>
                <a:ea typeface="Source Sans Pro"/>
                <a:cs typeface="Source Sans Pro"/>
                <a:sym typeface="Source Sans Pro"/>
              </a:rPr>
              <a:t>BERT</a:t>
            </a:r>
            <a:endParaRPr b="1">
              <a:solidFill>
                <a:schemeClr val="dk2"/>
              </a:solidFill>
              <a:latin typeface="Source Sans Pro"/>
              <a:ea typeface="Source Sans Pro"/>
              <a:cs typeface="Source Sans Pro"/>
              <a:sym typeface="Source Sans Pro"/>
            </a:endParaRPr>
          </a:p>
        </p:txBody>
      </p:sp>
      <p:sp>
        <p:nvSpPr>
          <p:cNvPr id="170" name="Google Shape;170;p23"/>
          <p:cNvSpPr/>
          <p:nvPr/>
        </p:nvSpPr>
        <p:spPr>
          <a:xfrm>
            <a:off x="5667398" y="3240440"/>
            <a:ext cx="2390100" cy="2412300"/>
          </a:xfrm>
          <a:prstGeom prst="ellipse">
            <a:avLst/>
          </a:prstGeom>
          <a:noFill/>
          <a:ln w="9525"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Source Sans Pro"/>
                <a:ea typeface="Source Sans Pro"/>
                <a:cs typeface="Source Sans Pro"/>
                <a:sym typeface="Source Sans Pro"/>
              </a:rPr>
              <a:t>Black</a:t>
            </a:r>
            <a:endParaRPr>
              <a:solidFill>
                <a:schemeClr val="dk2"/>
              </a:solidFill>
              <a:latin typeface="Source Sans Pro"/>
              <a:ea typeface="Source Sans Pro"/>
              <a:cs typeface="Source Sans Pro"/>
              <a:sym typeface="Source Sans Pro"/>
            </a:endParaRPr>
          </a:p>
        </p:txBody>
      </p:sp>
      <p:sp>
        <p:nvSpPr>
          <p:cNvPr id="171" name="Google Shape;171;p23"/>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a:t>
            </a:fld>
            <a:endParaRPr/>
          </a:p>
        </p:txBody>
      </p:sp>
      <p:pic>
        <p:nvPicPr>
          <p:cNvPr id="3" name="Picture 2">
            <a:extLst>
              <a:ext uri="{FF2B5EF4-FFF2-40B4-BE49-F238E27FC236}">
                <a16:creationId xmlns:a16="http://schemas.microsoft.com/office/drawing/2014/main" id="{8C828CC3-F5A8-B194-AAB0-0D19962556ED}"/>
              </a:ext>
            </a:extLst>
          </p:cNvPr>
          <p:cNvPicPr>
            <a:picLocks noChangeAspect="1"/>
          </p:cNvPicPr>
          <p:nvPr/>
        </p:nvPicPr>
        <p:blipFill>
          <a:blip r:embed="rId3"/>
          <a:stretch>
            <a:fillRect/>
          </a:stretch>
        </p:blipFill>
        <p:spPr>
          <a:xfrm>
            <a:off x="6443041" y="3682056"/>
            <a:ext cx="2689570" cy="1632132"/>
          </a:xfrm>
          <a:prstGeom prst="rect">
            <a:avLst/>
          </a:prstGeom>
        </p:spPr>
      </p:pic>
      <p:sp>
        <p:nvSpPr>
          <p:cNvPr id="4" name="TextBox 3">
            <a:extLst>
              <a:ext uri="{FF2B5EF4-FFF2-40B4-BE49-F238E27FC236}">
                <a16:creationId xmlns:a16="http://schemas.microsoft.com/office/drawing/2014/main" id="{3456FD32-EAAD-11DF-E666-A12D6E59EDD2}"/>
              </a:ext>
            </a:extLst>
          </p:cNvPr>
          <p:cNvSpPr txBox="1"/>
          <p:nvPr/>
        </p:nvSpPr>
        <p:spPr>
          <a:xfrm>
            <a:off x="7775221" y="3091226"/>
            <a:ext cx="1165258" cy="523220"/>
          </a:xfrm>
          <a:prstGeom prst="rect">
            <a:avLst/>
          </a:prstGeom>
          <a:noFill/>
        </p:spPr>
        <p:txBody>
          <a:bodyPr wrap="square" rtlCol="0">
            <a:spAutoFit/>
          </a:bodyPr>
          <a:lstStyle/>
          <a:p>
            <a:r>
              <a:rPr lang="en-US"/>
              <a:t>Basically recreate this</a:t>
            </a:r>
          </a:p>
        </p:txBody>
      </p:sp>
      <mc:AlternateContent xmlns:mc="http://schemas.openxmlformats.org/markup-compatibility/2006">
        <mc:Choice xmlns:p14="http://schemas.microsoft.com/office/powerpoint/2010/main" Requires="p14">
          <p:contentPart p14:bwMode="auto" r:id="rId4">
            <p14:nvContentPartPr>
              <p14:cNvPr id="5" name="Ink 4">
                <a:extLst>
                  <a:ext uri="{FF2B5EF4-FFF2-40B4-BE49-F238E27FC236}">
                    <a16:creationId xmlns:a16="http://schemas.microsoft.com/office/drawing/2014/main" id="{27AE1DFA-A2AD-2510-4BC1-08D76E8086A3}"/>
                  </a:ext>
                </a:extLst>
              </p14:cNvPr>
              <p14:cNvContentPartPr/>
              <p14:nvPr/>
            </p14:nvContentPartPr>
            <p14:xfrm>
              <a:off x="8814648" y="3242832"/>
              <a:ext cx="285480" cy="293040"/>
            </p14:xfrm>
          </p:contentPart>
        </mc:Choice>
        <mc:Fallback>
          <p:pic>
            <p:nvPicPr>
              <p:cNvPr id="5" name="Ink 4">
                <a:extLst>
                  <a:ext uri="{FF2B5EF4-FFF2-40B4-BE49-F238E27FC236}">
                    <a16:creationId xmlns:a16="http://schemas.microsoft.com/office/drawing/2014/main" id="{27AE1DFA-A2AD-2510-4BC1-08D76E8086A3}"/>
                  </a:ext>
                </a:extLst>
              </p:cNvPr>
              <p:cNvPicPr/>
              <p:nvPr/>
            </p:nvPicPr>
            <p:blipFill>
              <a:blip r:embed="rId5"/>
              <a:stretch>
                <a:fillRect/>
              </a:stretch>
            </p:blipFill>
            <p:spPr>
              <a:xfrm>
                <a:off x="8805648" y="3233832"/>
                <a:ext cx="303120" cy="310680"/>
              </a:xfrm>
              <a:prstGeom prst="rect">
                <a:avLst/>
              </a:prstGeom>
            </p:spPr>
          </p:pic>
        </mc:Fallback>
      </mc:AlternateContent>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6AFB8AA-3333-FEA1-D653-B0B357FFB190}"/>
              </a:ext>
            </a:extLst>
          </p:cNvPr>
          <p:cNvSpPr>
            <a:spLocks noGrp="1" noRot="1" noMove="1" noResize="1" noEditPoints="1" noAdjustHandles="1" noChangeArrowheads="1" noChangeShapeType="1"/>
          </p:cNvSpPr>
          <p:nvPr/>
        </p:nvSpPr>
        <p:spPr>
          <a:xfrm>
            <a:off x="0" y="0"/>
            <a:ext cx="9144000" cy="5143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Slide Number Placeholder 1">
            <a:extLst>
              <a:ext uri="{FF2B5EF4-FFF2-40B4-BE49-F238E27FC236}">
                <a16:creationId xmlns:a16="http://schemas.microsoft.com/office/drawing/2014/main" id="{3868B8AC-5CEA-4DAD-0467-A4813A44616E}"/>
              </a:ext>
            </a:extLst>
          </p:cNvPr>
          <p:cNvSpPr>
            <a:spLocks noGrp="1"/>
          </p:cNvSpPr>
          <p:nvPr>
            <p:ph type="sldNum" idx="12"/>
          </p:nvPr>
        </p:nvSpPr>
        <p:spPr>
          <a:xfrm>
            <a:off x="12864624" y="6192571"/>
            <a:ext cx="548700" cy="393600"/>
          </a:xfrm>
        </p:spPr>
        <p:txBody>
          <a:bodyPr/>
          <a:lstStyle/>
          <a:p>
            <a:pPr marL="0" lvl="0" indent="0" algn="r" rtl="0">
              <a:spcBef>
                <a:spcPts val="0"/>
              </a:spcBef>
              <a:spcAft>
                <a:spcPts val="0"/>
              </a:spcAft>
              <a:buNone/>
            </a:pPr>
            <a:fld id="{00000000-1234-1234-1234-123412341234}" type="slidenum">
              <a:rPr lang="en" smtClean="0"/>
              <a:t>30</a:t>
            </a:fld>
            <a:endParaRPr lang="en"/>
          </a:p>
        </p:txBody>
      </p:sp>
      <p:pic>
        <p:nvPicPr>
          <p:cNvPr id="4" name="Picture 2">
            <a:extLst>
              <a:ext uri="{FF2B5EF4-FFF2-40B4-BE49-F238E27FC236}">
                <a16:creationId xmlns:a16="http://schemas.microsoft.com/office/drawing/2014/main" id="{5C8D81F9-0737-9809-D05C-19FD6066288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819" t="17452" r="7433" b="7424"/>
          <a:stretch/>
        </p:blipFill>
        <p:spPr bwMode="auto">
          <a:xfrm>
            <a:off x="6486273" y="-1740989"/>
            <a:ext cx="5091933" cy="635350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C7D1369-8151-7CF8-341B-B59501550AC1}"/>
              </a:ext>
            </a:extLst>
          </p:cNvPr>
          <p:cNvSpPr txBox="1"/>
          <p:nvPr/>
        </p:nvSpPr>
        <p:spPr>
          <a:xfrm>
            <a:off x="7223341" y="4599178"/>
            <a:ext cx="2900553" cy="261610"/>
          </a:xfrm>
          <a:prstGeom prst="rect">
            <a:avLst/>
          </a:prstGeom>
          <a:noFill/>
        </p:spPr>
        <p:txBody>
          <a:bodyPr wrap="square" rtlCol="0">
            <a:spAutoFit/>
          </a:bodyPr>
          <a:lstStyle/>
          <a:p>
            <a:r>
              <a:rPr lang="en-US" sz="1100" b="1" dirty="0">
                <a:solidFill>
                  <a:srgbClr val="00B050"/>
                </a:solidFill>
              </a:rPr>
              <a:t>“The cat eats a mouse”</a:t>
            </a:r>
          </a:p>
        </p:txBody>
      </p:sp>
      <p:sp>
        <p:nvSpPr>
          <p:cNvPr id="6" name="TextBox 5">
            <a:extLst>
              <a:ext uri="{FF2B5EF4-FFF2-40B4-BE49-F238E27FC236}">
                <a16:creationId xmlns:a16="http://schemas.microsoft.com/office/drawing/2014/main" id="{039BA90F-AD75-1054-6965-DDB01563EF94}"/>
              </a:ext>
            </a:extLst>
          </p:cNvPr>
          <p:cNvSpPr txBox="1"/>
          <p:nvPr/>
        </p:nvSpPr>
        <p:spPr>
          <a:xfrm>
            <a:off x="9093199" y="4599178"/>
            <a:ext cx="3472053" cy="261610"/>
          </a:xfrm>
          <a:prstGeom prst="rect">
            <a:avLst/>
          </a:prstGeom>
          <a:noFill/>
        </p:spPr>
        <p:txBody>
          <a:bodyPr wrap="square" rtlCol="0">
            <a:spAutoFit/>
          </a:bodyPr>
          <a:lstStyle/>
          <a:p>
            <a:r>
              <a:rPr lang="en-US" sz="1100" b="1" dirty="0">
                <a:solidFill>
                  <a:srgbClr val="00B050"/>
                </a:solidFill>
              </a:rPr>
              <a:t>“</a:t>
            </a:r>
            <a:r>
              <a:rPr lang="fr-FR" sz="1100" b="1" dirty="0">
                <a:solidFill>
                  <a:srgbClr val="00B050"/>
                </a:solidFill>
              </a:rPr>
              <a:t>Le chat mange une souris</a:t>
            </a:r>
            <a:r>
              <a:rPr lang="en-US" sz="1100" b="1" dirty="0">
                <a:solidFill>
                  <a:srgbClr val="00B050"/>
                </a:solidFill>
              </a:rPr>
              <a:t>”</a:t>
            </a:r>
          </a:p>
        </p:txBody>
      </p:sp>
      <p:sp>
        <p:nvSpPr>
          <p:cNvPr id="22" name="Rectangle 21">
            <a:extLst>
              <a:ext uri="{FF2B5EF4-FFF2-40B4-BE49-F238E27FC236}">
                <a16:creationId xmlns:a16="http://schemas.microsoft.com/office/drawing/2014/main" id="{7732C1B4-D46D-B22A-9092-D9179DFF9BC9}"/>
              </a:ext>
            </a:extLst>
          </p:cNvPr>
          <p:cNvSpPr/>
          <p:nvPr/>
        </p:nvSpPr>
        <p:spPr>
          <a:xfrm rot="16200000" flipH="1">
            <a:off x="10461210" y="1604542"/>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35EF1C0-C518-D7D3-B6E8-48F25A39F18C}"/>
              </a:ext>
            </a:extLst>
          </p:cNvPr>
          <p:cNvSpPr/>
          <p:nvPr/>
        </p:nvSpPr>
        <p:spPr>
          <a:xfrm rot="16200000" flipH="1">
            <a:off x="9452268" y="2464947"/>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5BDBCA8-AA69-4654-0FC6-26A21A1D3461}"/>
              </a:ext>
            </a:extLst>
          </p:cNvPr>
          <p:cNvSpPr/>
          <p:nvPr/>
        </p:nvSpPr>
        <p:spPr>
          <a:xfrm rot="16200000" flipH="1">
            <a:off x="9884015" y="2464659"/>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97B0FBB-DAB7-2D26-FE44-E9A96EDABDEA}"/>
              </a:ext>
            </a:extLst>
          </p:cNvPr>
          <p:cNvSpPr/>
          <p:nvPr/>
        </p:nvSpPr>
        <p:spPr>
          <a:xfrm rot="16200000" flipH="1">
            <a:off x="10319505" y="2466377"/>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2" name="Group 41">
            <a:extLst>
              <a:ext uri="{FF2B5EF4-FFF2-40B4-BE49-F238E27FC236}">
                <a16:creationId xmlns:a16="http://schemas.microsoft.com/office/drawing/2014/main" id="{F3D67B09-F61A-BF63-147C-F599CF7435E0}"/>
              </a:ext>
            </a:extLst>
          </p:cNvPr>
          <p:cNvGrpSpPr/>
          <p:nvPr/>
        </p:nvGrpSpPr>
        <p:grpSpPr>
          <a:xfrm>
            <a:off x="7223341" y="728440"/>
            <a:ext cx="481072" cy="86899"/>
            <a:chOff x="3965985" y="4431962"/>
            <a:chExt cx="2442435" cy="441188"/>
          </a:xfrm>
          <a:solidFill>
            <a:srgbClr val="EF3DE7"/>
          </a:solidFill>
        </p:grpSpPr>
        <p:sp>
          <p:nvSpPr>
            <p:cNvPr id="43" name="Rectangle 42">
              <a:extLst>
                <a:ext uri="{FF2B5EF4-FFF2-40B4-BE49-F238E27FC236}">
                  <a16:creationId xmlns:a16="http://schemas.microsoft.com/office/drawing/2014/main" id="{A4ABCCE0-041C-528D-43A7-77593A24E9D2}"/>
                </a:ext>
              </a:extLst>
            </p:cNvPr>
            <p:cNvSpPr/>
            <p:nvPr/>
          </p:nvSpPr>
          <p:spPr>
            <a:xfrm>
              <a:off x="3965985" y="4431962"/>
              <a:ext cx="2440947" cy="441188"/>
            </a:xfrm>
            <a:prstGeom prst="rect">
              <a:avLst/>
            </a:prstGeom>
            <a:grpFill/>
            <a:ln>
              <a:solidFill>
                <a:srgbClr val="CC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Freeform: Shape 43">
              <a:extLst>
                <a:ext uri="{FF2B5EF4-FFF2-40B4-BE49-F238E27FC236}">
                  <a16:creationId xmlns:a16="http://schemas.microsoft.com/office/drawing/2014/main" id="{C38DD581-C31F-39BE-42D5-05DA32803D0B}"/>
                </a:ext>
              </a:extLst>
            </p:cNvPr>
            <p:cNvSpPr/>
            <p:nvPr/>
          </p:nvSpPr>
          <p:spPr>
            <a:xfrm>
              <a:off x="3977640" y="4447023"/>
              <a:ext cx="2430780" cy="393197"/>
            </a:xfrm>
            <a:custGeom>
              <a:avLst/>
              <a:gdLst>
                <a:gd name="connsiteX0" fmla="*/ 0 w 2430780"/>
                <a:gd name="connsiteY0" fmla="*/ 15249 h 266709"/>
                <a:gd name="connsiteX1" fmla="*/ 45720 w 2430780"/>
                <a:gd name="connsiteY1" fmla="*/ 7629 h 266709"/>
                <a:gd name="connsiteX2" fmla="*/ 76200 w 2430780"/>
                <a:gd name="connsiteY2" fmla="*/ 9 h 266709"/>
                <a:gd name="connsiteX3" fmla="*/ 327660 w 2430780"/>
                <a:gd name="connsiteY3" fmla="*/ 15249 h 266709"/>
                <a:gd name="connsiteX4" fmla="*/ 388620 w 2430780"/>
                <a:gd name="connsiteY4" fmla="*/ 60969 h 266709"/>
                <a:gd name="connsiteX5" fmla="*/ 426720 w 2430780"/>
                <a:gd name="connsiteY5" fmla="*/ 114309 h 266709"/>
                <a:gd name="connsiteX6" fmla="*/ 449580 w 2430780"/>
                <a:gd name="connsiteY6" fmla="*/ 137169 h 266709"/>
                <a:gd name="connsiteX7" fmla="*/ 487680 w 2430780"/>
                <a:gd name="connsiteY7" fmla="*/ 182889 h 266709"/>
                <a:gd name="connsiteX8" fmla="*/ 510540 w 2430780"/>
                <a:gd name="connsiteY8" fmla="*/ 190509 h 266709"/>
                <a:gd name="connsiteX9" fmla="*/ 541020 w 2430780"/>
                <a:gd name="connsiteY9" fmla="*/ 205749 h 266709"/>
                <a:gd name="connsiteX10" fmla="*/ 769620 w 2430780"/>
                <a:gd name="connsiteY10" fmla="*/ 198129 h 266709"/>
                <a:gd name="connsiteX11" fmla="*/ 822960 w 2430780"/>
                <a:gd name="connsiteY11" fmla="*/ 190509 h 266709"/>
                <a:gd name="connsiteX12" fmla="*/ 1120140 w 2430780"/>
                <a:gd name="connsiteY12" fmla="*/ 182889 h 266709"/>
                <a:gd name="connsiteX13" fmla="*/ 1264920 w 2430780"/>
                <a:gd name="connsiteY13" fmla="*/ 121929 h 266709"/>
                <a:gd name="connsiteX14" fmla="*/ 1341120 w 2430780"/>
                <a:gd name="connsiteY14" fmla="*/ 68589 h 266709"/>
                <a:gd name="connsiteX15" fmla="*/ 1379220 w 2430780"/>
                <a:gd name="connsiteY15" fmla="*/ 45729 h 266709"/>
                <a:gd name="connsiteX16" fmla="*/ 1402080 w 2430780"/>
                <a:gd name="connsiteY16" fmla="*/ 30489 h 266709"/>
                <a:gd name="connsiteX17" fmla="*/ 1455420 w 2430780"/>
                <a:gd name="connsiteY17" fmla="*/ 22869 h 266709"/>
                <a:gd name="connsiteX18" fmla="*/ 1569720 w 2430780"/>
                <a:gd name="connsiteY18" fmla="*/ 38109 h 266709"/>
                <a:gd name="connsiteX19" fmla="*/ 1600200 w 2430780"/>
                <a:gd name="connsiteY19" fmla="*/ 45729 h 266709"/>
                <a:gd name="connsiteX20" fmla="*/ 1630680 w 2430780"/>
                <a:gd name="connsiteY20" fmla="*/ 76209 h 266709"/>
                <a:gd name="connsiteX21" fmla="*/ 1691640 w 2430780"/>
                <a:gd name="connsiteY21" fmla="*/ 121929 h 266709"/>
                <a:gd name="connsiteX22" fmla="*/ 1744980 w 2430780"/>
                <a:gd name="connsiteY22" fmla="*/ 175269 h 266709"/>
                <a:gd name="connsiteX23" fmla="*/ 1805940 w 2430780"/>
                <a:gd name="connsiteY23" fmla="*/ 213369 h 266709"/>
                <a:gd name="connsiteX24" fmla="*/ 1836420 w 2430780"/>
                <a:gd name="connsiteY24" fmla="*/ 228609 h 266709"/>
                <a:gd name="connsiteX25" fmla="*/ 1897380 w 2430780"/>
                <a:gd name="connsiteY25" fmla="*/ 259089 h 266709"/>
                <a:gd name="connsiteX26" fmla="*/ 1958340 w 2430780"/>
                <a:gd name="connsiteY26" fmla="*/ 266709 h 266709"/>
                <a:gd name="connsiteX27" fmla="*/ 2148840 w 2430780"/>
                <a:gd name="connsiteY27" fmla="*/ 259089 h 266709"/>
                <a:gd name="connsiteX28" fmla="*/ 2217420 w 2430780"/>
                <a:gd name="connsiteY28" fmla="*/ 236229 h 266709"/>
                <a:gd name="connsiteX29" fmla="*/ 2240280 w 2430780"/>
                <a:gd name="connsiteY29" fmla="*/ 228609 h 266709"/>
                <a:gd name="connsiteX30" fmla="*/ 2301240 w 2430780"/>
                <a:gd name="connsiteY30" fmla="*/ 213369 h 266709"/>
                <a:gd name="connsiteX31" fmla="*/ 2369820 w 2430780"/>
                <a:gd name="connsiteY31" fmla="*/ 182889 h 266709"/>
                <a:gd name="connsiteX32" fmla="*/ 2430780 w 2430780"/>
                <a:gd name="connsiteY32" fmla="*/ 182889 h 266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430780" h="266709">
                  <a:moveTo>
                    <a:pt x="0" y="15249"/>
                  </a:moveTo>
                  <a:cubicBezTo>
                    <a:pt x="15240" y="12709"/>
                    <a:pt x="30570" y="10659"/>
                    <a:pt x="45720" y="7629"/>
                  </a:cubicBezTo>
                  <a:cubicBezTo>
                    <a:pt x="55989" y="5575"/>
                    <a:pt x="65731" y="-274"/>
                    <a:pt x="76200" y="9"/>
                  </a:cubicBezTo>
                  <a:cubicBezTo>
                    <a:pt x="160143" y="2278"/>
                    <a:pt x="243840" y="10169"/>
                    <a:pt x="327660" y="15249"/>
                  </a:cubicBezTo>
                  <a:cubicBezTo>
                    <a:pt x="347980" y="30489"/>
                    <a:pt x="374531" y="39835"/>
                    <a:pt x="388620" y="60969"/>
                  </a:cubicBezTo>
                  <a:cubicBezTo>
                    <a:pt x="400681" y="79061"/>
                    <a:pt x="412543" y="97769"/>
                    <a:pt x="426720" y="114309"/>
                  </a:cubicBezTo>
                  <a:cubicBezTo>
                    <a:pt x="433733" y="122491"/>
                    <a:pt x="442681" y="128890"/>
                    <a:pt x="449580" y="137169"/>
                  </a:cubicBezTo>
                  <a:cubicBezTo>
                    <a:pt x="467151" y="158254"/>
                    <a:pt x="462635" y="166193"/>
                    <a:pt x="487680" y="182889"/>
                  </a:cubicBezTo>
                  <a:cubicBezTo>
                    <a:pt x="494363" y="187344"/>
                    <a:pt x="503157" y="187345"/>
                    <a:pt x="510540" y="190509"/>
                  </a:cubicBezTo>
                  <a:cubicBezTo>
                    <a:pt x="520981" y="194984"/>
                    <a:pt x="530860" y="200669"/>
                    <a:pt x="541020" y="205749"/>
                  </a:cubicBezTo>
                  <a:cubicBezTo>
                    <a:pt x="617220" y="203209"/>
                    <a:pt x="693489" y="202244"/>
                    <a:pt x="769620" y="198129"/>
                  </a:cubicBezTo>
                  <a:cubicBezTo>
                    <a:pt x="787554" y="197160"/>
                    <a:pt x="805016" y="191289"/>
                    <a:pt x="822960" y="190509"/>
                  </a:cubicBezTo>
                  <a:cubicBezTo>
                    <a:pt x="921959" y="186205"/>
                    <a:pt x="1021080" y="185429"/>
                    <a:pt x="1120140" y="182889"/>
                  </a:cubicBezTo>
                  <a:cubicBezTo>
                    <a:pt x="1153451" y="171785"/>
                    <a:pt x="1240482" y="146367"/>
                    <a:pt x="1264920" y="121929"/>
                  </a:cubicBezTo>
                  <a:cubicBezTo>
                    <a:pt x="1318045" y="68804"/>
                    <a:pt x="1289731" y="81436"/>
                    <a:pt x="1341120" y="68589"/>
                  </a:cubicBezTo>
                  <a:cubicBezTo>
                    <a:pt x="1353820" y="60969"/>
                    <a:pt x="1366661" y="53579"/>
                    <a:pt x="1379220" y="45729"/>
                  </a:cubicBezTo>
                  <a:cubicBezTo>
                    <a:pt x="1386986" y="40875"/>
                    <a:pt x="1393308" y="33121"/>
                    <a:pt x="1402080" y="30489"/>
                  </a:cubicBezTo>
                  <a:cubicBezTo>
                    <a:pt x="1419283" y="25328"/>
                    <a:pt x="1437640" y="25409"/>
                    <a:pt x="1455420" y="22869"/>
                  </a:cubicBezTo>
                  <a:cubicBezTo>
                    <a:pt x="1493520" y="27949"/>
                    <a:pt x="1531753" y="32114"/>
                    <a:pt x="1569720" y="38109"/>
                  </a:cubicBezTo>
                  <a:cubicBezTo>
                    <a:pt x="1580065" y="39742"/>
                    <a:pt x="1591319" y="40178"/>
                    <a:pt x="1600200" y="45729"/>
                  </a:cubicBezTo>
                  <a:cubicBezTo>
                    <a:pt x="1612384" y="53344"/>
                    <a:pt x="1619642" y="67011"/>
                    <a:pt x="1630680" y="76209"/>
                  </a:cubicBezTo>
                  <a:cubicBezTo>
                    <a:pt x="1650193" y="92470"/>
                    <a:pt x="1673679" y="103968"/>
                    <a:pt x="1691640" y="121929"/>
                  </a:cubicBezTo>
                  <a:cubicBezTo>
                    <a:pt x="1709420" y="139709"/>
                    <a:pt x="1722490" y="164024"/>
                    <a:pt x="1744980" y="175269"/>
                  </a:cubicBezTo>
                  <a:cubicBezTo>
                    <a:pt x="1822209" y="213884"/>
                    <a:pt x="1726805" y="163910"/>
                    <a:pt x="1805940" y="213369"/>
                  </a:cubicBezTo>
                  <a:cubicBezTo>
                    <a:pt x="1815573" y="219389"/>
                    <a:pt x="1826557" y="222973"/>
                    <a:pt x="1836420" y="228609"/>
                  </a:cubicBezTo>
                  <a:cubicBezTo>
                    <a:pt x="1864733" y="244788"/>
                    <a:pt x="1859630" y="250378"/>
                    <a:pt x="1897380" y="259089"/>
                  </a:cubicBezTo>
                  <a:cubicBezTo>
                    <a:pt x="1917334" y="263694"/>
                    <a:pt x="1938020" y="264169"/>
                    <a:pt x="1958340" y="266709"/>
                  </a:cubicBezTo>
                  <a:cubicBezTo>
                    <a:pt x="2021840" y="264169"/>
                    <a:pt x="2085725" y="266514"/>
                    <a:pt x="2148840" y="259089"/>
                  </a:cubicBezTo>
                  <a:cubicBezTo>
                    <a:pt x="2172772" y="256274"/>
                    <a:pt x="2194560" y="243849"/>
                    <a:pt x="2217420" y="236229"/>
                  </a:cubicBezTo>
                  <a:cubicBezTo>
                    <a:pt x="2225040" y="233689"/>
                    <a:pt x="2232404" y="230184"/>
                    <a:pt x="2240280" y="228609"/>
                  </a:cubicBezTo>
                  <a:cubicBezTo>
                    <a:pt x="2262643" y="224136"/>
                    <a:pt x="2280738" y="222156"/>
                    <a:pt x="2301240" y="213369"/>
                  </a:cubicBezTo>
                  <a:cubicBezTo>
                    <a:pt x="2318863" y="205816"/>
                    <a:pt x="2351388" y="185725"/>
                    <a:pt x="2369820" y="182889"/>
                  </a:cubicBezTo>
                  <a:cubicBezTo>
                    <a:pt x="2389904" y="179799"/>
                    <a:pt x="2410460" y="182889"/>
                    <a:pt x="2430780" y="182889"/>
                  </a:cubicBezTo>
                </a:path>
              </a:pathLst>
            </a:custGeom>
            <a:grpFill/>
            <a:ln w="57150">
              <a:solidFill>
                <a:srgbClr val="CC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7" name="Group 6">
            <a:extLst>
              <a:ext uri="{FF2B5EF4-FFF2-40B4-BE49-F238E27FC236}">
                <a16:creationId xmlns:a16="http://schemas.microsoft.com/office/drawing/2014/main" id="{19B20C9C-5777-94AE-4D48-46E90BB0FA3B}"/>
              </a:ext>
            </a:extLst>
          </p:cNvPr>
          <p:cNvGrpSpPr/>
          <p:nvPr/>
        </p:nvGrpSpPr>
        <p:grpSpPr>
          <a:xfrm>
            <a:off x="7900636" y="1415020"/>
            <a:ext cx="481072" cy="86899"/>
            <a:chOff x="3965985" y="4431962"/>
            <a:chExt cx="2442435" cy="441188"/>
          </a:xfrm>
          <a:solidFill>
            <a:srgbClr val="EF3DE7"/>
          </a:solidFill>
        </p:grpSpPr>
        <p:sp>
          <p:nvSpPr>
            <p:cNvPr id="8" name="Rectangle 7">
              <a:extLst>
                <a:ext uri="{FF2B5EF4-FFF2-40B4-BE49-F238E27FC236}">
                  <a16:creationId xmlns:a16="http://schemas.microsoft.com/office/drawing/2014/main" id="{6881696F-10AD-0C60-9C61-2C81D6879FB7}"/>
                </a:ext>
              </a:extLst>
            </p:cNvPr>
            <p:cNvSpPr/>
            <p:nvPr/>
          </p:nvSpPr>
          <p:spPr>
            <a:xfrm>
              <a:off x="3965985" y="4431962"/>
              <a:ext cx="2440947" cy="441188"/>
            </a:xfrm>
            <a:prstGeom prst="rect">
              <a:avLst/>
            </a:prstGeom>
            <a:grpFill/>
            <a:ln>
              <a:solidFill>
                <a:srgbClr val="CC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Freeform: Shape 8">
              <a:extLst>
                <a:ext uri="{FF2B5EF4-FFF2-40B4-BE49-F238E27FC236}">
                  <a16:creationId xmlns:a16="http://schemas.microsoft.com/office/drawing/2014/main" id="{1EC07861-4FCE-3E20-44FE-E0F92FC1D648}"/>
                </a:ext>
              </a:extLst>
            </p:cNvPr>
            <p:cNvSpPr/>
            <p:nvPr/>
          </p:nvSpPr>
          <p:spPr>
            <a:xfrm>
              <a:off x="3977640" y="4447023"/>
              <a:ext cx="2430780" cy="393197"/>
            </a:xfrm>
            <a:custGeom>
              <a:avLst/>
              <a:gdLst>
                <a:gd name="connsiteX0" fmla="*/ 0 w 2430780"/>
                <a:gd name="connsiteY0" fmla="*/ 15249 h 266709"/>
                <a:gd name="connsiteX1" fmla="*/ 45720 w 2430780"/>
                <a:gd name="connsiteY1" fmla="*/ 7629 h 266709"/>
                <a:gd name="connsiteX2" fmla="*/ 76200 w 2430780"/>
                <a:gd name="connsiteY2" fmla="*/ 9 h 266709"/>
                <a:gd name="connsiteX3" fmla="*/ 327660 w 2430780"/>
                <a:gd name="connsiteY3" fmla="*/ 15249 h 266709"/>
                <a:gd name="connsiteX4" fmla="*/ 388620 w 2430780"/>
                <a:gd name="connsiteY4" fmla="*/ 60969 h 266709"/>
                <a:gd name="connsiteX5" fmla="*/ 426720 w 2430780"/>
                <a:gd name="connsiteY5" fmla="*/ 114309 h 266709"/>
                <a:gd name="connsiteX6" fmla="*/ 449580 w 2430780"/>
                <a:gd name="connsiteY6" fmla="*/ 137169 h 266709"/>
                <a:gd name="connsiteX7" fmla="*/ 487680 w 2430780"/>
                <a:gd name="connsiteY7" fmla="*/ 182889 h 266709"/>
                <a:gd name="connsiteX8" fmla="*/ 510540 w 2430780"/>
                <a:gd name="connsiteY8" fmla="*/ 190509 h 266709"/>
                <a:gd name="connsiteX9" fmla="*/ 541020 w 2430780"/>
                <a:gd name="connsiteY9" fmla="*/ 205749 h 266709"/>
                <a:gd name="connsiteX10" fmla="*/ 769620 w 2430780"/>
                <a:gd name="connsiteY10" fmla="*/ 198129 h 266709"/>
                <a:gd name="connsiteX11" fmla="*/ 822960 w 2430780"/>
                <a:gd name="connsiteY11" fmla="*/ 190509 h 266709"/>
                <a:gd name="connsiteX12" fmla="*/ 1120140 w 2430780"/>
                <a:gd name="connsiteY12" fmla="*/ 182889 h 266709"/>
                <a:gd name="connsiteX13" fmla="*/ 1264920 w 2430780"/>
                <a:gd name="connsiteY13" fmla="*/ 121929 h 266709"/>
                <a:gd name="connsiteX14" fmla="*/ 1341120 w 2430780"/>
                <a:gd name="connsiteY14" fmla="*/ 68589 h 266709"/>
                <a:gd name="connsiteX15" fmla="*/ 1379220 w 2430780"/>
                <a:gd name="connsiteY15" fmla="*/ 45729 h 266709"/>
                <a:gd name="connsiteX16" fmla="*/ 1402080 w 2430780"/>
                <a:gd name="connsiteY16" fmla="*/ 30489 h 266709"/>
                <a:gd name="connsiteX17" fmla="*/ 1455420 w 2430780"/>
                <a:gd name="connsiteY17" fmla="*/ 22869 h 266709"/>
                <a:gd name="connsiteX18" fmla="*/ 1569720 w 2430780"/>
                <a:gd name="connsiteY18" fmla="*/ 38109 h 266709"/>
                <a:gd name="connsiteX19" fmla="*/ 1600200 w 2430780"/>
                <a:gd name="connsiteY19" fmla="*/ 45729 h 266709"/>
                <a:gd name="connsiteX20" fmla="*/ 1630680 w 2430780"/>
                <a:gd name="connsiteY20" fmla="*/ 76209 h 266709"/>
                <a:gd name="connsiteX21" fmla="*/ 1691640 w 2430780"/>
                <a:gd name="connsiteY21" fmla="*/ 121929 h 266709"/>
                <a:gd name="connsiteX22" fmla="*/ 1744980 w 2430780"/>
                <a:gd name="connsiteY22" fmla="*/ 175269 h 266709"/>
                <a:gd name="connsiteX23" fmla="*/ 1805940 w 2430780"/>
                <a:gd name="connsiteY23" fmla="*/ 213369 h 266709"/>
                <a:gd name="connsiteX24" fmla="*/ 1836420 w 2430780"/>
                <a:gd name="connsiteY24" fmla="*/ 228609 h 266709"/>
                <a:gd name="connsiteX25" fmla="*/ 1897380 w 2430780"/>
                <a:gd name="connsiteY25" fmla="*/ 259089 h 266709"/>
                <a:gd name="connsiteX26" fmla="*/ 1958340 w 2430780"/>
                <a:gd name="connsiteY26" fmla="*/ 266709 h 266709"/>
                <a:gd name="connsiteX27" fmla="*/ 2148840 w 2430780"/>
                <a:gd name="connsiteY27" fmla="*/ 259089 h 266709"/>
                <a:gd name="connsiteX28" fmla="*/ 2217420 w 2430780"/>
                <a:gd name="connsiteY28" fmla="*/ 236229 h 266709"/>
                <a:gd name="connsiteX29" fmla="*/ 2240280 w 2430780"/>
                <a:gd name="connsiteY29" fmla="*/ 228609 h 266709"/>
                <a:gd name="connsiteX30" fmla="*/ 2301240 w 2430780"/>
                <a:gd name="connsiteY30" fmla="*/ 213369 h 266709"/>
                <a:gd name="connsiteX31" fmla="*/ 2369820 w 2430780"/>
                <a:gd name="connsiteY31" fmla="*/ 182889 h 266709"/>
                <a:gd name="connsiteX32" fmla="*/ 2430780 w 2430780"/>
                <a:gd name="connsiteY32" fmla="*/ 182889 h 266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430780" h="266709">
                  <a:moveTo>
                    <a:pt x="0" y="15249"/>
                  </a:moveTo>
                  <a:cubicBezTo>
                    <a:pt x="15240" y="12709"/>
                    <a:pt x="30570" y="10659"/>
                    <a:pt x="45720" y="7629"/>
                  </a:cubicBezTo>
                  <a:cubicBezTo>
                    <a:pt x="55989" y="5575"/>
                    <a:pt x="65731" y="-274"/>
                    <a:pt x="76200" y="9"/>
                  </a:cubicBezTo>
                  <a:cubicBezTo>
                    <a:pt x="160143" y="2278"/>
                    <a:pt x="243840" y="10169"/>
                    <a:pt x="327660" y="15249"/>
                  </a:cubicBezTo>
                  <a:cubicBezTo>
                    <a:pt x="347980" y="30489"/>
                    <a:pt x="374531" y="39835"/>
                    <a:pt x="388620" y="60969"/>
                  </a:cubicBezTo>
                  <a:cubicBezTo>
                    <a:pt x="400681" y="79061"/>
                    <a:pt x="412543" y="97769"/>
                    <a:pt x="426720" y="114309"/>
                  </a:cubicBezTo>
                  <a:cubicBezTo>
                    <a:pt x="433733" y="122491"/>
                    <a:pt x="442681" y="128890"/>
                    <a:pt x="449580" y="137169"/>
                  </a:cubicBezTo>
                  <a:cubicBezTo>
                    <a:pt x="467151" y="158254"/>
                    <a:pt x="462635" y="166193"/>
                    <a:pt x="487680" y="182889"/>
                  </a:cubicBezTo>
                  <a:cubicBezTo>
                    <a:pt x="494363" y="187344"/>
                    <a:pt x="503157" y="187345"/>
                    <a:pt x="510540" y="190509"/>
                  </a:cubicBezTo>
                  <a:cubicBezTo>
                    <a:pt x="520981" y="194984"/>
                    <a:pt x="530860" y="200669"/>
                    <a:pt x="541020" y="205749"/>
                  </a:cubicBezTo>
                  <a:cubicBezTo>
                    <a:pt x="617220" y="203209"/>
                    <a:pt x="693489" y="202244"/>
                    <a:pt x="769620" y="198129"/>
                  </a:cubicBezTo>
                  <a:cubicBezTo>
                    <a:pt x="787554" y="197160"/>
                    <a:pt x="805016" y="191289"/>
                    <a:pt x="822960" y="190509"/>
                  </a:cubicBezTo>
                  <a:cubicBezTo>
                    <a:pt x="921959" y="186205"/>
                    <a:pt x="1021080" y="185429"/>
                    <a:pt x="1120140" y="182889"/>
                  </a:cubicBezTo>
                  <a:cubicBezTo>
                    <a:pt x="1153451" y="171785"/>
                    <a:pt x="1240482" y="146367"/>
                    <a:pt x="1264920" y="121929"/>
                  </a:cubicBezTo>
                  <a:cubicBezTo>
                    <a:pt x="1318045" y="68804"/>
                    <a:pt x="1289731" y="81436"/>
                    <a:pt x="1341120" y="68589"/>
                  </a:cubicBezTo>
                  <a:cubicBezTo>
                    <a:pt x="1353820" y="60969"/>
                    <a:pt x="1366661" y="53579"/>
                    <a:pt x="1379220" y="45729"/>
                  </a:cubicBezTo>
                  <a:cubicBezTo>
                    <a:pt x="1386986" y="40875"/>
                    <a:pt x="1393308" y="33121"/>
                    <a:pt x="1402080" y="30489"/>
                  </a:cubicBezTo>
                  <a:cubicBezTo>
                    <a:pt x="1419283" y="25328"/>
                    <a:pt x="1437640" y="25409"/>
                    <a:pt x="1455420" y="22869"/>
                  </a:cubicBezTo>
                  <a:cubicBezTo>
                    <a:pt x="1493520" y="27949"/>
                    <a:pt x="1531753" y="32114"/>
                    <a:pt x="1569720" y="38109"/>
                  </a:cubicBezTo>
                  <a:cubicBezTo>
                    <a:pt x="1580065" y="39742"/>
                    <a:pt x="1591319" y="40178"/>
                    <a:pt x="1600200" y="45729"/>
                  </a:cubicBezTo>
                  <a:cubicBezTo>
                    <a:pt x="1612384" y="53344"/>
                    <a:pt x="1619642" y="67011"/>
                    <a:pt x="1630680" y="76209"/>
                  </a:cubicBezTo>
                  <a:cubicBezTo>
                    <a:pt x="1650193" y="92470"/>
                    <a:pt x="1673679" y="103968"/>
                    <a:pt x="1691640" y="121929"/>
                  </a:cubicBezTo>
                  <a:cubicBezTo>
                    <a:pt x="1709420" y="139709"/>
                    <a:pt x="1722490" y="164024"/>
                    <a:pt x="1744980" y="175269"/>
                  </a:cubicBezTo>
                  <a:cubicBezTo>
                    <a:pt x="1822209" y="213884"/>
                    <a:pt x="1726805" y="163910"/>
                    <a:pt x="1805940" y="213369"/>
                  </a:cubicBezTo>
                  <a:cubicBezTo>
                    <a:pt x="1815573" y="219389"/>
                    <a:pt x="1826557" y="222973"/>
                    <a:pt x="1836420" y="228609"/>
                  </a:cubicBezTo>
                  <a:cubicBezTo>
                    <a:pt x="1864733" y="244788"/>
                    <a:pt x="1859630" y="250378"/>
                    <a:pt x="1897380" y="259089"/>
                  </a:cubicBezTo>
                  <a:cubicBezTo>
                    <a:pt x="1917334" y="263694"/>
                    <a:pt x="1938020" y="264169"/>
                    <a:pt x="1958340" y="266709"/>
                  </a:cubicBezTo>
                  <a:cubicBezTo>
                    <a:pt x="2021840" y="264169"/>
                    <a:pt x="2085725" y="266514"/>
                    <a:pt x="2148840" y="259089"/>
                  </a:cubicBezTo>
                  <a:cubicBezTo>
                    <a:pt x="2172772" y="256274"/>
                    <a:pt x="2194560" y="243849"/>
                    <a:pt x="2217420" y="236229"/>
                  </a:cubicBezTo>
                  <a:cubicBezTo>
                    <a:pt x="2225040" y="233689"/>
                    <a:pt x="2232404" y="230184"/>
                    <a:pt x="2240280" y="228609"/>
                  </a:cubicBezTo>
                  <a:cubicBezTo>
                    <a:pt x="2262643" y="224136"/>
                    <a:pt x="2280738" y="222156"/>
                    <a:pt x="2301240" y="213369"/>
                  </a:cubicBezTo>
                  <a:cubicBezTo>
                    <a:pt x="2318863" y="205816"/>
                    <a:pt x="2351388" y="185725"/>
                    <a:pt x="2369820" y="182889"/>
                  </a:cubicBezTo>
                  <a:cubicBezTo>
                    <a:pt x="2389904" y="179799"/>
                    <a:pt x="2410460" y="182889"/>
                    <a:pt x="2430780" y="182889"/>
                  </a:cubicBezTo>
                </a:path>
              </a:pathLst>
            </a:custGeom>
            <a:grpFill/>
            <a:ln w="57150">
              <a:solidFill>
                <a:srgbClr val="CC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0" name="Oval 9">
            <a:extLst>
              <a:ext uri="{FF2B5EF4-FFF2-40B4-BE49-F238E27FC236}">
                <a16:creationId xmlns:a16="http://schemas.microsoft.com/office/drawing/2014/main" id="{B0895B66-2C08-C9F1-EEE7-08BFB5588942}"/>
              </a:ext>
            </a:extLst>
          </p:cNvPr>
          <p:cNvSpPr/>
          <p:nvPr/>
        </p:nvSpPr>
        <p:spPr>
          <a:xfrm>
            <a:off x="1783455" y="1283365"/>
            <a:ext cx="401320" cy="39303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03ADA3F4-239D-73C4-39A9-C69163819103}"/>
              </a:ext>
            </a:extLst>
          </p:cNvPr>
          <p:cNvSpPr/>
          <p:nvPr/>
        </p:nvSpPr>
        <p:spPr>
          <a:xfrm>
            <a:off x="1783455" y="1973354"/>
            <a:ext cx="401320" cy="39303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E5409C84-F2C5-5234-4035-7BAFF4EF7BAA}"/>
              </a:ext>
            </a:extLst>
          </p:cNvPr>
          <p:cNvSpPr/>
          <p:nvPr/>
        </p:nvSpPr>
        <p:spPr>
          <a:xfrm>
            <a:off x="1783455" y="2663343"/>
            <a:ext cx="401320" cy="39303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A46D8009-0EEF-3FA4-9F59-11FDF0CB7281}"/>
              </a:ext>
            </a:extLst>
          </p:cNvPr>
          <p:cNvSpPr/>
          <p:nvPr/>
        </p:nvSpPr>
        <p:spPr>
          <a:xfrm>
            <a:off x="1783455" y="3353332"/>
            <a:ext cx="401320" cy="39303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0E06EBC0-08F7-3295-C47C-46793F8F1633}"/>
              </a:ext>
            </a:extLst>
          </p:cNvPr>
          <p:cNvSpPr/>
          <p:nvPr/>
        </p:nvSpPr>
        <p:spPr>
          <a:xfrm>
            <a:off x="1783455" y="4043321"/>
            <a:ext cx="401320" cy="39303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01F50F0E-9E8C-2791-069F-1CCDDD5B490F}"/>
              </a:ext>
            </a:extLst>
          </p:cNvPr>
          <p:cNvSpPr txBox="1"/>
          <p:nvPr/>
        </p:nvSpPr>
        <p:spPr>
          <a:xfrm>
            <a:off x="1221671" y="847668"/>
            <a:ext cx="1524888" cy="400110"/>
          </a:xfrm>
          <a:prstGeom prst="rect">
            <a:avLst/>
          </a:prstGeom>
          <a:noFill/>
        </p:spPr>
        <p:txBody>
          <a:bodyPr wrap="square" rtlCol="0">
            <a:spAutoFit/>
          </a:bodyPr>
          <a:lstStyle/>
          <a:p>
            <a:pPr algn="ctr"/>
            <a:r>
              <a:rPr lang="en-US" sz="2000" b="1" dirty="0"/>
              <a:t>INPUT</a:t>
            </a:r>
          </a:p>
        </p:txBody>
      </p:sp>
      <p:sp>
        <p:nvSpPr>
          <p:cNvPr id="19" name="TextBox 18">
            <a:extLst>
              <a:ext uri="{FF2B5EF4-FFF2-40B4-BE49-F238E27FC236}">
                <a16:creationId xmlns:a16="http://schemas.microsoft.com/office/drawing/2014/main" id="{6AC1C2B3-B472-2D15-0567-FF4C8BE7CB1A}"/>
              </a:ext>
            </a:extLst>
          </p:cNvPr>
          <p:cNvSpPr txBox="1"/>
          <p:nvPr/>
        </p:nvSpPr>
        <p:spPr>
          <a:xfrm>
            <a:off x="2303837" y="837288"/>
            <a:ext cx="2077774" cy="400110"/>
          </a:xfrm>
          <a:prstGeom prst="rect">
            <a:avLst/>
          </a:prstGeom>
          <a:noFill/>
        </p:spPr>
        <p:txBody>
          <a:bodyPr wrap="square" rtlCol="0">
            <a:spAutoFit/>
          </a:bodyPr>
          <a:lstStyle/>
          <a:p>
            <a:pPr algn="ctr"/>
            <a:r>
              <a:rPr lang="en-US" sz="2000" b="1" dirty="0"/>
              <a:t>ACTIVATION</a:t>
            </a:r>
          </a:p>
        </p:txBody>
      </p:sp>
      <p:sp>
        <p:nvSpPr>
          <p:cNvPr id="21" name="Oval 20">
            <a:extLst>
              <a:ext uri="{FF2B5EF4-FFF2-40B4-BE49-F238E27FC236}">
                <a16:creationId xmlns:a16="http://schemas.microsoft.com/office/drawing/2014/main" id="{F6BEE25C-60D5-4EA0-5204-0FECC825B0D4}"/>
              </a:ext>
            </a:extLst>
          </p:cNvPr>
          <p:cNvSpPr/>
          <p:nvPr/>
        </p:nvSpPr>
        <p:spPr>
          <a:xfrm>
            <a:off x="3142064" y="1283365"/>
            <a:ext cx="401320" cy="39303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19F3082E-1469-26C6-6D58-4BE0FC3ADDF6}"/>
              </a:ext>
            </a:extLst>
          </p:cNvPr>
          <p:cNvSpPr/>
          <p:nvPr/>
        </p:nvSpPr>
        <p:spPr>
          <a:xfrm>
            <a:off x="3142064" y="1973354"/>
            <a:ext cx="401320" cy="39303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70DBBED3-ADCE-E4D6-D857-54832E564D53}"/>
              </a:ext>
            </a:extLst>
          </p:cNvPr>
          <p:cNvSpPr/>
          <p:nvPr/>
        </p:nvSpPr>
        <p:spPr>
          <a:xfrm>
            <a:off x="3142064" y="2663343"/>
            <a:ext cx="401320" cy="39303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7C68D196-13B0-B48D-9DC2-1A85A204B7A9}"/>
              </a:ext>
            </a:extLst>
          </p:cNvPr>
          <p:cNvSpPr/>
          <p:nvPr/>
        </p:nvSpPr>
        <p:spPr>
          <a:xfrm>
            <a:off x="3142064" y="3353332"/>
            <a:ext cx="401320" cy="39303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25C6F2AD-378B-6A02-4973-D7AFE4793425}"/>
              </a:ext>
            </a:extLst>
          </p:cNvPr>
          <p:cNvSpPr/>
          <p:nvPr/>
        </p:nvSpPr>
        <p:spPr>
          <a:xfrm>
            <a:off x="3142064" y="4043321"/>
            <a:ext cx="401320" cy="39303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8" name="Straight Connector 27">
            <a:extLst>
              <a:ext uri="{FF2B5EF4-FFF2-40B4-BE49-F238E27FC236}">
                <a16:creationId xmlns:a16="http://schemas.microsoft.com/office/drawing/2014/main" id="{119B7E01-D247-6FCB-7091-3709E078BC59}"/>
              </a:ext>
            </a:extLst>
          </p:cNvPr>
          <p:cNvCxnSpPr>
            <a:stCxn id="10" idx="6"/>
            <a:endCxn id="21" idx="2"/>
          </p:cNvCxnSpPr>
          <p:nvPr/>
        </p:nvCxnSpPr>
        <p:spPr>
          <a:xfrm>
            <a:off x="2184775" y="1479883"/>
            <a:ext cx="957289" cy="0"/>
          </a:xfrm>
          <a:prstGeom prst="line">
            <a:avLst/>
          </a:prstGeom>
          <a:ln w="38100">
            <a:solidFill>
              <a:schemeClr val="tx1"/>
            </a:solidFill>
          </a:ln>
        </p:spPr>
        <p:style>
          <a:lnRef idx="1">
            <a:schemeClr val="dk1"/>
          </a:lnRef>
          <a:fillRef idx="0">
            <a:schemeClr val="dk1"/>
          </a:fillRef>
          <a:effectRef idx="0">
            <a:schemeClr val="dk1"/>
          </a:effectRef>
          <a:fontRef idx="minor">
            <a:schemeClr val="tx1"/>
          </a:fontRef>
        </p:style>
      </p:cxnSp>
      <p:cxnSp>
        <p:nvCxnSpPr>
          <p:cNvPr id="30" name="Straight Connector 29">
            <a:extLst>
              <a:ext uri="{FF2B5EF4-FFF2-40B4-BE49-F238E27FC236}">
                <a16:creationId xmlns:a16="http://schemas.microsoft.com/office/drawing/2014/main" id="{349F23F6-000A-6D2B-BFAC-728A93948366}"/>
              </a:ext>
            </a:extLst>
          </p:cNvPr>
          <p:cNvCxnSpPr>
            <a:stCxn id="10" idx="6"/>
            <a:endCxn id="23" idx="2"/>
          </p:cNvCxnSpPr>
          <p:nvPr/>
        </p:nvCxnSpPr>
        <p:spPr>
          <a:xfrm>
            <a:off x="2184775" y="1479883"/>
            <a:ext cx="957289" cy="68998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C978F10C-B11A-F1A3-CB4A-2E1710B78DEB}"/>
              </a:ext>
            </a:extLst>
          </p:cNvPr>
          <p:cNvCxnSpPr>
            <a:cxnSpLocks/>
            <a:stCxn id="10" idx="6"/>
            <a:endCxn id="24" idx="2"/>
          </p:cNvCxnSpPr>
          <p:nvPr/>
        </p:nvCxnSpPr>
        <p:spPr>
          <a:xfrm>
            <a:off x="2184775" y="1479883"/>
            <a:ext cx="957289" cy="1379978"/>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24EBE22C-F014-D409-06C0-493B7521B077}"/>
              </a:ext>
            </a:extLst>
          </p:cNvPr>
          <p:cNvCxnSpPr>
            <a:cxnSpLocks/>
            <a:endCxn id="25" idx="2"/>
          </p:cNvCxnSpPr>
          <p:nvPr/>
        </p:nvCxnSpPr>
        <p:spPr>
          <a:xfrm>
            <a:off x="2184775" y="1479883"/>
            <a:ext cx="957289" cy="2069967"/>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7307E997-1F46-A39F-2320-710455218871}"/>
              </a:ext>
            </a:extLst>
          </p:cNvPr>
          <p:cNvCxnSpPr>
            <a:cxnSpLocks/>
            <a:endCxn id="26" idx="2"/>
          </p:cNvCxnSpPr>
          <p:nvPr/>
        </p:nvCxnSpPr>
        <p:spPr>
          <a:xfrm>
            <a:off x="2184775" y="1479883"/>
            <a:ext cx="957289" cy="2759956"/>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81B60AE1-E2D7-F475-93D0-200BA7270EC7}"/>
              </a:ext>
            </a:extLst>
          </p:cNvPr>
          <p:cNvCxnSpPr>
            <a:cxnSpLocks/>
            <a:stCxn id="14" idx="6"/>
            <a:endCxn id="21" idx="2"/>
          </p:cNvCxnSpPr>
          <p:nvPr/>
        </p:nvCxnSpPr>
        <p:spPr>
          <a:xfrm flipV="1">
            <a:off x="2184775" y="1479883"/>
            <a:ext cx="957289" cy="68998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F0135940-BEE7-A6A9-86E7-B4CA0BBD931E}"/>
              </a:ext>
            </a:extLst>
          </p:cNvPr>
          <p:cNvCxnSpPr>
            <a:cxnSpLocks/>
            <a:endCxn id="23" idx="2"/>
          </p:cNvCxnSpPr>
          <p:nvPr/>
        </p:nvCxnSpPr>
        <p:spPr>
          <a:xfrm>
            <a:off x="2184775" y="2169872"/>
            <a:ext cx="957289"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44DED7A4-08D7-D4E5-0DF2-8076932F940A}"/>
              </a:ext>
            </a:extLst>
          </p:cNvPr>
          <p:cNvCxnSpPr>
            <a:cxnSpLocks/>
          </p:cNvCxnSpPr>
          <p:nvPr/>
        </p:nvCxnSpPr>
        <p:spPr>
          <a:xfrm>
            <a:off x="2184775" y="2169871"/>
            <a:ext cx="957289" cy="68999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E6B308C6-4249-1933-5838-F4E2C0D51D18}"/>
              </a:ext>
            </a:extLst>
          </p:cNvPr>
          <p:cNvCxnSpPr>
            <a:cxnSpLocks/>
            <a:endCxn id="25" idx="2"/>
          </p:cNvCxnSpPr>
          <p:nvPr/>
        </p:nvCxnSpPr>
        <p:spPr>
          <a:xfrm>
            <a:off x="2184775" y="2169870"/>
            <a:ext cx="957289" cy="137998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11D74A3A-3547-C1A1-22F8-99672A731863}"/>
              </a:ext>
            </a:extLst>
          </p:cNvPr>
          <p:cNvCxnSpPr>
            <a:cxnSpLocks/>
            <a:endCxn id="26" idx="2"/>
          </p:cNvCxnSpPr>
          <p:nvPr/>
        </p:nvCxnSpPr>
        <p:spPr>
          <a:xfrm>
            <a:off x="2184775" y="2169869"/>
            <a:ext cx="957289" cy="206997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AF485476-32AA-3419-BEFC-33E693136A38}"/>
              </a:ext>
            </a:extLst>
          </p:cNvPr>
          <p:cNvCxnSpPr>
            <a:cxnSpLocks/>
            <a:stCxn id="15" idx="6"/>
            <a:endCxn id="21" idx="2"/>
          </p:cNvCxnSpPr>
          <p:nvPr/>
        </p:nvCxnSpPr>
        <p:spPr>
          <a:xfrm flipV="1">
            <a:off x="2184775" y="1479883"/>
            <a:ext cx="957289" cy="1379978"/>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AEEFFBFA-8785-2E01-F7B9-E14CB50B5778}"/>
              </a:ext>
            </a:extLst>
          </p:cNvPr>
          <p:cNvCxnSpPr>
            <a:cxnSpLocks/>
            <a:stCxn id="15" idx="6"/>
            <a:endCxn id="23" idx="2"/>
          </p:cNvCxnSpPr>
          <p:nvPr/>
        </p:nvCxnSpPr>
        <p:spPr>
          <a:xfrm flipV="1">
            <a:off x="2184775" y="2169872"/>
            <a:ext cx="957289" cy="68998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DCCF71EF-363D-8FAF-EC36-4F9EE1275976}"/>
              </a:ext>
            </a:extLst>
          </p:cNvPr>
          <p:cNvCxnSpPr>
            <a:cxnSpLocks/>
          </p:cNvCxnSpPr>
          <p:nvPr/>
        </p:nvCxnSpPr>
        <p:spPr>
          <a:xfrm>
            <a:off x="2196077" y="2859860"/>
            <a:ext cx="945987" cy="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2816372B-92D9-A7AE-3BEF-3C3EBD838AC9}"/>
              </a:ext>
            </a:extLst>
          </p:cNvPr>
          <p:cNvCxnSpPr>
            <a:cxnSpLocks/>
            <a:stCxn id="15" idx="6"/>
          </p:cNvCxnSpPr>
          <p:nvPr/>
        </p:nvCxnSpPr>
        <p:spPr>
          <a:xfrm>
            <a:off x="2184775" y="2859861"/>
            <a:ext cx="968591" cy="689988"/>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D099AC54-52A4-253D-231E-2140CC55A826}"/>
              </a:ext>
            </a:extLst>
          </p:cNvPr>
          <p:cNvCxnSpPr>
            <a:cxnSpLocks/>
            <a:stCxn id="15" idx="6"/>
            <a:endCxn id="26" idx="2"/>
          </p:cNvCxnSpPr>
          <p:nvPr/>
        </p:nvCxnSpPr>
        <p:spPr>
          <a:xfrm>
            <a:off x="2184775" y="2859861"/>
            <a:ext cx="957289" cy="1379978"/>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456AA99A-0026-EAB7-A153-464E64E9BBF7}"/>
              </a:ext>
            </a:extLst>
          </p:cNvPr>
          <p:cNvCxnSpPr>
            <a:cxnSpLocks/>
            <a:stCxn id="16" idx="6"/>
            <a:endCxn id="21" idx="2"/>
          </p:cNvCxnSpPr>
          <p:nvPr/>
        </p:nvCxnSpPr>
        <p:spPr>
          <a:xfrm flipV="1">
            <a:off x="2184775" y="1479883"/>
            <a:ext cx="957289" cy="2069967"/>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37730736-0C21-11E5-7017-E62F999D06F5}"/>
              </a:ext>
            </a:extLst>
          </p:cNvPr>
          <p:cNvCxnSpPr>
            <a:cxnSpLocks/>
            <a:stCxn id="16" idx="6"/>
            <a:endCxn id="23" idx="2"/>
          </p:cNvCxnSpPr>
          <p:nvPr/>
        </p:nvCxnSpPr>
        <p:spPr>
          <a:xfrm flipV="1">
            <a:off x="2184775" y="2169872"/>
            <a:ext cx="957289" cy="1379978"/>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56924854-5ABD-C289-B16C-3FA8FA5959C8}"/>
              </a:ext>
            </a:extLst>
          </p:cNvPr>
          <p:cNvCxnSpPr>
            <a:cxnSpLocks/>
            <a:stCxn id="16" idx="6"/>
          </p:cNvCxnSpPr>
          <p:nvPr/>
        </p:nvCxnSpPr>
        <p:spPr>
          <a:xfrm flipV="1">
            <a:off x="2184775" y="2859861"/>
            <a:ext cx="957289" cy="68998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814A0D69-E1CA-4BC4-47C4-8B32E4722F78}"/>
              </a:ext>
            </a:extLst>
          </p:cNvPr>
          <p:cNvCxnSpPr>
            <a:cxnSpLocks/>
          </p:cNvCxnSpPr>
          <p:nvPr/>
        </p:nvCxnSpPr>
        <p:spPr>
          <a:xfrm>
            <a:off x="2214252" y="3549848"/>
            <a:ext cx="927812" cy="2"/>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02C3AF33-1E3C-8AFD-888E-A1774E61B6A2}"/>
              </a:ext>
            </a:extLst>
          </p:cNvPr>
          <p:cNvCxnSpPr>
            <a:cxnSpLocks/>
            <a:stCxn id="16" idx="6"/>
          </p:cNvCxnSpPr>
          <p:nvPr/>
        </p:nvCxnSpPr>
        <p:spPr>
          <a:xfrm>
            <a:off x="2184775" y="3549850"/>
            <a:ext cx="986766" cy="689987"/>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2803F317-B2E8-1290-0D09-911DAF6FDE7F}"/>
              </a:ext>
            </a:extLst>
          </p:cNvPr>
          <p:cNvCxnSpPr>
            <a:cxnSpLocks/>
            <a:stCxn id="17" idx="6"/>
          </p:cNvCxnSpPr>
          <p:nvPr/>
        </p:nvCxnSpPr>
        <p:spPr>
          <a:xfrm>
            <a:off x="2184775" y="4239839"/>
            <a:ext cx="957289"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8ED0F230-7235-E76B-899F-C499EC915503}"/>
              </a:ext>
            </a:extLst>
          </p:cNvPr>
          <p:cNvCxnSpPr>
            <a:cxnSpLocks/>
            <a:stCxn id="17" idx="6"/>
            <a:endCxn id="25" idx="2"/>
          </p:cNvCxnSpPr>
          <p:nvPr/>
        </p:nvCxnSpPr>
        <p:spPr>
          <a:xfrm flipV="1">
            <a:off x="2184775" y="3549850"/>
            <a:ext cx="957289" cy="68998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8FEC36B0-86E2-D6C7-F95A-C219837161E1}"/>
              </a:ext>
            </a:extLst>
          </p:cNvPr>
          <p:cNvCxnSpPr>
            <a:cxnSpLocks/>
            <a:stCxn id="17" idx="6"/>
          </p:cNvCxnSpPr>
          <p:nvPr/>
        </p:nvCxnSpPr>
        <p:spPr>
          <a:xfrm flipV="1">
            <a:off x="2184775" y="2859861"/>
            <a:ext cx="957289" cy="1379978"/>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507ADBE6-B1FC-7C94-83C8-9C9FFCDF2EFB}"/>
              </a:ext>
            </a:extLst>
          </p:cNvPr>
          <p:cNvCxnSpPr>
            <a:cxnSpLocks/>
            <a:stCxn id="17" idx="6"/>
          </p:cNvCxnSpPr>
          <p:nvPr/>
        </p:nvCxnSpPr>
        <p:spPr>
          <a:xfrm flipV="1">
            <a:off x="2184775" y="2169872"/>
            <a:ext cx="957289" cy="2069967"/>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FB88C925-281B-EECE-3446-335A35DFB212}"/>
              </a:ext>
            </a:extLst>
          </p:cNvPr>
          <p:cNvCxnSpPr>
            <a:cxnSpLocks/>
            <a:stCxn id="17" idx="6"/>
          </p:cNvCxnSpPr>
          <p:nvPr/>
        </p:nvCxnSpPr>
        <p:spPr>
          <a:xfrm flipV="1">
            <a:off x="2184775" y="1479883"/>
            <a:ext cx="957289" cy="2759956"/>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6146" name="Picture 2" descr="How to Choose an Activation Function for Deep Learning">
            <a:extLst>
              <a:ext uri="{FF2B5EF4-FFF2-40B4-BE49-F238E27FC236}">
                <a16:creationId xmlns:a16="http://schemas.microsoft.com/office/drawing/2014/main" id="{485BA2FE-B00F-3C73-F5DB-7772BC29274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656" t="10369" r="9323" b="4875"/>
          <a:stretch/>
        </p:blipFill>
        <p:spPr bwMode="auto">
          <a:xfrm>
            <a:off x="3992981" y="1564760"/>
            <a:ext cx="2093916" cy="1603258"/>
          </a:xfrm>
          <a:prstGeom prst="rect">
            <a:avLst/>
          </a:prstGeom>
          <a:noFill/>
          <a:extLst>
            <a:ext uri="{909E8E84-426E-40DD-AFC4-6F175D3DCCD1}">
              <a14:hiddenFill xmlns:a14="http://schemas.microsoft.com/office/drawing/2010/main">
                <a:solidFill>
                  <a:srgbClr val="FFFFFF"/>
                </a:solidFill>
              </a14:hiddenFill>
            </a:ext>
          </a:extLst>
        </p:spPr>
      </p:pic>
      <p:sp>
        <p:nvSpPr>
          <p:cNvPr id="88" name="TextBox 87">
            <a:extLst>
              <a:ext uri="{FF2B5EF4-FFF2-40B4-BE49-F238E27FC236}">
                <a16:creationId xmlns:a16="http://schemas.microsoft.com/office/drawing/2014/main" id="{D9E8AB3B-34DD-9ECB-E263-30CA92EB0B9B}"/>
              </a:ext>
            </a:extLst>
          </p:cNvPr>
          <p:cNvSpPr txBox="1"/>
          <p:nvPr/>
        </p:nvSpPr>
        <p:spPr>
          <a:xfrm>
            <a:off x="4036656" y="3214867"/>
            <a:ext cx="2077774" cy="400110"/>
          </a:xfrm>
          <a:prstGeom prst="rect">
            <a:avLst/>
          </a:prstGeom>
          <a:noFill/>
        </p:spPr>
        <p:txBody>
          <a:bodyPr wrap="square" rtlCol="0">
            <a:spAutoFit/>
          </a:bodyPr>
          <a:lstStyle/>
          <a:p>
            <a:pPr algn="ctr"/>
            <a:r>
              <a:rPr lang="en-US" sz="2000" b="1" dirty="0" err="1"/>
              <a:t>ReLU</a:t>
            </a:r>
            <a:endParaRPr lang="en-US" sz="2000" b="1" dirty="0"/>
          </a:p>
        </p:txBody>
      </p:sp>
      <p:sp>
        <p:nvSpPr>
          <p:cNvPr id="89" name="TextBox 88">
            <a:extLst>
              <a:ext uri="{FF2B5EF4-FFF2-40B4-BE49-F238E27FC236}">
                <a16:creationId xmlns:a16="http://schemas.microsoft.com/office/drawing/2014/main" id="{BFC38F78-994E-CFEE-2DA3-6F902B08A99C}"/>
              </a:ext>
            </a:extLst>
          </p:cNvPr>
          <p:cNvSpPr txBox="1"/>
          <p:nvPr/>
        </p:nvSpPr>
        <p:spPr>
          <a:xfrm>
            <a:off x="3989369" y="3579301"/>
            <a:ext cx="2077774" cy="307777"/>
          </a:xfrm>
          <a:prstGeom prst="rect">
            <a:avLst/>
          </a:prstGeom>
          <a:noFill/>
        </p:spPr>
        <p:txBody>
          <a:bodyPr wrap="square" rtlCol="0">
            <a:spAutoFit/>
          </a:bodyPr>
          <a:lstStyle/>
          <a:p>
            <a:pPr algn="ctr"/>
            <a:r>
              <a:rPr lang="en-US" b="1" dirty="0"/>
              <a:t>Non-Linearity</a:t>
            </a:r>
          </a:p>
        </p:txBody>
      </p:sp>
      <p:sp>
        <p:nvSpPr>
          <p:cNvPr id="90" name="TextBox 89">
            <a:extLst>
              <a:ext uri="{FF2B5EF4-FFF2-40B4-BE49-F238E27FC236}">
                <a16:creationId xmlns:a16="http://schemas.microsoft.com/office/drawing/2014/main" id="{2B5DB401-7872-01A4-1FF4-EBA58759BEBE}"/>
              </a:ext>
            </a:extLst>
          </p:cNvPr>
          <p:cNvSpPr txBox="1"/>
          <p:nvPr/>
        </p:nvSpPr>
        <p:spPr>
          <a:xfrm>
            <a:off x="4036656" y="3818626"/>
            <a:ext cx="2077774" cy="307777"/>
          </a:xfrm>
          <a:prstGeom prst="rect">
            <a:avLst/>
          </a:prstGeom>
          <a:noFill/>
        </p:spPr>
        <p:txBody>
          <a:bodyPr wrap="square" rtlCol="0">
            <a:spAutoFit/>
          </a:bodyPr>
          <a:lstStyle/>
          <a:p>
            <a:pPr algn="ctr"/>
            <a:r>
              <a:rPr lang="en-US" b="1" dirty="0"/>
              <a:t>Simple</a:t>
            </a:r>
          </a:p>
        </p:txBody>
      </p:sp>
      <p:sp>
        <p:nvSpPr>
          <p:cNvPr id="91" name="TextBox 90">
            <a:extLst>
              <a:ext uri="{FF2B5EF4-FFF2-40B4-BE49-F238E27FC236}">
                <a16:creationId xmlns:a16="http://schemas.microsoft.com/office/drawing/2014/main" id="{6FE311D5-9E2D-B827-EB8D-72A5265670FE}"/>
              </a:ext>
            </a:extLst>
          </p:cNvPr>
          <p:cNvSpPr txBox="1"/>
          <p:nvPr/>
        </p:nvSpPr>
        <p:spPr>
          <a:xfrm>
            <a:off x="4036656" y="4039545"/>
            <a:ext cx="2077774" cy="307777"/>
          </a:xfrm>
          <a:prstGeom prst="rect">
            <a:avLst/>
          </a:prstGeom>
          <a:noFill/>
        </p:spPr>
        <p:txBody>
          <a:bodyPr wrap="square" rtlCol="0">
            <a:spAutoFit/>
          </a:bodyPr>
          <a:lstStyle/>
          <a:p>
            <a:pPr algn="ctr"/>
            <a:r>
              <a:rPr lang="en-US" b="1" dirty="0"/>
              <a:t>Mitigate Vanishing</a:t>
            </a:r>
          </a:p>
        </p:txBody>
      </p:sp>
      <p:sp>
        <p:nvSpPr>
          <p:cNvPr id="20" name="Left Brace 19">
            <a:extLst>
              <a:ext uri="{FF2B5EF4-FFF2-40B4-BE49-F238E27FC236}">
                <a16:creationId xmlns:a16="http://schemas.microsoft.com/office/drawing/2014/main" id="{6DB161CF-EC1E-74EE-D3A9-52CB2979D095}"/>
              </a:ext>
            </a:extLst>
          </p:cNvPr>
          <p:cNvSpPr/>
          <p:nvPr/>
        </p:nvSpPr>
        <p:spPr>
          <a:xfrm>
            <a:off x="1380627" y="1283365"/>
            <a:ext cx="181831" cy="3152991"/>
          </a:xfrm>
          <a:prstGeom prst="leftBrace">
            <a:avLst>
              <a:gd name="adj1" fmla="val 54431"/>
              <a:gd name="adj2" fmla="val 50000"/>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ysClr val="windowText" lastClr="000000"/>
                </a:solidFill>
              </a:ln>
            </a:endParaRPr>
          </a:p>
        </p:txBody>
      </p:sp>
      <p:sp>
        <p:nvSpPr>
          <p:cNvPr id="27" name="TextBox 26">
            <a:extLst>
              <a:ext uri="{FF2B5EF4-FFF2-40B4-BE49-F238E27FC236}">
                <a16:creationId xmlns:a16="http://schemas.microsoft.com/office/drawing/2014/main" id="{DD4345BA-440E-6855-8312-3F0BB0F1358D}"/>
              </a:ext>
            </a:extLst>
          </p:cNvPr>
          <p:cNvSpPr txBox="1"/>
          <p:nvPr/>
        </p:nvSpPr>
        <p:spPr>
          <a:xfrm rot="16200000">
            <a:off x="574633" y="2519872"/>
            <a:ext cx="1162546" cy="369332"/>
          </a:xfrm>
          <a:prstGeom prst="rect">
            <a:avLst/>
          </a:prstGeom>
          <a:ln>
            <a:noFill/>
          </a:ln>
        </p:spPr>
        <p:style>
          <a:lnRef idx="2">
            <a:schemeClr val="accent5"/>
          </a:lnRef>
          <a:fillRef idx="1">
            <a:schemeClr val="lt1"/>
          </a:fillRef>
          <a:effectRef idx="0">
            <a:schemeClr val="accent5"/>
          </a:effectRef>
          <a:fontRef idx="minor">
            <a:schemeClr val="dk1"/>
          </a:fontRef>
        </p:style>
        <p:txBody>
          <a:bodyPr wrap="square" rtlCol="0">
            <a:spAutoFit/>
          </a:bodyPr>
          <a:lstStyle/>
          <a:p>
            <a:r>
              <a:rPr lang="en-US" sz="1800" b="1" dirty="0" err="1"/>
              <a:t>Dim_d</a:t>
            </a:r>
            <a:endParaRPr lang="en-US" sz="1800" b="1" dirty="0"/>
          </a:p>
        </p:txBody>
      </p:sp>
    </p:spTree>
    <p:extLst>
      <p:ext uri="{BB962C8B-B14F-4D97-AF65-F5344CB8AC3E}">
        <p14:creationId xmlns:p14="http://schemas.microsoft.com/office/powerpoint/2010/main" val="270010841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B182F30-8F03-13DD-E418-47A8375886E5}"/>
              </a:ext>
            </a:extLst>
          </p:cNvPr>
          <p:cNvSpPr/>
          <p:nvPr/>
        </p:nvSpPr>
        <p:spPr>
          <a:xfrm>
            <a:off x="0" y="0"/>
            <a:ext cx="9144000" cy="5143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Slide Number Placeholder 1">
            <a:extLst>
              <a:ext uri="{FF2B5EF4-FFF2-40B4-BE49-F238E27FC236}">
                <a16:creationId xmlns:a16="http://schemas.microsoft.com/office/drawing/2014/main" id="{3868B8AC-5CEA-4DAD-0467-A4813A44616E}"/>
              </a:ext>
            </a:extLst>
          </p:cNvPr>
          <p:cNvSpPr>
            <a:spLocks noGrp="1"/>
          </p:cNvSpPr>
          <p:nvPr>
            <p:ph type="sldNum" idx="12"/>
          </p:nvPr>
        </p:nvSpPr>
        <p:spPr>
          <a:xfrm>
            <a:off x="12864624" y="6192571"/>
            <a:ext cx="548700" cy="393600"/>
          </a:xfrm>
        </p:spPr>
        <p:txBody>
          <a:bodyPr/>
          <a:lstStyle/>
          <a:p>
            <a:pPr marL="0" lvl="0" indent="0" algn="r" rtl="0">
              <a:spcBef>
                <a:spcPts val="0"/>
              </a:spcBef>
              <a:spcAft>
                <a:spcPts val="0"/>
              </a:spcAft>
              <a:buNone/>
            </a:pPr>
            <a:fld id="{00000000-1234-1234-1234-123412341234}" type="slidenum">
              <a:rPr lang="en" smtClean="0"/>
              <a:t>31</a:t>
            </a:fld>
            <a:endParaRPr lang="en"/>
          </a:p>
        </p:txBody>
      </p:sp>
      <p:pic>
        <p:nvPicPr>
          <p:cNvPr id="4" name="Picture 2">
            <a:extLst>
              <a:ext uri="{FF2B5EF4-FFF2-40B4-BE49-F238E27FC236}">
                <a16:creationId xmlns:a16="http://schemas.microsoft.com/office/drawing/2014/main" id="{5C8D81F9-0737-9809-D05C-19FD6066288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819" t="17452" r="7433" b="7424"/>
          <a:stretch/>
        </p:blipFill>
        <p:spPr bwMode="auto">
          <a:xfrm>
            <a:off x="6486273" y="-1740989"/>
            <a:ext cx="5091933" cy="635350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C7D1369-8151-7CF8-341B-B59501550AC1}"/>
              </a:ext>
            </a:extLst>
          </p:cNvPr>
          <p:cNvSpPr txBox="1"/>
          <p:nvPr/>
        </p:nvSpPr>
        <p:spPr>
          <a:xfrm>
            <a:off x="7223341" y="4599178"/>
            <a:ext cx="2900553" cy="261610"/>
          </a:xfrm>
          <a:prstGeom prst="rect">
            <a:avLst/>
          </a:prstGeom>
          <a:noFill/>
        </p:spPr>
        <p:txBody>
          <a:bodyPr wrap="square" rtlCol="0">
            <a:spAutoFit/>
          </a:bodyPr>
          <a:lstStyle/>
          <a:p>
            <a:r>
              <a:rPr lang="en-US" sz="1100" b="1" dirty="0">
                <a:solidFill>
                  <a:srgbClr val="00B050"/>
                </a:solidFill>
              </a:rPr>
              <a:t>“The cat eats a mouse”</a:t>
            </a:r>
          </a:p>
        </p:txBody>
      </p:sp>
      <p:sp>
        <p:nvSpPr>
          <p:cNvPr id="6" name="TextBox 5">
            <a:extLst>
              <a:ext uri="{FF2B5EF4-FFF2-40B4-BE49-F238E27FC236}">
                <a16:creationId xmlns:a16="http://schemas.microsoft.com/office/drawing/2014/main" id="{039BA90F-AD75-1054-6965-DDB01563EF94}"/>
              </a:ext>
            </a:extLst>
          </p:cNvPr>
          <p:cNvSpPr txBox="1"/>
          <p:nvPr/>
        </p:nvSpPr>
        <p:spPr>
          <a:xfrm>
            <a:off x="9093199" y="4599178"/>
            <a:ext cx="3472053" cy="261610"/>
          </a:xfrm>
          <a:prstGeom prst="rect">
            <a:avLst/>
          </a:prstGeom>
          <a:noFill/>
        </p:spPr>
        <p:txBody>
          <a:bodyPr wrap="square" rtlCol="0">
            <a:spAutoFit/>
          </a:bodyPr>
          <a:lstStyle/>
          <a:p>
            <a:r>
              <a:rPr lang="en-US" sz="1100" b="1" dirty="0">
                <a:solidFill>
                  <a:srgbClr val="00B050"/>
                </a:solidFill>
              </a:rPr>
              <a:t>“</a:t>
            </a:r>
            <a:r>
              <a:rPr lang="fr-FR" sz="1100" b="1" dirty="0">
                <a:solidFill>
                  <a:srgbClr val="00B050"/>
                </a:solidFill>
              </a:rPr>
              <a:t>Le chat mange une souris</a:t>
            </a:r>
            <a:r>
              <a:rPr lang="en-US" sz="1100" b="1" dirty="0">
                <a:solidFill>
                  <a:srgbClr val="00B050"/>
                </a:solidFill>
              </a:rPr>
              <a:t>”</a:t>
            </a:r>
          </a:p>
        </p:txBody>
      </p:sp>
      <p:sp>
        <p:nvSpPr>
          <p:cNvPr id="22" name="Rectangle 21">
            <a:extLst>
              <a:ext uri="{FF2B5EF4-FFF2-40B4-BE49-F238E27FC236}">
                <a16:creationId xmlns:a16="http://schemas.microsoft.com/office/drawing/2014/main" id="{7732C1B4-D46D-B22A-9092-D9179DFF9BC9}"/>
              </a:ext>
            </a:extLst>
          </p:cNvPr>
          <p:cNvSpPr/>
          <p:nvPr/>
        </p:nvSpPr>
        <p:spPr>
          <a:xfrm rot="16200000" flipH="1">
            <a:off x="10461210" y="1604542"/>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35EF1C0-C518-D7D3-B6E8-48F25A39F18C}"/>
              </a:ext>
            </a:extLst>
          </p:cNvPr>
          <p:cNvSpPr/>
          <p:nvPr/>
        </p:nvSpPr>
        <p:spPr>
          <a:xfrm rot="16200000" flipH="1">
            <a:off x="9452268" y="2464947"/>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5BDBCA8-AA69-4654-0FC6-26A21A1D3461}"/>
              </a:ext>
            </a:extLst>
          </p:cNvPr>
          <p:cNvSpPr/>
          <p:nvPr/>
        </p:nvSpPr>
        <p:spPr>
          <a:xfrm rot="16200000" flipH="1">
            <a:off x="9884015" y="2464659"/>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97B0FBB-DAB7-2D26-FE44-E9A96EDABDEA}"/>
              </a:ext>
            </a:extLst>
          </p:cNvPr>
          <p:cNvSpPr/>
          <p:nvPr/>
        </p:nvSpPr>
        <p:spPr>
          <a:xfrm rot="16200000" flipH="1">
            <a:off x="10319505" y="2466377"/>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2" name="Group 41">
            <a:extLst>
              <a:ext uri="{FF2B5EF4-FFF2-40B4-BE49-F238E27FC236}">
                <a16:creationId xmlns:a16="http://schemas.microsoft.com/office/drawing/2014/main" id="{F3D67B09-F61A-BF63-147C-F599CF7435E0}"/>
              </a:ext>
            </a:extLst>
          </p:cNvPr>
          <p:cNvGrpSpPr/>
          <p:nvPr/>
        </p:nvGrpSpPr>
        <p:grpSpPr>
          <a:xfrm>
            <a:off x="7885103" y="728440"/>
            <a:ext cx="481072" cy="86899"/>
            <a:chOff x="3965985" y="4431962"/>
            <a:chExt cx="2442435" cy="441188"/>
          </a:xfrm>
          <a:solidFill>
            <a:srgbClr val="EF3DE7"/>
          </a:solidFill>
        </p:grpSpPr>
        <p:sp>
          <p:nvSpPr>
            <p:cNvPr id="43" name="Rectangle 42">
              <a:extLst>
                <a:ext uri="{FF2B5EF4-FFF2-40B4-BE49-F238E27FC236}">
                  <a16:creationId xmlns:a16="http://schemas.microsoft.com/office/drawing/2014/main" id="{A4ABCCE0-041C-528D-43A7-77593A24E9D2}"/>
                </a:ext>
              </a:extLst>
            </p:cNvPr>
            <p:cNvSpPr/>
            <p:nvPr/>
          </p:nvSpPr>
          <p:spPr>
            <a:xfrm>
              <a:off x="3965985" y="4431962"/>
              <a:ext cx="2440947" cy="441188"/>
            </a:xfrm>
            <a:prstGeom prst="rect">
              <a:avLst/>
            </a:prstGeom>
            <a:grpFill/>
            <a:ln>
              <a:solidFill>
                <a:srgbClr val="CC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Freeform: Shape 43">
              <a:extLst>
                <a:ext uri="{FF2B5EF4-FFF2-40B4-BE49-F238E27FC236}">
                  <a16:creationId xmlns:a16="http://schemas.microsoft.com/office/drawing/2014/main" id="{C38DD581-C31F-39BE-42D5-05DA32803D0B}"/>
                </a:ext>
              </a:extLst>
            </p:cNvPr>
            <p:cNvSpPr/>
            <p:nvPr/>
          </p:nvSpPr>
          <p:spPr>
            <a:xfrm>
              <a:off x="3977640" y="4447023"/>
              <a:ext cx="2430780" cy="393197"/>
            </a:xfrm>
            <a:custGeom>
              <a:avLst/>
              <a:gdLst>
                <a:gd name="connsiteX0" fmla="*/ 0 w 2430780"/>
                <a:gd name="connsiteY0" fmla="*/ 15249 h 266709"/>
                <a:gd name="connsiteX1" fmla="*/ 45720 w 2430780"/>
                <a:gd name="connsiteY1" fmla="*/ 7629 h 266709"/>
                <a:gd name="connsiteX2" fmla="*/ 76200 w 2430780"/>
                <a:gd name="connsiteY2" fmla="*/ 9 h 266709"/>
                <a:gd name="connsiteX3" fmla="*/ 327660 w 2430780"/>
                <a:gd name="connsiteY3" fmla="*/ 15249 h 266709"/>
                <a:gd name="connsiteX4" fmla="*/ 388620 w 2430780"/>
                <a:gd name="connsiteY4" fmla="*/ 60969 h 266709"/>
                <a:gd name="connsiteX5" fmla="*/ 426720 w 2430780"/>
                <a:gd name="connsiteY5" fmla="*/ 114309 h 266709"/>
                <a:gd name="connsiteX6" fmla="*/ 449580 w 2430780"/>
                <a:gd name="connsiteY6" fmla="*/ 137169 h 266709"/>
                <a:gd name="connsiteX7" fmla="*/ 487680 w 2430780"/>
                <a:gd name="connsiteY7" fmla="*/ 182889 h 266709"/>
                <a:gd name="connsiteX8" fmla="*/ 510540 w 2430780"/>
                <a:gd name="connsiteY8" fmla="*/ 190509 h 266709"/>
                <a:gd name="connsiteX9" fmla="*/ 541020 w 2430780"/>
                <a:gd name="connsiteY9" fmla="*/ 205749 h 266709"/>
                <a:gd name="connsiteX10" fmla="*/ 769620 w 2430780"/>
                <a:gd name="connsiteY10" fmla="*/ 198129 h 266709"/>
                <a:gd name="connsiteX11" fmla="*/ 822960 w 2430780"/>
                <a:gd name="connsiteY11" fmla="*/ 190509 h 266709"/>
                <a:gd name="connsiteX12" fmla="*/ 1120140 w 2430780"/>
                <a:gd name="connsiteY12" fmla="*/ 182889 h 266709"/>
                <a:gd name="connsiteX13" fmla="*/ 1264920 w 2430780"/>
                <a:gd name="connsiteY13" fmla="*/ 121929 h 266709"/>
                <a:gd name="connsiteX14" fmla="*/ 1341120 w 2430780"/>
                <a:gd name="connsiteY14" fmla="*/ 68589 h 266709"/>
                <a:gd name="connsiteX15" fmla="*/ 1379220 w 2430780"/>
                <a:gd name="connsiteY15" fmla="*/ 45729 h 266709"/>
                <a:gd name="connsiteX16" fmla="*/ 1402080 w 2430780"/>
                <a:gd name="connsiteY16" fmla="*/ 30489 h 266709"/>
                <a:gd name="connsiteX17" fmla="*/ 1455420 w 2430780"/>
                <a:gd name="connsiteY17" fmla="*/ 22869 h 266709"/>
                <a:gd name="connsiteX18" fmla="*/ 1569720 w 2430780"/>
                <a:gd name="connsiteY18" fmla="*/ 38109 h 266709"/>
                <a:gd name="connsiteX19" fmla="*/ 1600200 w 2430780"/>
                <a:gd name="connsiteY19" fmla="*/ 45729 h 266709"/>
                <a:gd name="connsiteX20" fmla="*/ 1630680 w 2430780"/>
                <a:gd name="connsiteY20" fmla="*/ 76209 h 266709"/>
                <a:gd name="connsiteX21" fmla="*/ 1691640 w 2430780"/>
                <a:gd name="connsiteY21" fmla="*/ 121929 h 266709"/>
                <a:gd name="connsiteX22" fmla="*/ 1744980 w 2430780"/>
                <a:gd name="connsiteY22" fmla="*/ 175269 h 266709"/>
                <a:gd name="connsiteX23" fmla="*/ 1805940 w 2430780"/>
                <a:gd name="connsiteY23" fmla="*/ 213369 h 266709"/>
                <a:gd name="connsiteX24" fmla="*/ 1836420 w 2430780"/>
                <a:gd name="connsiteY24" fmla="*/ 228609 h 266709"/>
                <a:gd name="connsiteX25" fmla="*/ 1897380 w 2430780"/>
                <a:gd name="connsiteY25" fmla="*/ 259089 h 266709"/>
                <a:gd name="connsiteX26" fmla="*/ 1958340 w 2430780"/>
                <a:gd name="connsiteY26" fmla="*/ 266709 h 266709"/>
                <a:gd name="connsiteX27" fmla="*/ 2148840 w 2430780"/>
                <a:gd name="connsiteY27" fmla="*/ 259089 h 266709"/>
                <a:gd name="connsiteX28" fmla="*/ 2217420 w 2430780"/>
                <a:gd name="connsiteY28" fmla="*/ 236229 h 266709"/>
                <a:gd name="connsiteX29" fmla="*/ 2240280 w 2430780"/>
                <a:gd name="connsiteY29" fmla="*/ 228609 h 266709"/>
                <a:gd name="connsiteX30" fmla="*/ 2301240 w 2430780"/>
                <a:gd name="connsiteY30" fmla="*/ 213369 h 266709"/>
                <a:gd name="connsiteX31" fmla="*/ 2369820 w 2430780"/>
                <a:gd name="connsiteY31" fmla="*/ 182889 h 266709"/>
                <a:gd name="connsiteX32" fmla="*/ 2430780 w 2430780"/>
                <a:gd name="connsiteY32" fmla="*/ 182889 h 266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430780" h="266709">
                  <a:moveTo>
                    <a:pt x="0" y="15249"/>
                  </a:moveTo>
                  <a:cubicBezTo>
                    <a:pt x="15240" y="12709"/>
                    <a:pt x="30570" y="10659"/>
                    <a:pt x="45720" y="7629"/>
                  </a:cubicBezTo>
                  <a:cubicBezTo>
                    <a:pt x="55989" y="5575"/>
                    <a:pt x="65731" y="-274"/>
                    <a:pt x="76200" y="9"/>
                  </a:cubicBezTo>
                  <a:cubicBezTo>
                    <a:pt x="160143" y="2278"/>
                    <a:pt x="243840" y="10169"/>
                    <a:pt x="327660" y="15249"/>
                  </a:cubicBezTo>
                  <a:cubicBezTo>
                    <a:pt x="347980" y="30489"/>
                    <a:pt x="374531" y="39835"/>
                    <a:pt x="388620" y="60969"/>
                  </a:cubicBezTo>
                  <a:cubicBezTo>
                    <a:pt x="400681" y="79061"/>
                    <a:pt x="412543" y="97769"/>
                    <a:pt x="426720" y="114309"/>
                  </a:cubicBezTo>
                  <a:cubicBezTo>
                    <a:pt x="433733" y="122491"/>
                    <a:pt x="442681" y="128890"/>
                    <a:pt x="449580" y="137169"/>
                  </a:cubicBezTo>
                  <a:cubicBezTo>
                    <a:pt x="467151" y="158254"/>
                    <a:pt x="462635" y="166193"/>
                    <a:pt x="487680" y="182889"/>
                  </a:cubicBezTo>
                  <a:cubicBezTo>
                    <a:pt x="494363" y="187344"/>
                    <a:pt x="503157" y="187345"/>
                    <a:pt x="510540" y="190509"/>
                  </a:cubicBezTo>
                  <a:cubicBezTo>
                    <a:pt x="520981" y="194984"/>
                    <a:pt x="530860" y="200669"/>
                    <a:pt x="541020" y="205749"/>
                  </a:cubicBezTo>
                  <a:cubicBezTo>
                    <a:pt x="617220" y="203209"/>
                    <a:pt x="693489" y="202244"/>
                    <a:pt x="769620" y="198129"/>
                  </a:cubicBezTo>
                  <a:cubicBezTo>
                    <a:pt x="787554" y="197160"/>
                    <a:pt x="805016" y="191289"/>
                    <a:pt x="822960" y="190509"/>
                  </a:cubicBezTo>
                  <a:cubicBezTo>
                    <a:pt x="921959" y="186205"/>
                    <a:pt x="1021080" y="185429"/>
                    <a:pt x="1120140" y="182889"/>
                  </a:cubicBezTo>
                  <a:cubicBezTo>
                    <a:pt x="1153451" y="171785"/>
                    <a:pt x="1240482" y="146367"/>
                    <a:pt x="1264920" y="121929"/>
                  </a:cubicBezTo>
                  <a:cubicBezTo>
                    <a:pt x="1318045" y="68804"/>
                    <a:pt x="1289731" y="81436"/>
                    <a:pt x="1341120" y="68589"/>
                  </a:cubicBezTo>
                  <a:cubicBezTo>
                    <a:pt x="1353820" y="60969"/>
                    <a:pt x="1366661" y="53579"/>
                    <a:pt x="1379220" y="45729"/>
                  </a:cubicBezTo>
                  <a:cubicBezTo>
                    <a:pt x="1386986" y="40875"/>
                    <a:pt x="1393308" y="33121"/>
                    <a:pt x="1402080" y="30489"/>
                  </a:cubicBezTo>
                  <a:cubicBezTo>
                    <a:pt x="1419283" y="25328"/>
                    <a:pt x="1437640" y="25409"/>
                    <a:pt x="1455420" y="22869"/>
                  </a:cubicBezTo>
                  <a:cubicBezTo>
                    <a:pt x="1493520" y="27949"/>
                    <a:pt x="1531753" y="32114"/>
                    <a:pt x="1569720" y="38109"/>
                  </a:cubicBezTo>
                  <a:cubicBezTo>
                    <a:pt x="1580065" y="39742"/>
                    <a:pt x="1591319" y="40178"/>
                    <a:pt x="1600200" y="45729"/>
                  </a:cubicBezTo>
                  <a:cubicBezTo>
                    <a:pt x="1612384" y="53344"/>
                    <a:pt x="1619642" y="67011"/>
                    <a:pt x="1630680" y="76209"/>
                  </a:cubicBezTo>
                  <a:cubicBezTo>
                    <a:pt x="1650193" y="92470"/>
                    <a:pt x="1673679" y="103968"/>
                    <a:pt x="1691640" y="121929"/>
                  </a:cubicBezTo>
                  <a:cubicBezTo>
                    <a:pt x="1709420" y="139709"/>
                    <a:pt x="1722490" y="164024"/>
                    <a:pt x="1744980" y="175269"/>
                  </a:cubicBezTo>
                  <a:cubicBezTo>
                    <a:pt x="1822209" y="213884"/>
                    <a:pt x="1726805" y="163910"/>
                    <a:pt x="1805940" y="213369"/>
                  </a:cubicBezTo>
                  <a:cubicBezTo>
                    <a:pt x="1815573" y="219389"/>
                    <a:pt x="1826557" y="222973"/>
                    <a:pt x="1836420" y="228609"/>
                  </a:cubicBezTo>
                  <a:cubicBezTo>
                    <a:pt x="1864733" y="244788"/>
                    <a:pt x="1859630" y="250378"/>
                    <a:pt x="1897380" y="259089"/>
                  </a:cubicBezTo>
                  <a:cubicBezTo>
                    <a:pt x="1917334" y="263694"/>
                    <a:pt x="1938020" y="264169"/>
                    <a:pt x="1958340" y="266709"/>
                  </a:cubicBezTo>
                  <a:cubicBezTo>
                    <a:pt x="2021840" y="264169"/>
                    <a:pt x="2085725" y="266514"/>
                    <a:pt x="2148840" y="259089"/>
                  </a:cubicBezTo>
                  <a:cubicBezTo>
                    <a:pt x="2172772" y="256274"/>
                    <a:pt x="2194560" y="243849"/>
                    <a:pt x="2217420" y="236229"/>
                  </a:cubicBezTo>
                  <a:cubicBezTo>
                    <a:pt x="2225040" y="233689"/>
                    <a:pt x="2232404" y="230184"/>
                    <a:pt x="2240280" y="228609"/>
                  </a:cubicBezTo>
                  <a:cubicBezTo>
                    <a:pt x="2262643" y="224136"/>
                    <a:pt x="2280738" y="222156"/>
                    <a:pt x="2301240" y="213369"/>
                  </a:cubicBezTo>
                  <a:cubicBezTo>
                    <a:pt x="2318863" y="205816"/>
                    <a:pt x="2351388" y="185725"/>
                    <a:pt x="2369820" y="182889"/>
                  </a:cubicBezTo>
                  <a:cubicBezTo>
                    <a:pt x="2389904" y="179799"/>
                    <a:pt x="2410460" y="182889"/>
                    <a:pt x="2430780" y="182889"/>
                  </a:cubicBezTo>
                </a:path>
              </a:pathLst>
            </a:custGeom>
            <a:grpFill/>
            <a:ln w="57150">
              <a:solidFill>
                <a:srgbClr val="CC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7" name="Group 6">
            <a:extLst>
              <a:ext uri="{FF2B5EF4-FFF2-40B4-BE49-F238E27FC236}">
                <a16:creationId xmlns:a16="http://schemas.microsoft.com/office/drawing/2014/main" id="{19B20C9C-5777-94AE-4D48-46E90BB0FA3B}"/>
              </a:ext>
            </a:extLst>
          </p:cNvPr>
          <p:cNvGrpSpPr/>
          <p:nvPr/>
        </p:nvGrpSpPr>
        <p:grpSpPr>
          <a:xfrm>
            <a:off x="7885396" y="728440"/>
            <a:ext cx="481072" cy="86899"/>
            <a:chOff x="3965985" y="4431962"/>
            <a:chExt cx="2442435" cy="441188"/>
          </a:xfrm>
          <a:solidFill>
            <a:srgbClr val="EF3DE7"/>
          </a:solidFill>
        </p:grpSpPr>
        <p:sp>
          <p:nvSpPr>
            <p:cNvPr id="8" name="Rectangle 7">
              <a:extLst>
                <a:ext uri="{FF2B5EF4-FFF2-40B4-BE49-F238E27FC236}">
                  <a16:creationId xmlns:a16="http://schemas.microsoft.com/office/drawing/2014/main" id="{6881696F-10AD-0C60-9C61-2C81D6879FB7}"/>
                </a:ext>
              </a:extLst>
            </p:cNvPr>
            <p:cNvSpPr/>
            <p:nvPr/>
          </p:nvSpPr>
          <p:spPr>
            <a:xfrm>
              <a:off x="3965985" y="4431962"/>
              <a:ext cx="2440947" cy="441188"/>
            </a:xfrm>
            <a:prstGeom prst="rect">
              <a:avLst/>
            </a:prstGeom>
            <a:grpFill/>
            <a:ln>
              <a:solidFill>
                <a:srgbClr val="CC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Freeform: Shape 8">
              <a:extLst>
                <a:ext uri="{FF2B5EF4-FFF2-40B4-BE49-F238E27FC236}">
                  <a16:creationId xmlns:a16="http://schemas.microsoft.com/office/drawing/2014/main" id="{1EC07861-4FCE-3E20-44FE-E0F92FC1D648}"/>
                </a:ext>
              </a:extLst>
            </p:cNvPr>
            <p:cNvSpPr/>
            <p:nvPr/>
          </p:nvSpPr>
          <p:spPr>
            <a:xfrm>
              <a:off x="3977640" y="4447023"/>
              <a:ext cx="2430780" cy="393197"/>
            </a:xfrm>
            <a:custGeom>
              <a:avLst/>
              <a:gdLst>
                <a:gd name="connsiteX0" fmla="*/ 0 w 2430780"/>
                <a:gd name="connsiteY0" fmla="*/ 15249 h 266709"/>
                <a:gd name="connsiteX1" fmla="*/ 45720 w 2430780"/>
                <a:gd name="connsiteY1" fmla="*/ 7629 h 266709"/>
                <a:gd name="connsiteX2" fmla="*/ 76200 w 2430780"/>
                <a:gd name="connsiteY2" fmla="*/ 9 h 266709"/>
                <a:gd name="connsiteX3" fmla="*/ 327660 w 2430780"/>
                <a:gd name="connsiteY3" fmla="*/ 15249 h 266709"/>
                <a:gd name="connsiteX4" fmla="*/ 388620 w 2430780"/>
                <a:gd name="connsiteY4" fmla="*/ 60969 h 266709"/>
                <a:gd name="connsiteX5" fmla="*/ 426720 w 2430780"/>
                <a:gd name="connsiteY5" fmla="*/ 114309 h 266709"/>
                <a:gd name="connsiteX6" fmla="*/ 449580 w 2430780"/>
                <a:gd name="connsiteY6" fmla="*/ 137169 h 266709"/>
                <a:gd name="connsiteX7" fmla="*/ 487680 w 2430780"/>
                <a:gd name="connsiteY7" fmla="*/ 182889 h 266709"/>
                <a:gd name="connsiteX8" fmla="*/ 510540 w 2430780"/>
                <a:gd name="connsiteY8" fmla="*/ 190509 h 266709"/>
                <a:gd name="connsiteX9" fmla="*/ 541020 w 2430780"/>
                <a:gd name="connsiteY9" fmla="*/ 205749 h 266709"/>
                <a:gd name="connsiteX10" fmla="*/ 769620 w 2430780"/>
                <a:gd name="connsiteY10" fmla="*/ 198129 h 266709"/>
                <a:gd name="connsiteX11" fmla="*/ 822960 w 2430780"/>
                <a:gd name="connsiteY11" fmla="*/ 190509 h 266709"/>
                <a:gd name="connsiteX12" fmla="*/ 1120140 w 2430780"/>
                <a:gd name="connsiteY12" fmla="*/ 182889 h 266709"/>
                <a:gd name="connsiteX13" fmla="*/ 1264920 w 2430780"/>
                <a:gd name="connsiteY13" fmla="*/ 121929 h 266709"/>
                <a:gd name="connsiteX14" fmla="*/ 1341120 w 2430780"/>
                <a:gd name="connsiteY14" fmla="*/ 68589 h 266709"/>
                <a:gd name="connsiteX15" fmla="*/ 1379220 w 2430780"/>
                <a:gd name="connsiteY15" fmla="*/ 45729 h 266709"/>
                <a:gd name="connsiteX16" fmla="*/ 1402080 w 2430780"/>
                <a:gd name="connsiteY16" fmla="*/ 30489 h 266709"/>
                <a:gd name="connsiteX17" fmla="*/ 1455420 w 2430780"/>
                <a:gd name="connsiteY17" fmla="*/ 22869 h 266709"/>
                <a:gd name="connsiteX18" fmla="*/ 1569720 w 2430780"/>
                <a:gd name="connsiteY18" fmla="*/ 38109 h 266709"/>
                <a:gd name="connsiteX19" fmla="*/ 1600200 w 2430780"/>
                <a:gd name="connsiteY19" fmla="*/ 45729 h 266709"/>
                <a:gd name="connsiteX20" fmla="*/ 1630680 w 2430780"/>
                <a:gd name="connsiteY20" fmla="*/ 76209 h 266709"/>
                <a:gd name="connsiteX21" fmla="*/ 1691640 w 2430780"/>
                <a:gd name="connsiteY21" fmla="*/ 121929 h 266709"/>
                <a:gd name="connsiteX22" fmla="*/ 1744980 w 2430780"/>
                <a:gd name="connsiteY22" fmla="*/ 175269 h 266709"/>
                <a:gd name="connsiteX23" fmla="*/ 1805940 w 2430780"/>
                <a:gd name="connsiteY23" fmla="*/ 213369 h 266709"/>
                <a:gd name="connsiteX24" fmla="*/ 1836420 w 2430780"/>
                <a:gd name="connsiteY24" fmla="*/ 228609 h 266709"/>
                <a:gd name="connsiteX25" fmla="*/ 1897380 w 2430780"/>
                <a:gd name="connsiteY25" fmla="*/ 259089 h 266709"/>
                <a:gd name="connsiteX26" fmla="*/ 1958340 w 2430780"/>
                <a:gd name="connsiteY26" fmla="*/ 266709 h 266709"/>
                <a:gd name="connsiteX27" fmla="*/ 2148840 w 2430780"/>
                <a:gd name="connsiteY27" fmla="*/ 259089 h 266709"/>
                <a:gd name="connsiteX28" fmla="*/ 2217420 w 2430780"/>
                <a:gd name="connsiteY28" fmla="*/ 236229 h 266709"/>
                <a:gd name="connsiteX29" fmla="*/ 2240280 w 2430780"/>
                <a:gd name="connsiteY29" fmla="*/ 228609 h 266709"/>
                <a:gd name="connsiteX30" fmla="*/ 2301240 w 2430780"/>
                <a:gd name="connsiteY30" fmla="*/ 213369 h 266709"/>
                <a:gd name="connsiteX31" fmla="*/ 2369820 w 2430780"/>
                <a:gd name="connsiteY31" fmla="*/ 182889 h 266709"/>
                <a:gd name="connsiteX32" fmla="*/ 2430780 w 2430780"/>
                <a:gd name="connsiteY32" fmla="*/ 182889 h 266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430780" h="266709">
                  <a:moveTo>
                    <a:pt x="0" y="15249"/>
                  </a:moveTo>
                  <a:cubicBezTo>
                    <a:pt x="15240" y="12709"/>
                    <a:pt x="30570" y="10659"/>
                    <a:pt x="45720" y="7629"/>
                  </a:cubicBezTo>
                  <a:cubicBezTo>
                    <a:pt x="55989" y="5575"/>
                    <a:pt x="65731" y="-274"/>
                    <a:pt x="76200" y="9"/>
                  </a:cubicBezTo>
                  <a:cubicBezTo>
                    <a:pt x="160143" y="2278"/>
                    <a:pt x="243840" y="10169"/>
                    <a:pt x="327660" y="15249"/>
                  </a:cubicBezTo>
                  <a:cubicBezTo>
                    <a:pt x="347980" y="30489"/>
                    <a:pt x="374531" y="39835"/>
                    <a:pt x="388620" y="60969"/>
                  </a:cubicBezTo>
                  <a:cubicBezTo>
                    <a:pt x="400681" y="79061"/>
                    <a:pt x="412543" y="97769"/>
                    <a:pt x="426720" y="114309"/>
                  </a:cubicBezTo>
                  <a:cubicBezTo>
                    <a:pt x="433733" y="122491"/>
                    <a:pt x="442681" y="128890"/>
                    <a:pt x="449580" y="137169"/>
                  </a:cubicBezTo>
                  <a:cubicBezTo>
                    <a:pt x="467151" y="158254"/>
                    <a:pt x="462635" y="166193"/>
                    <a:pt x="487680" y="182889"/>
                  </a:cubicBezTo>
                  <a:cubicBezTo>
                    <a:pt x="494363" y="187344"/>
                    <a:pt x="503157" y="187345"/>
                    <a:pt x="510540" y="190509"/>
                  </a:cubicBezTo>
                  <a:cubicBezTo>
                    <a:pt x="520981" y="194984"/>
                    <a:pt x="530860" y="200669"/>
                    <a:pt x="541020" y="205749"/>
                  </a:cubicBezTo>
                  <a:cubicBezTo>
                    <a:pt x="617220" y="203209"/>
                    <a:pt x="693489" y="202244"/>
                    <a:pt x="769620" y="198129"/>
                  </a:cubicBezTo>
                  <a:cubicBezTo>
                    <a:pt x="787554" y="197160"/>
                    <a:pt x="805016" y="191289"/>
                    <a:pt x="822960" y="190509"/>
                  </a:cubicBezTo>
                  <a:cubicBezTo>
                    <a:pt x="921959" y="186205"/>
                    <a:pt x="1021080" y="185429"/>
                    <a:pt x="1120140" y="182889"/>
                  </a:cubicBezTo>
                  <a:cubicBezTo>
                    <a:pt x="1153451" y="171785"/>
                    <a:pt x="1240482" y="146367"/>
                    <a:pt x="1264920" y="121929"/>
                  </a:cubicBezTo>
                  <a:cubicBezTo>
                    <a:pt x="1318045" y="68804"/>
                    <a:pt x="1289731" y="81436"/>
                    <a:pt x="1341120" y="68589"/>
                  </a:cubicBezTo>
                  <a:cubicBezTo>
                    <a:pt x="1353820" y="60969"/>
                    <a:pt x="1366661" y="53579"/>
                    <a:pt x="1379220" y="45729"/>
                  </a:cubicBezTo>
                  <a:cubicBezTo>
                    <a:pt x="1386986" y="40875"/>
                    <a:pt x="1393308" y="33121"/>
                    <a:pt x="1402080" y="30489"/>
                  </a:cubicBezTo>
                  <a:cubicBezTo>
                    <a:pt x="1419283" y="25328"/>
                    <a:pt x="1437640" y="25409"/>
                    <a:pt x="1455420" y="22869"/>
                  </a:cubicBezTo>
                  <a:cubicBezTo>
                    <a:pt x="1493520" y="27949"/>
                    <a:pt x="1531753" y="32114"/>
                    <a:pt x="1569720" y="38109"/>
                  </a:cubicBezTo>
                  <a:cubicBezTo>
                    <a:pt x="1580065" y="39742"/>
                    <a:pt x="1591319" y="40178"/>
                    <a:pt x="1600200" y="45729"/>
                  </a:cubicBezTo>
                  <a:cubicBezTo>
                    <a:pt x="1612384" y="53344"/>
                    <a:pt x="1619642" y="67011"/>
                    <a:pt x="1630680" y="76209"/>
                  </a:cubicBezTo>
                  <a:cubicBezTo>
                    <a:pt x="1650193" y="92470"/>
                    <a:pt x="1673679" y="103968"/>
                    <a:pt x="1691640" y="121929"/>
                  </a:cubicBezTo>
                  <a:cubicBezTo>
                    <a:pt x="1709420" y="139709"/>
                    <a:pt x="1722490" y="164024"/>
                    <a:pt x="1744980" y="175269"/>
                  </a:cubicBezTo>
                  <a:cubicBezTo>
                    <a:pt x="1822209" y="213884"/>
                    <a:pt x="1726805" y="163910"/>
                    <a:pt x="1805940" y="213369"/>
                  </a:cubicBezTo>
                  <a:cubicBezTo>
                    <a:pt x="1815573" y="219389"/>
                    <a:pt x="1826557" y="222973"/>
                    <a:pt x="1836420" y="228609"/>
                  </a:cubicBezTo>
                  <a:cubicBezTo>
                    <a:pt x="1864733" y="244788"/>
                    <a:pt x="1859630" y="250378"/>
                    <a:pt x="1897380" y="259089"/>
                  </a:cubicBezTo>
                  <a:cubicBezTo>
                    <a:pt x="1917334" y="263694"/>
                    <a:pt x="1938020" y="264169"/>
                    <a:pt x="1958340" y="266709"/>
                  </a:cubicBezTo>
                  <a:cubicBezTo>
                    <a:pt x="2021840" y="264169"/>
                    <a:pt x="2085725" y="266514"/>
                    <a:pt x="2148840" y="259089"/>
                  </a:cubicBezTo>
                  <a:cubicBezTo>
                    <a:pt x="2172772" y="256274"/>
                    <a:pt x="2194560" y="243849"/>
                    <a:pt x="2217420" y="236229"/>
                  </a:cubicBezTo>
                  <a:cubicBezTo>
                    <a:pt x="2225040" y="233689"/>
                    <a:pt x="2232404" y="230184"/>
                    <a:pt x="2240280" y="228609"/>
                  </a:cubicBezTo>
                  <a:cubicBezTo>
                    <a:pt x="2262643" y="224136"/>
                    <a:pt x="2280738" y="222156"/>
                    <a:pt x="2301240" y="213369"/>
                  </a:cubicBezTo>
                  <a:cubicBezTo>
                    <a:pt x="2318863" y="205816"/>
                    <a:pt x="2351388" y="185725"/>
                    <a:pt x="2369820" y="182889"/>
                  </a:cubicBezTo>
                  <a:cubicBezTo>
                    <a:pt x="2389904" y="179799"/>
                    <a:pt x="2410460" y="182889"/>
                    <a:pt x="2430780" y="182889"/>
                  </a:cubicBezTo>
                </a:path>
              </a:pathLst>
            </a:custGeom>
            <a:grpFill/>
            <a:ln w="57150">
              <a:solidFill>
                <a:srgbClr val="CC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346270111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750">
        <p159:morph option="byObject"/>
      </p:transition>
    </mc:Choice>
    <mc:Fallback>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93EF6E01-3336-2482-B915-D0F0594C5E91}"/>
              </a:ext>
            </a:extLst>
          </p:cNvPr>
          <p:cNvSpPr/>
          <p:nvPr/>
        </p:nvSpPr>
        <p:spPr>
          <a:xfrm>
            <a:off x="0" y="0"/>
            <a:ext cx="9144000" cy="5143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Slide Number Placeholder 1">
            <a:extLst>
              <a:ext uri="{FF2B5EF4-FFF2-40B4-BE49-F238E27FC236}">
                <a16:creationId xmlns:a16="http://schemas.microsoft.com/office/drawing/2014/main" id="{3868B8AC-5CEA-4DAD-0467-A4813A44616E}"/>
              </a:ext>
            </a:extLst>
          </p:cNvPr>
          <p:cNvSpPr>
            <a:spLocks noGrp="1"/>
          </p:cNvSpPr>
          <p:nvPr>
            <p:ph type="sldNum" idx="12"/>
          </p:nvPr>
        </p:nvSpPr>
        <p:spPr>
          <a:xfrm>
            <a:off x="12864624" y="6192571"/>
            <a:ext cx="548700" cy="393600"/>
          </a:xfrm>
        </p:spPr>
        <p:txBody>
          <a:bodyPr/>
          <a:lstStyle/>
          <a:p>
            <a:pPr marL="0" lvl="0" indent="0" algn="r" rtl="0">
              <a:spcBef>
                <a:spcPts val="0"/>
              </a:spcBef>
              <a:spcAft>
                <a:spcPts val="0"/>
              </a:spcAft>
              <a:buNone/>
            </a:pPr>
            <a:fld id="{00000000-1234-1234-1234-123412341234}" type="slidenum">
              <a:rPr lang="en" smtClean="0"/>
              <a:t>32</a:t>
            </a:fld>
            <a:endParaRPr lang="en"/>
          </a:p>
        </p:txBody>
      </p:sp>
      <p:pic>
        <p:nvPicPr>
          <p:cNvPr id="4" name="Picture 2">
            <a:extLst>
              <a:ext uri="{FF2B5EF4-FFF2-40B4-BE49-F238E27FC236}">
                <a16:creationId xmlns:a16="http://schemas.microsoft.com/office/drawing/2014/main" id="{5C8D81F9-0737-9809-D05C-19FD6066288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819" t="17452" r="7433" b="7424"/>
          <a:stretch/>
        </p:blipFill>
        <p:spPr bwMode="auto">
          <a:xfrm>
            <a:off x="6486273" y="-1740989"/>
            <a:ext cx="5091933" cy="635350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C7D1369-8151-7CF8-341B-B59501550AC1}"/>
              </a:ext>
            </a:extLst>
          </p:cNvPr>
          <p:cNvSpPr txBox="1"/>
          <p:nvPr/>
        </p:nvSpPr>
        <p:spPr>
          <a:xfrm>
            <a:off x="7223341" y="4599178"/>
            <a:ext cx="2900553" cy="261610"/>
          </a:xfrm>
          <a:prstGeom prst="rect">
            <a:avLst/>
          </a:prstGeom>
          <a:noFill/>
        </p:spPr>
        <p:txBody>
          <a:bodyPr wrap="square" rtlCol="0">
            <a:spAutoFit/>
          </a:bodyPr>
          <a:lstStyle/>
          <a:p>
            <a:r>
              <a:rPr lang="en-US" sz="1100" b="1" dirty="0">
                <a:solidFill>
                  <a:srgbClr val="00B050"/>
                </a:solidFill>
              </a:rPr>
              <a:t>“The cat eats a mouse”</a:t>
            </a:r>
          </a:p>
        </p:txBody>
      </p:sp>
      <p:sp>
        <p:nvSpPr>
          <p:cNvPr id="6" name="TextBox 5">
            <a:extLst>
              <a:ext uri="{FF2B5EF4-FFF2-40B4-BE49-F238E27FC236}">
                <a16:creationId xmlns:a16="http://schemas.microsoft.com/office/drawing/2014/main" id="{039BA90F-AD75-1054-6965-DDB01563EF94}"/>
              </a:ext>
            </a:extLst>
          </p:cNvPr>
          <p:cNvSpPr txBox="1"/>
          <p:nvPr/>
        </p:nvSpPr>
        <p:spPr>
          <a:xfrm>
            <a:off x="9093199" y="4599178"/>
            <a:ext cx="3472053" cy="261610"/>
          </a:xfrm>
          <a:prstGeom prst="rect">
            <a:avLst/>
          </a:prstGeom>
          <a:noFill/>
        </p:spPr>
        <p:txBody>
          <a:bodyPr wrap="square" rtlCol="0">
            <a:spAutoFit/>
          </a:bodyPr>
          <a:lstStyle/>
          <a:p>
            <a:r>
              <a:rPr lang="en-US" sz="1100" b="1" dirty="0">
                <a:solidFill>
                  <a:srgbClr val="00B050"/>
                </a:solidFill>
              </a:rPr>
              <a:t>“</a:t>
            </a:r>
            <a:r>
              <a:rPr lang="fr-FR" sz="1100" b="1" dirty="0">
                <a:solidFill>
                  <a:srgbClr val="00B050"/>
                </a:solidFill>
              </a:rPr>
              <a:t>Le chat mange une souris</a:t>
            </a:r>
            <a:r>
              <a:rPr lang="en-US" sz="1100" b="1" dirty="0">
                <a:solidFill>
                  <a:srgbClr val="00B050"/>
                </a:solidFill>
              </a:rPr>
              <a:t>”</a:t>
            </a:r>
          </a:p>
        </p:txBody>
      </p:sp>
      <p:sp>
        <p:nvSpPr>
          <p:cNvPr id="22" name="Rectangle 21">
            <a:extLst>
              <a:ext uri="{FF2B5EF4-FFF2-40B4-BE49-F238E27FC236}">
                <a16:creationId xmlns:a16="http://schemas.microsoft.com/office/drawing/2014/main" id="{7732C1B4-D46D-B22A-9092-D9179DFF9BC9}"/>
              </a:ext>
            </a:extLst>
          </p:cNvPr>
          <p:cNvSpPr/>
          <p:nvPr/>
        </p:nvSpPr>
        <p:spPr>
          <a:xfrm rot="16200000" flipH="1">
            <a:off x="10461210" y="1604542"/>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35EF1C0-C518-D7D3-B6E8-48F25A39F18C}"/>
              </a:ext>
            </a:extLst>
          </p:cNvPr>
          <p:cNvSpPr/>
          <p:nvPr/>
        </p:nvSpPr>
        <p:spPr>
          <a:xfrm rot="16200000" flipH="1">
            <a:off x="9452268" y="2464947"/>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5BDBCA8-AA69-4654-0FC6-26A21A1D3461}"/>
              </a:ext>
            </a:extLst>
          </p:cNvPr>
          <p:cNvSpPr/>
          <p:nvPr/>
        </p:nvSpPr>
        <p:spPr>
          <a:xfrm rot="16200000" flipH="1">
            <a:off x="9884015" y="2464659"/>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97B0FBB-DAB7-2D26-FE44-E9A96EDABDEA}"/>
              </a:ext>
            </a:extLst>
          </p:cNvPr>
          <p:cNvSpPr/>
          <p:nvPr/>
        </p:nvSpPr>
        <p:spPr>
          <a:xfrm rot="16200000" flipH="1">
            <a:off x="10319505" y="2466377"/>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2" name="Group 41">
            <a:extLst>
              <a:ext uri="{FF2B5EF4-FFF2-40B4-BE49-F238E27FC236}">
                <a16:creationId xmlns:a16="http://schemas.microsoft.com/office/drawing/2014/main" id="{F3D67B09-F61A-BF63-147C-F599CF7435E0}"/>
              </a:ext>
            </a:extLst>
          </p:cNvPr>
          <p:cNvGrpSpPr/>
          <p:nvPr/>
        </p:nvGrpSpPr>
        <p:grpSpPr>
          <a:xfrm>
            <a:off x="7904153" y="328432"/>
            <a:ext cx="481072" cy="150357"/>
            <a:chOff x="3965985" y="4431962"/>
            <a:chExt cx="2442435" cy="441188"/>
          </a:xfrm>
          <a:solidFill>
            <a:srgbClr val="FFC636"/>
          </a:solidFill>
        </p:grpSpPr>
        <p:sp>
          <p:nvSpPr>
            <p:cNvPr id="43" name="Rectangle 42">
              <a:extLst>
                <a:ext uri="{FF2B5EF4-FFF2-40B4-BE49-F238E27FC236}">
                  <a16:creationId xmlns:a16="http://schemas.microsoft.com/office/drawing/2014/main" id="{A4ABCCE0-041C-528D-43A7-77593A24E9D2}"/>
                </a:ext>
              </a:extLst>
            </p:cNvPr>
            <p:cNvSpPr/>
            <p:nvPr/>
          </p:nvSpPr>
          <p:spPr>
            <a:xfrm>
              <a:off x="3965985" y="4431962"/>
              <a:ext cx="2440947" cy="441188"/>
            </a:xfrm>
            <a:prstGeom prst="rect">
              <a:avLst/>
            </a:prstGeom>
            <a:grpFill/>
            <a:ln>
              <a:solidFill>
                <a:srgbClr val="E2A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Freeform: Shape 43">
              <a:extLst>
                <a:ext uri="{FF2B5EF4-FFF2-40B4-BE49-F238E27FC236}">
                  <a16:creationId xmlns:a16="http://schemas.microsoft.com/office/drawing/2014/main" id="{C38DD581-C31F-39BE-42D5-05DA32803D0B}"/>
                </a:ext>
              </a:extLst>
            </p:cNvPr>
            <p:cNvSpPr/>
            <p:nvPr/>
          </p:nvSpPr>
          <p:spPr>
            <a:xfrm>
              <a:off x="3977640" y="4447023"/>
              <a:ext cx="2430780" cy="393197"/>
            </a:xfrm>
            <a:custGeom>
              <a:avLst/>
              <a:gdLst>
                <a:gd name="connsiteX0" fmla="*/ 0 w 2430780"/>
                <a:gd name="connsiteY0" fmla="*/ 15249 h 266709"/>
                <a:gd name="connsiteX1" fmla="*/ 45720 w 2430780"/>
                <a:gd name="connsiteY1" fmla="*/ 7629 h 266709"/>
                <a:gd name="connsiteX2" fmla="*/ 76200 w 2430780"/>
                <a:gd name="connsiteY2" fmla="*/ 9 h 266709"/>
                <a:gd name="connsiteX3" fmla="*/ 327660 w 2430780"/>
                <a:gd name="connsiteY3" fmla="*/ 15249 h 266709"/>
                <a:gd name="connsiteX4" fmla="*/ 388620 w 2430780"/>
                <a:gd name="connsiteY4" fmla="*/ 60969 h 266709"/>
                <a:gd name="connsiteX5" fmla="*/ 426720 w 2430780"/>
                <a:gd name="connsiteY5" fmla="*/ 114309 h 266709"/>
                <a:gd name="connsiteX6" fmla="*/ 449580 w 2430780"/>
                <a:gd name="connsiteY6" fmla="*/ 137169 h 266709"/>
                <a:gd name="connsiteX7" fmla="*/ 487680 w 2430780"/>
                <a:gd name="connsiteY7" fmla="*/ 182889 h 266709"/>
                <a:gd name="connsiteX8" fmla="*/ 510540 w 2430780"/>
                <a:gd name="connsiteY8" fmla="*/ 190509 h 266709"/>
                <a:gd name="connsiteX9" fmla="*/ 541020 w 2430780"/>
                <a:gd name="connsiteY9" fmla="*/ 205749 h 266709"/>
                <a:gd name="connsiteX10" fmla="*/ 769620 w 2430780"/>
                <a:gd name="connsiteY10" fmla="*/ 198129 h 266709"/>
                <a:gd name="connsiteX11" fmla="*/ 822960 w 2430780"/>
                <a:gd name="connsiteY11" fmla="*/ 190509 h 266709"/>
                <a:gd name="connsiteX12" fmla="*/ 1120140 w 2430780"/>
                <a:gd name="connsiteY12" fmla="*/ 182889 h 266709"/>
                <a:gd name="connsiteX13" fmla="*/ 1264920 w 2430780"/>
                <a:gd name="connsiteY13" fmla="*/ 121929 h 266709"/>
                <a:gd name="connsiteX14" fmla="*/ 1341120 w 2430780"/>
                <a:gd name="connsiteY14" fmla="*/ 68589 h 266709"/>
                <a:gd name="connsiteX15" fmla="*/ 1379220 w 2430780"/>
                <a:gd name="connsiteY15" fmla="*/ 45729 h 266709"/>
                <a:gd name="connsiteX16" fmla="*/ 1402080 w 2430780"/>
                <a:gd name="connsiteY16" fmla="*/ 30489 h 266709"/>
                <a:gd name="connsiteX17" fmla="*/ 1455420 w 2430780"/>
                <a:gd name="connsiteY17" fmla="*/ 22869 h 266709"/>
                <a:gd name="connsiteX18" fmla="*/ 1569720 w 2430780"/>
                <a:gd name="connsiteY18" fmla="*/ 38109 h 266709"/>
                <a:gd name="connsiteX19" fmla="*/ 1600200 w 2430780"/>
                <a:gd name="connsiteY19" fmla="*/ 45729 h 266709"/>
                <a:gd name="connsiteX20" fmla="*/ 1630680 w 2430780"/>
                <a:gd name="connsiteY20" fmla="*/ 76209 h 266709"/>
                <a:gd name="connsiteX21" fmla="*/ 1691640 w 2430780"/>
                <a:gd name="connsiteY21" fmla="*/ 121929 h 266709"/>
                <a:gd name="connsiteX22" fmla="*/ 1744980 w 2430780"/>
                <a:gd name="connsiteY22" fmla="*/ 175269 h 266709"/>
                <a:gd name="connsiteX23" fmla="*/ 1805940 w 2430780"/>
                <a:gd name="connsiteY23" fmla="*/ 213369 h 266709"/>
                <a:gd name="connsiteX24" fmla="*/ 1836420 w 2430780"/>
                <a:gd name="connsiteY24" fmla="*/ 228609 h 266709"/>
                <a:gd name="connsiteX25" fmla="*/ 1897380 w 2430780"/>
                <a:gd name="connsiteY25" fmla="*/ 259089 h 266709"/>
                <a:gd name="connsiteX26" fmla="*/ 1958340 w 2430780"/>
                <a:gd name="connsiteY26" fmla="*/ 266709 h 266709"/>
                <a:gd name="connsiteX27" fmla="*/ 2148840 w 2430780"/>
                <a:gd name="connsiteY27" fmla="*/ 259089 h 266709"/>
                <a:gd name="connsiteX28" fmla="*/ 2217420 w 2430780"/>
                <a:gd name="connsiteY28" fmla="*/ 236229 h 266709"/>
                <a:gd name="connsiteX29" fmla="*/ 2240280 w 2430780"/>
                <a:gd name="connsiteY29" fmla="*/ 228609 h 266709"/>
                <a:gd name="connsiteX30" fmla="*/ 2301240 w 2430780"/>
                <a:gd name="connsiteY30" fmla="*/ 213369 h 266709"/>
                <a:gd name="connsiteX31" fmla="*/ 2369820 w 2430780"/>
                <a:gd name="connsiteY31" fmla="*/ 182889 h 266709"/>
                <a:gd name="connsiteX32" fmla="*/ 2430780 w 2430780"/>
                <a:gd name="connsiteY32" fmla="*/ 182889 h 266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430780" h="266709">
                  <a:moveTo>
                    <a:pt x="0" y="15249"/>
                  </a:moveTo>
                  <a:cubicBezTo>
                    <a:pt x="15240" y="12709"/>
                    <a:pt x="30570" y="10659"/>
                    <a:pt x="45720" y="7629"/>
                  </a:cubicBezTo>
                  <a:cubicBezTo>
                    <a:pt x="55989" y="5575"/>
                    <a:pt x="65731" y="-274"/>
                    <a:pt x="76200" y="9"/>
                  </a:cubicBezTo>
                  <a:cubicBezTo>
                    <a:pt x="160143" y="2278"/>
                    <a:pt x="243840" y="10169"/>
                    <a:pt x="327660" y="15249"/>
                  </a:cubicBezTo>
                  <a:cubicBezTo>
                    <a:pt x="347980" y="30489"/>
                    <a:pt x="374531" y="39835"/>
                    <a:pt x="388620" y="60969"/>
                  </a:cubicBezTo>
                  <a:cubicBezTo>
                    <a:pt x="400681" y="79061"/>
                    <a:pt x="412543" y="97769"/>
                    <a:pt x="426720" y="114309"/>
                  </a:cubicBezTo>
                  <a:cubicBezTo>
                    <a:pt x="433733" y="122491"/>
                    <a:pt x="442681" y="128890"/>
                    <a:pt x="449580" y="137169"/>
                  </a:cubicBezTo>
                  <a:cubicBezTo>
                    <a:pt x="467151" y="158254"/>
                    <a:pt x="462635" y="166193"/>
                    <a:pt x="487680" y="182889"/>
                  </a:cubicBezTo>
                  <a:cubicBezTo>
                    <a:pt x="494363" y="187344"/>
                    <a:pt x="503157" y="187345"/>
                    <a:pt x="510540" y="190509"/>
                  </a:cubicBezTo>
                  <a:cubicBezTo>
                    <a:pt x="520981" y="194984"/>
                    <a:pt x="530860" y="200669"/>
                    <a:pt x="541020" y="205749"/>
                  </a:cubicBezTo>
                  <a:cubicBezTo>
                    <a:pt x="617220" y="203209"/>
                    <a:pt x="693489" y="202244"/>
                    <a:pt x="769620" y="198129"/>
                  </a:cubicBezTo>
                  <a:cubicBezTo>
                    <a:pt x="787554" y="197160"/>
                    <a:pt x="805016" y="191289"/>
                    <a:pt x="822960" y="190509"/>
                  </a:cubicBezTo>
                  <a:cubicBezTo>
                    <a:pt x="921959" y="186205"/>
                    <a:pt x="1021080" y="185429"/>
                    <a:pt x="1120140" y="182889"/>
                  </a:cubicBezTo>
                  <a:cubicBezTo>
                    <a:pt x="1153451" y="171785"/>
                    <a:pt x="1240482" y="146367"/>
                    <a:pt x="1264920" y="121929"/>
                  </a:cubicBezTo>
                  <a:cubicBezTo>
                    <a:pt x="1318045" y="68804"/>
                    <a:pt x="1289731" y="81436"/>
                    <a:pt x="1341120" y="68589"/>
                  </a:cubicBezTo>
                  <a:cubicBezTo>
                    <a:pt x="1353820" y="60969"/>
                    <a:pt x="1366661" y="53579"/>
                    <a:pt x="1379220" y="45729"/>
                  </a:cubicBezTo>
                  <a:cubicBezTo>
                    <a:pt x="1386986" y="40875"/>
                    <a:pt x="1393308" y="33121"/>
                    <a:pt x="1402080" y="30489"/>
                  </a:cubicBezTo>
                  <a:cubicBezTo>
                    <a:pt x="1419283" y="25328"/>
                    <a:pt x="1437640" y="25409"/>
                    <a:pt x="1455420" y="22869"/>
                  </a:cubicBezTo>
                  <a:cubicBezTo>
                    <a:pt x="1493520" y="27949"/>
                    <a:pt x="1531753" y="32114"/>
                    <a:pt x="1569720" y="38109"/>
                  </a:cubicBezTo>
                  <a:cubicBezTo>
                    <a:pt x="1580065" y="39742"/>
                    <a:pt x="1591319" y="40178"/>
                    <a:pt x="1600200" y="45729"/>
                  </a:cubicBezTo>
                  <a:cubicBezTo>
                    <a:pt x="1612384" y="53344"/>
                    <a:pt x="1619642" y="67011"/>
                    <a:pt x="1630680" y="76209"/>
                  </a:cubicBezTo>
                  <a:cubicBezTo>
                    <a:pt x="1650193" y="92470"/>
                    <a:pt x="1673679" y="103968"/>
                    <a:pt x="1691640" y="121929"/>
                  </a:cubicBezTo>
                  <a:cubicBezTo>
                    <a:pt x="1709420" y="139709"/>
                    <a:pt x="1722490" y="164024"/>
                    <a:pt x="1744980" y="175269"/>
                  </a:cubicBezTo>
                  <a:cubicBezTo>
                    <a:pt x="1822209" y="213884"/>
                    <a:pt x="1726805" y="163910"/>
                    <a:pt x="1805940" y="213369"/>
                  </a:cubicBezTo>
                  <a:cubicBezTo>
                    <a:pt x="1815573" y="219389"/>
                    <a:pt x="1826557" y="222973"/>
                    <a:pt x="1836420" y="228609"/>
                  </a:cubicBezTo>
                  <a:cubicBezTo>
                    <a:pt x="1864733" y="244788"/>
                    <a:pt x="1859630" y="250378"/>
                    <a:pt x="1897380" y="259089"/>
                  </a:cubicBezTo>
                  <a:cubicBezTo>
                    <a:pt x="1917334" y="263694"/>
                    <a:pt x="1938020" y="264169"/>
                    <a:pt x="1958340" y="266709"/>
                  </a:cubicBezTo>
                  <a:cubicBezTo>
                    <a:pt x="2021840" y="264169"/>
                    <a:pt x="2085725" y="266514"/>
                    <a:pt x="2148840" y="259089"/>
                  </a:cubicBezTo>
                  <a:cubicBezTo>
                    <a:pt x="2172772" y="256274"/>
                    <a:pt x="2194560" y="243849"/>
                    <a:pt x="2217420" y="236229"/>
                  </a:cubicBezTo>
                  <a:cubicBezTo>
                    <a:pt x="2225040" y="233689"/>
                    <a:pt x="2232404" y="230184"/>
                    <a:pt x="2240280" y="228609"/>
                  </a:cubicBezTo>
                  <a:cubicBezTo>
                    <a:pt x="2262643" y="224136"/>
                    <a:pt x="2280738" y="222156"/>
                    <a:pt x="2301240" y="213369"/>
                  </a:cubicBezTo>
                  <a:cubicBezTo>
                    <a:pt x="2318863" y="205816"/>
                    <a:pt x="2351388" y="185725"/>
                    <a:pt x="2369820" y="182889"/>
                  </a:cubicBezTo>
                  <a:cubicBezTo>
                    <a:pt x="2389904" y="179799"/>
                    <a:pt x="2410460" y="182889"/>
                    <a:pt x="2430780" y="182889"/>
                  </a:cubicBezTo>
                </a:path>
              </a:pathLst>
            </a:custGeom>
            <a:grpFill/>
            <a:ln w="57150">
              <a:solidFill>
                <a:srgbClr val="E2A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117434241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750">
        <p159:morph option="byObject"/>
      </p:transition>
    </mc:Choice>
    <mc:Fallback>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D7AFE3C-6BBF-2AD7-9AF0-04FB83473F51}"/>
              </a:ext>
            </a:extLst>
          </p:cNvPr>
          <p:cNvSpPr/>
          <p:nvPr/>
        </p:nvSpPr>
        <p:spPr>
          <a:xfrm>
            <a:off x="0" y="0"/>
            <a:ext cx="9144000" cy="5143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Slide Number Placeholder 1">
            <a:extLst>
              <a:ext uri="{FF2B5EF4-FFF2-40B4-BE49-F238E27FC236}">
                <a16:creationId xmlns:a16="http://schemas.microsoft.com/office/drawing/2014/main" id="{3868B8AC-5CEA-4DAD-0467-A4813A44616E}"/>
              </a:ext>
            </a:extLst>
          </p:cNvPr>
          <p:cNvSpPr>
            <a:spLocks noGrp="1"/>
          </p:cNvSpPr>
          <p:nvPr>
            <p:ph type="sldNum" idx="12"/>
          </p:nvPr>
        </p:nvSpPr>
        <p:spPr>
          <a:xfrm>
            <a:off x="12864624" y="6192571"/>
            <a:ext cx="548700" cy="393600"/>
          </a:xfrm>
        </p:spPr>
        <p:txBody>
          <a:bodyPr/>
          <a:lstStyle/>
          <a:p>
            <a:pPr marL="0" lvl="0" indent="0" algn="r" rtl="0">
              <a:spcBef>
                <a:spcPts val="0"/>
              </a:spcBef>
              <a:spcAft>
                <a:spcPts val="0"/>
              </a:spcAft>
              <a:buNone/>
            </a:pPr>
            <a:fld id="{00000000-1234-1234-1234-123412341234}" type="slidenum">
              <a:rPr lang="en" smtClean="0"/>
              <a:t>33</a:t>
            </a:fld>
            <a:endParaRPr lang="en"/>
          </a:p>
        </p:txBody>
      </p:sp>
      <p:pic>
        <p:nvPicPr>
          <p:cNvPr id="4" name="Picture 2">
            <a:extLst>
              <a:ext uri="{FF2B5EF4-FFF2-40B4-BE49-F238E27FC236}">
                <a16:creationId xmlns:a16="http://schemas.microsoft.com/office/drawing/2014/main" id="{5C8D81F9-0737-9809-D05C-19FD6066288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819" t="17452" r="7433" b="7424"/>
          <a:stretch/>
        </p:blipFill>
        <p:spPr bwMode="auto">
          <a:xfrm>
            <a:off x="6486273" y="-1740989"/>
            <a:ext cx="5091933" cy="635350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C7D1369-8151-7CF8-341B-B59501550AC1}"/>
              </a:ext>
            </a:extLst>
          </p:cNvPr>
          <p:cNvSpPr txBox="1"/>
          <p:nvPr/>
        </p:nvSpPr>
        <p:spPr>
          <a:xfrm>
            <a:off x="7223341" y="4599178"/>
            <a:ext cx="2900553" cy="261610"/>
          </a:xfrm>
          <a:prstGeom prst="rect">
            <a:avLst/>
          </a:prstGeom>
          <a:noFill/>
        </p:spPr>
        <p:txBody>
          <a:bodyPr wrap="square" rtlCol="0">
            <a:spAutoFit/>
          </a:bodyPr>
          <a:lstStyle/>
          <a:p>
            <a:r>
              <a:rPr lang="en-US" sz="1100" b="1" dirty="0">
                <a:solidFill>
                  <a:srgbClr val="00B050"/>
                </a:solidFill>
              </a:rPr>
              <a:t>“The cat eats a mouse”</a:t>
            </a:r>
          </a:p>
        </p:txBody>
      </p:sp>
      <p:sp>
        <p:nvSpPr>
          <p:cNvPr id="6" name="TextBox 5">
            <a:extLst>
              <a:ext uri="{FF2B5EF4-FFF2-40B4-BE49-F238E27FC236}">
                <a16:creationId xmlns:a16="http://schemas.microsoft.com/office/drawing/2014/main" id="{039BA90F-AD75-1054-6965-DDB01563EF94}"/>
              </a:ext>
            </a:extLst>
          </p:cNvPr>
          <p:cNvSpPr txBox="1"/>
          <p:nvPr/>
        </p:nvSpPr>
        <p:spPr>
          <a:xfrm>
            <a:off x="9093199" y="4599178"/>
            <a:ext cx="3472053" cy="261610"/>
          </a:xfrm>
          <a:prstGeom prst="rect">
            <a:avLst/>
          </a:prstGeom>
          <a:noFill/>
        </p:spPr>
        <p:txBody>
          <a:bodyPr wrap="square" rtlCol="0">
            <a:spAutoFit/>
          </a:bodyPr>
          <a:lstStyle/>
          <a:p>
            <a:r>
              <a:rPr lang="en-US" sz="1100" b="1" dirty="0">
                <a:solidFill>
                  <a:srgbClr val="00B050"/>
                </a:solidFill>
              </a:rPr>
              <a:t>“</a:t>
            </a:r>
            <a:r>
              <a:rPr lang="fr-FR" sz="1100" b="1" dirty="0">
                <a:solidFill>
                  <a:srgbClr val="00B050"/>
                </a:solidFill>
              </a:rPr>
              <a:t>Le chat mange une souris</a:t>
            </a:r>
            <a:r>
              <a:rPr lang="en-US" sz="1100" b="1" dirty="0">
                <a:solidFill>
                  <a:srgbClr val="00B050"/>
                </a:solidFill>
              </a:rPr>
              <a:t>”</a:t>
            </a:r>
          </a:p>
        </p:txBody>
      </p:sp>
      <p:sp>
        <p:nvSpPr>
          <p:cNvPr id="22" name="Rectangle 21">
            <a:extLst>
              <a:ext uri="{FF2B5EF4-FFF2-40B4-BE49-F238E27FC236}">
                <a16:creationId xmlns:a16="http://schemas.microsoft.com/office/drawing/2014/main" id="{7732C1B4-D46D-B22A-9092-D9179DFF9BC9}"/>
              </a:ext>
            </a:extLst>
          </p:cNvPr>
          <p:cNvSpPr/>
          <p:nvPr/>
        </p:nvSpPr>
        <p:spPr>
          <a:xfrm rot="16200000" flipH="1">
            <a:off x="10461210" y="1604542"/>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35EF1C0-C518-D7D3-B6E8-48F25A39F18C}"/>
              </a:ext>
            </a:extLst>
          </p:cNvPr>
          <p:cNvSpPr/>
          <p:nvPr/>
        </p:nvSpPr>
        <p:spPr>
          <a:xfrm rot="16200000" flipH="1">
            <a:off x="9452268" y="2464947"/>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5BDBCA8-AA69-4654-0FC6-26A21A1D3461}"/>
              </a:ext>
            </a:extLst>
          </p:cNvPr>
          <p:cNvSpPr/>
          <p:nvPr/>
        </p:nvSpPr>
        <p:spPr>
          <a:xfrm rot="16200000" flipH="1">
            <a:off x="9884015" y="2464659"/>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97B0FBB-DAB7-2D26-FE44-E9A96EDABDEA}"/>
              </a:ext>
            </a:extLst>
          </p:cNvPr>
          <p:cNvSpPr/>
          <p:nvPr/>
        </p:nvSpPr>
        <p:spPr>
          <a:xfrm rot="16200000" flipH="1">
            <a:off x="10319505" y="2466377"/>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2" name="Group 41">
            <a:extLst>
              <a:ext uri="{FF2B5EF4-FFF2-40B4-BE49-F238E27FC236}">
                <a16:creationId xmlns:a16="http://schemas.microsoft.com/office/drawing/2014/main" id="{F3D67B09-F61A-BF63-147C-F599CF7435E0}"/>
              </a:ext>
            </a:extLst>
          </p:cNvPr>
          <p:cNvGrpSpPr/>
          <p:nvPr/>
        </p:nvGrpSpPr>
        <p:grpSpPr>
          <a:xfrm>
            <a:off x="7904153" y="328432"/>
            <a:ext cx="481072" cy="150357"/>
            <a:chOff x="3965985" y="4431962"/>
            <a:chExt cx="2442435" cy="441188"/>
          </a:xfrm>
          <a:solidFill>
            <a:srgbClr val="FFC636"/>
          </a:solidFill>
        </p:grpSpPr>
        <p:sp>
          <p:nvSpPr>
            <p:cNvPr id="43" name="Rectangle 42">
              <a:extLst>
                <a:ext uri="{FF2B5EF4-FFF2-40B4-BE49-F238E27FC236}">
                  <a16:creationId xmlns:a16="http://schemas.microsoft.com/office/drawing/2014/main" id="{A4ABCCE0-041C-528D-43A7-77593A24E9D2}"/>
                </a:ext>
              </a:extLst>
            </p:cNvPr>
            <p:cNvSpPr/>
            <p:nvPr/>
          </p:nvSpPr>
          <p:spPr>
            <a:xfrm>
              <a:off x="3965985" y="4431962"/>
              <a:ext cx="2440947" cy="441188"/>
            </a:xfrm>
            <a:prstGeom prst="rect">
              <a:avLst/>
            </a:prstGeom>
            <a:grpFill/>
            <a:ln>
              <a:solidFill>
                <a:srgbClr val="E2A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Freeform: Shape 43">
              <a:extLst>
                <a:ext uri="{FF2B5EF4-FFF2-40B4-BE49-F238E27FC236}">
                  <a16:creationId xmlns:a16="http://schemas.microsoft.com/office/drawing/2014/main" id="{C38DD581-C31F-39BE-42D5-05DA32803D0B}"/>
                </a:ext>
              </a:extLst>
            </p:cNvPr>
            <p:cNvSpPr/>
            <p:nvPr/>
          </p:nvSpPr>
          <p:spPr>
            <a:xfrm>
              <a:off x="3977640" y="4447023"/>
              <a:ext cx="2430780" cy="393197"/>
            </a:xfrm>
            <a:custGeom>
              <a:avLst/>
              <a:gdLst>
                <a:gd name="connsiteX0" fmla="*/ 0 w 2430780"/>
                <a:gd name="connsiteY0" fmla="*/ 15249 h 266709"/>
                <a:gd name="connsiteX1" fmla="*/ 45720 w 2430780"/>
                <a:gd name="connsiteY1" fmla="*/ 7629 h 266709"/>
                <a:gd name="connsiteX2" fmla="*/ 76200 w 2430780"/>
                <a:gd name="connsiteY2" fmla="*/ 9 h 266709"/>
                <a:gd name="connsiteX3" fmla="*/ 327660 w 2430780"/>
                <a:gd name="connsiteY3" fmla="*/ 15249 h 266709"/>
                <a:gd name="connsiteX4" fmla="*/ 388620 w 2430780"/>
                <a:gd name="connsiteY4" fmla="*/ 60969 h 266709"/>
                <a:gd name="connsiteX5" fmla="*/ 426720 w 2430780"/>
                <a:gd name="connsiteY5" fmla="*/ 114309 h 266709"/>
                <a:gd name="connsiteX6" fmla="*/ 449580 w 2430780"/>
                <a:gd name="connsiteY6" fmla="*/ 137169 h 266709"/>
                <a:gd name="connsiteX7" fmla="*/ 487680 w 2430780"/>
                <a:gd name="connsiteY7" fmla="*/ 182889 h 266709"/>
                <a:gd name="connsiteX8" fmla="*/ 510540 w 2430780"/>
                <a:gd name="connsiteY8" fmla="*/ 190509 h 266709"/>
                <a:gd name="connsiteX9" fmla="*/ 541020 w 2430780"/>
                <a:gd name="connsiteY9" fmla="*/ 205749 h 266709"/>
                <a:gd name="connsiteX10" fmla="*/ 769620 w 2430780"/>
                <a:gd name="connsiteY10" fmla="*/ 198129 h 266709"/>
                <a:gd name="connsiteX11" fmla="*/ 822960 w 2430780"/>
                <a:gd name="connsiteY11" fmla="*/ 190509 h 266709"/>
                <a:gd name="connsiteX12" fmla="*/ 1120140 w 2430780"/>
                <a:gd name="connsiteY12" fmla="*/ 182889 h 266709"/>
                <a:gd name="connsiteX13" fmla="*/ 1264920 w 2430780"/>
                <a:gd name="connsiteY13" fmla="*/ 121929 h 266709"/>
                <a:gd name="connsiteX14" fmla="*/ 1341120 w 2430780"/>
                <a:gd name="connsiteY14" fmla="*/ 68589 h 266709"/>
                <a:gd name="connsiteX15" fmla="*/ 1379220 w 2430780"/>
                <a:gd name="connsiteY15" fmla="*/ 45729 h 266709"/>
                <a:gd name="connsiteX16" fmla="*/ 1402080 w 2430780"/>
                <a:gd name="connsiteY16" fmla="*/ 30489 h 266709"/>
                <a:gd name="connsiteX17" fmla="*/ 1455420 w 2430780"/>
                <a:gd name="connsiteY17" fmla="*/ 22869 h 266709"/>
                <a:gd name="connsiteX18" fmla="*/ 1569720 w 2430780"/>
                <a:gd name="connsiteY18" fmla="*/ 38109 h 266709"/>
                <a:gd name="connsiteX19" fmla="*/ 1600200 w 2430780"/>
                <a:gd name="connsiteY19" fmla="*/ 45729 h 266709"/>
                <a:gd name="connsiteX20" fmla="*/ 1630680 w 2430780"/>
                <a:gd name="connsiteY20" fmla="*/ 76209 h 266709"/>
                <a:gd name="connsiteX21" fmla="*/ 1691640 w 2430780"/>
                <a:gd name="connsiteY21" fmla="*/ 121929 h 266709"/>
                <a:gd name="connsiteX22" fmla="*/ 1744980 w 2430780"/>
                <a:gd name="connsiteY22" fmla="*/ 175269 h 266709"/>
                <a:gd name="connsiteX23" fmla="*/ 1805940 w 2430780"/>
                <a:gd name="connsiteY23" fmla="*/ 213369 h 266709"/>
                <a:gd name="connsiteX24" fmla="*/ 1836420 w 2430780"/>
                <a:gd name="connsiteY24" fmla="*/ 228609 h 266709"/>
                <a:gd name="connsiteX25" fmla="*/ 1897380 w 2430780"/>
                <a:gd name="connsiteY25" fmla="*/ 259089 h 266709"/>
                <a:gd name="connsiteX26" fmla="*/ 1958340 w 2430780"/>
                <a:gd name="connsiteY26" fmla="*/ 266709 h 266709"/>
                <a:gd name="connsiteX27" fmla="*/ 2148840 w 2430780"/>
                <a:gd name="connsiteY27" fmla="*/ 259089 h 266709"/>
                <a:gd name="connsiteX28" fmla="*/ 2217420 w 2430780"/>
                <a:gd name="connsiteY28" fmla="*/ 236229 h 266709"/>
                <a:gd name="connsiteX29" fmla="*/ 2240280 w 2430780"/>
                <a:gd name="connsiteY29" fmla="*/ 228609 h 266709"/>
                <a:gd name="connsiteX30" fmla="*/ 2301240 w 2430780"/>
                <a:gd name="connsiteY30" fmla="*/ 213369 h 266709"/>
                <a:gd name="connsiteX31" fmla="*/ 2369820 w 2430780"/>
                <a:gd name="connsiteY31" fmla="*/ 182889 h 266709"/>
                <a:gd name="connsiteX32" fmla="*/ 2430780 w 2430780"/>
                <a:gd name="connsiteY32" fmla="*/ 182889 h 266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430780" h="266709">
                  <a:moveTo>
                    <a:pt x="0" y="15249"/>
                  </a:moveTo>
                  <a:cubicBezTo>
                    <a:pt x="15240" y="12709"/>
                    <a:pt x="30570" y="10659"/>
                    <a:pt x="45720" y="7629"/>
                  </a:cubicBezTo>
                  <a:cubicBezTo>
                    <a:pt x="55989" y="5575"/>
                    <a:pt x="65731" y="-274"/>
                    <a:pt x="76200" y="9"/>
                  </a:cubicBezTo>
                  <a:cubicBezTo>
                    <a:pt x="160143" y="2278"/>
                    <a:pt x="243840" y="10169"/>
                    <a:pt x="327660" y="15249"/>
                  </a:cubicBezTo>
                  <a:cubicBezTo>
                    <a:pt x="347980" y="30489"/>
                    <a:pt x="374531" y="39835"/>
                    <a:pt x="388620" y="60969"/>
                  </a:cubicBezTo>
                  <a:cubicBezTo>
                    <a:pt x="400681" y="79061"/>
                    <a:pt x="412543" y="97769"/>
                    <a:pt x="426720" y="114309"/>
                  </a:cubicBezTo>
                  <a:cubicBezTo>
                    <a:pt x="433733" y="122491"/>
                    <a:pt x="442681" y="128890"/>
                    <a:pt x="449580" y="137169"/>
                  </a:cubicBezTo>
                  <a:cubicBezTo>
                    <a:pt x="467151" y="158254"/>
                    <a:pt x="462635" y="166193"/>
                    <a:pt x="487680" y="182889"/>
                  </a:cubicBezTo>
                  <a:cubicBezTo>
                    <a:pt x="494363" y="187344"/>
                    <a:pt x="503157" y="187345"/>
                    <a:pt x="510540" y="190509"/>
                  </a:cubicBezTo>
                  <a:cubicBezTo>
                    <a:pt x="520981" y="194984"/>
                    <a:pt x="530860" y="200669"/>
                    <a:pt x="541020" y="205749"/>
                  </a:cubicBezTo>
                  <a:cubicBezTo>
                    <a:pt x="617220" y="203209"/>
                    <a:pt x="693489" y="202244"/>
                    <a:pt x="769620" y="198129"/>
                  </a:cubicBezTo>
                  <a:cubicBezTo>
                    <a:pt x="787554" y="197160"/>
                    <a:pt x="805016" y="191289"/>
                    <a:pt x="822960" y="190509"/>
                  </a:cubicBezTo>
                  <a:cubicBezTo>
                    <a:pt x="921959" y="186205"/>
                    <a:pt x="1021080" y="185429"/>
                    <a:pt x="1120140" y="182889"/>
                  </a:cubicBezTo>
                  <a:cubicBezTo>
                    <a:pt x="1153451" y="171785"/>
                    <a:pt x="1240482" y="146367"/>
                    <a:pt x="1264920" y="121929"/>
                  </a:cubicBezTo>
                  <a:cubicBezTo>
                    <a:pt x="1318045" y="68804"/>
                    <a:pt x="1289731" y="81436"/>
                    <a:pt x="1341120" y="68589"/>
                  </a:cubicBezTo>
                  <a:cubicBezTo>
                    <a:pt x="1353820" y="60969"/>
                    <a:pt x="1366661" y="53579"/>
                    <a:pt x="1379220" y="45729"/>
                  </a:cubicBezTo>
                  <a:cubicBezTo>
                    <a:pt x="1386986" y="40875"/>
                    <a:pt x="1393308" y="33121"/>
                    <a:pt x="1402080" y="30489"/>
                  </a:cubicBezTo>
                  <a:cubicBezTo>
                    <a:pt x="1419283" y="25328"/>
                    <a:pt x="1437640" y="25409"/>
                    <a:pt x="1455420" y="22869"/>
                  </a:cubicBezTo>
                  <a:cubicBezTo>
                    <a:pt x="1493520" y="27949"/>
                    <a:pt x="1531753" y="32114"/>
                    <a:pt x="1569720" y="38109"/>
                  </a:cubicBezTo>
                  <a:cubicBezTo>
                    <a:pt x="1580065" y="39742"/>
                    <a:pt x="1591319" y="40178"/>
                    <a:pt x="1600200" y="45729"/>
                  </a:cubicBezTo>
                  <a:cubicBezTo>
                    <a:pt x="1612384" y="53344"/>
                    <a:pt x="1619642" y="67011"/>
                    <a:pt x="1630680" y="76209"/>
                  </a:cubicBezTo>
                  <a:cubicBezTo>
                    <a:pt x="1650193" y="92470"/>
                    <a:pt x="1673679" y="103968"/>
                    <a:pt x="1691640" y="121929"/>
                  </a:cubicBezTo>
                  <a:cubicBezTo>
                    <a:pt x="1709420" y="139709"/>
                    <a:pt x="1722490" y="164024"/>
                    <a:pt x="1744980" y="175269"/>
                  </a:cubicBezTo>
                  <a:cubicBezTo>
                    <a:pt x="1822209" y="213884"/>
                    <a:pt x="1726805" y="163910"/>
                    <a:pt x="1805940" y="213369"/>
                  </a:cubicBezTo>
                  <a:cubicBezTo>
                    <a:pt x="1815573" y="219389"/>
                    <a:pt x="1826557" y="222973"/>
                    <a:pt x="1836420" y="228609"/>
                  </a:cubicBezTo>
                  <a:cubicBezTo>
                    <a:pt x="1864733" y="244788"/>
                    <a:pt x="1859630" y="250378"/>
                    <a:pt x="1897380" y="259089"/>
                  </a:cubicBezTo>
                  <a:cubicBezTo>
                    <a:pt x="1917334" y="263694"/>
                    <a:pt x="1938020" y="264169"/>
                    <a:pt x="1958340" y="266709"/>
                  </a:cubicBezTo>
                  <a:cubicBezTo>
                    <a:pt x="2021840" y="264169"/>
                    <a:pt x="2085725" y="266514"/>
                    <a:pt x="2148840" y="259089"/>
                  </a:cubicBezTo>
                  <a:cubicBezTo>
                    <a:pt x="2172772" y="256274"/>
                    <a:pt x="2194560" y="243849"/>
                    <a:pt x="2217420" y="236229"/>
                  </a:cubicBezTo>
                  <a:cubicBezTo>
                    <a:pt x="2225040" y="233689"/>
                    <a:pt x="2232404" y="230184"/>
                    <a:pt x="2240280" y="228609"/>
                  </a:cubicBezTo>
                  <a:cubicBezTo>
                    <a:pt x="2262643" y="224136"/>
                    <a:pt x="2280738" y="222156"/>
                    <a:pt x="2301240" y="213369"/>
                  </a:cubicBezTo>
                  <a:cubicBezTo>
                    <a:pt x="2318863" y="205816"/>
                    <a:pt x="2351388" y="185725"/>
                    <a:pt x="2369820" y="182889"/>
                  </a:cubicBezTo>
                  <a:cubicBezTo>
                    <a:pt x="2389904" y="179799"/>
                    <a:pt x="2410460" y="182889"/>
                    <a:pt x="2430780" y="182889"/>
                  </a:cubicBezTo>
                </a:path>
              </a:pathLst>
            </a:custGeom>
            <a:grpFill/>
            <a:ln w="57150">
              <a:solidFill>
                <a:srgbClr val="E2A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 name="TextBox 2">
            <a:extLst>
              <a:ext uri="{FF2B5EF4-FFF2-40B4-BE49-F238E27FC236}">
                <a16:creationId xmlns:a16="http://schemas.microsoft.com/office/drawing/2014/main" id="{B7B19EF0-06B7-0784-85AC-4E199D944676}"/>
              </a:ext>
            </a:extLst>
          </p:cNvPr>
          <p:cNvSpPr txBox="1"/>
          <p:nvPr/>
        </p:nvSpPr>
        <p:spPr>
          <a:xfrm>
            <a:off x="2391200" y="1517686"/>
            <a:ext cx="3970464" cy="1077218"/>
          </a:xfrm>
          <a:prstGeom prst="rect">
            <a:avLst/>
          </a:prstGeom>
          <a:noFill/>
        </p:spPr>
        <p:txBody>
          <a:bodyPr wrap="square" rtlCol="0">
            <a:spAutoFit/>
          </a:bodyPr>
          <a:lstStyle/>
          <a:p>
            <a:r>
              <a:rPr lang="en-US" sz="3200" b="1" dirty="0">
                <a:solidFill>
                  <a:srgbClr val="E2A100"/>
                </a:solidFill>
              </a:rPr>
              <a:t>Refined Sentence Embeddings</a:t>
            </a:r>
          </a:p>
        </p:txBody>
      </p:sp>
      <p:cxnSp>
        <p:nvCxnSpPr>
          <p:cNvPr id="14" name="Straight Arrow Connector 13">
            <a:extLst>
              <a:ext uri="{FF2B5EF4-FFF2-40B4-BE49-F238E27FC236}">
                <a16:creationId xmlns:a16="http://schemas.microsoft.com/office/drawing/2014/main" id="{C6A10F92-9881-2FD7-832C-62F74D777A5F}"/>
              </a:ext>
            </a:extLst>
          </p:cNvPr>
          <p:cNvCxnSpPr/>
          <p:nvPr/>
        </p:nvCxnSpPr>
        <p:spPr>
          <a:xfrm flipV="1">
            <a:off x="5379244" y="467567"/>
            <a:ext cx="2400300" cy="1082627"/>
          </a:xfrm>
          <a:prstGeom prst="straightConnector1">
            <a:avLst/>
          </a:prstGeom>
          <a:ln w="28575">
            <a:solidFill>
              <a:srgbClr val="E2A1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7400215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84133CA8-7566-49F8-7300-0C52FB11AD71}"/>
              </a:ext>
            </a:extLst>
          </p:cNvPr>
          <p:cNvSpPr/>
          <p:nvPr/>
        </p:nvSpPr>
        <p:spPr>
          <a:xfrm>
            <a:off x="0" y="0"/>
            <a:ext cx="9144000" cy="5143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Slide Number Placeholder 1">
            <a:extLst>
              <a:ext uri="{FF2B5EF4-FFF2-40B4-BE49-F238E27FC236}">
                <a16:creationId xmlns:a16="http://schemas.microsoft.com/office/drawing/2014/main" id="{3868B8AC-5CEA-4DAD-0467-A4813A44616E}"/>
              </a:ext>
            </a:extLst>
          </p:cNvPr>
          <p:cNvSpPr>
            <a:spLocks noGrp="1"/>
          </p:cNvSpPr>
          <p:nvPr>
            <p:ph type="sldNum" idx="12"/>
          </p:nvPr>
        </p:nvSpPr>
        <p:spPr>
          <a:xfrm>
            <a:off x="12864624" y="6192571"/>
            <a:ext cx="548700" cy="393600"/>
          </a:xfrm>
        </p:spPr>
        <p:txBody>
          <a:bodyPr/>
          <a:lstStyle/>
          <a:p>
            <a:pPr marL="0" lvl="0" indent="0" algn="r" rtl="0">
              <a:spcBef>
                <a:spcPts val="0"/>
              </a:spcBef>
              <a:spcAft>
                <a:spcPts val="0"/>
              </a:spcAft>
              <a:buNone/>
            </a:pPr>
            <a:fld id="{00000000-1234-1234-1234-123412341234}" type="slidenum">
              <a:rPr lang="en" smtClean="0"/>
              <a:t>34</a:t>
            </a:fld>
            <a:endParaRPr lang="en"/>
          </a:p>
        </p:txBody>
      </p:sp>
      <p:pic>
        <p:nvPicPr>
          <p:cNvPr id="4" name="Picture 2">
            <a:extLst>
              <a:ext uri="{FF2B5EF4-FFF2-40B4-BE49-F238E27FC236}">
                <a16:creationId xmlns:a16="http://schemas.microsoft.com/office/drawing/2014/main" id="{5C8D81F9-0737-9809-D05C-19FD6066288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819" t="17452" r="7433" b="7424"/>
          <a:stretch/>
        </p:blipFill>
        <p:spPr bwMode="auto">
          <a:xfrm>
            <a:off x="6486273" y="-1740989"/>
            <a:ext cx="5091933" cy="635350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C7D1369-8151-7CF8-341B-B59501550AC1}"/>
              </a:ext>
            </a:extLst>
          </p:cNvPr>
          <p:cNvSpPr txBox="1"/>
          <p:nvPr/>
        </p:nvSpPr>
        <p:spPr>
          <a:xfrm>
            <a:off x="7223341" y="4599178"/>
            <a:ext cx="2900553" cy="261610"/>
          </a:xfrm>
          <a:prstGeom prst="rect">
            <a:avLst/>
          </a:prstGeom>
          <a:noFill/>
        </p:spPr>
        <p:txBody>
          <a:bodyPr wrap="square" rtlCol="0">
            <a:spAutoFit/>
          </a:bodyPr>
          <a:lstStyle/>
          <a:p>
            <a:r>
              <a:rPr lang="en-US" sz="1100" b="1" dirty="0">
                <a:solidFill>
                  <a:srgbClr val="00B050"/>
                </a:solidFill>
              </a:rPr>
              <a:t>“The cat eats a mouse”</a:t>
            </a:r>
          </a:p>
        </p:txBody>
      </p:sp>
      <p:sp>
        <p:nvSpPr>
          <p:cNvPr id="6" name="TextBox 5">
            <a:extLst>
              <a:ext uri="{FF2B5EF4-FFF2-40B4-BE49-F238E27FC236}">
                <a16:creationId xmlns:a16="http://schemas.microsoft.com/office/drawing/2014/main" id="{039BA90F-AD75-1054-6965-DDB01563EF94}"/>
              </a:ext>
            </a:extLst>
          </p:cNvPr>
          <p:cNvSpPr txBox="1"/>
          <p:nvPr/>
        </p:nvSpPr>
        <p:spPr>
          <a:xfrm>
            <a:off x="9093199" y="4599178"/>
            <a:ext cx="3472053" cy="261610"/>
          </a:xfrm>
          <a:prstGeom prst="rect">
            <a:avLst/>
          </a:prstGeom>
          <a:noFill/>
        </p:spPr>
        <p:txBody>
          <a:bodyPr wrap="square" rtlCol="0">
            <a:spAutoFit/>
          </a:bodyPr>
          <a:lstStyle/>
          <a:p>
            <a:r>
              <a:rPr lang="en-US" sz="1100" b="1" dirty="0">
                <a:solidFill>
                  <a:srgbClr val="00B050"/>
                </a:solidFill>
              </a:rPr>
              <a:t>“</a:t>
            </a:r>
            <a:r>
              <a:rPr lang="fr-FR" sz="1100" b="1" dirty="0">
                <a:solidFill>
                  <a:srgbClr val="00B050"/>
                </a:solidFill>
              </a:rPr>
              <a:t>Le chat mange une souris</a:t>
            </a:r>
            <a:r>
              <a:rPr lang="en-US" sz="1100" b="1" dirty="0">
                <a:solidFill>
                  <a:srgbClr val="00B050"/>
                </a:solidFill>
              </a:rPr>
              <a:t>”</a:t>
            </a:r>
          </a:p>
        </p:txBody>
      </p:sp>
      <p:sp>
        <p:nvSpPr>
          <p:cNvPr id="22" name="Rectangle 21">
            <a:extLst>
              <a:ext uri="{FF2B5EF4-FFF2-40B4-BE49-F238E27FC236}">
                <a16:creationId xmlns:a16="http://schemas.microsoft.com/office/drawing/2014/main" id="{7732C1B4-D46D-B22A-9092-D9179DFF9BC9}"/>
              </a:ext>
            </a:extLst>
          </p:cNvPr>
          <p:cNvSpPr/>
          <p:nvPr/>
        </p:nvSpPr>
        <p:spPr>
          <a:xfrm rot="16200000" flipH="1">
            <a:off x="10461210" y="1604542"/>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35EF1C0-C518-D7D3-B6E8-48F25A39F18C}"/>
              </a:ext>
            </a:extLst>
          </p:cNvPr>
          <p:cNvSpPr/>
          <p:nvPr/>
        </p:nvSpPr>
        <p:spPr>
          <a:xfrm rot="16200000" flipH="1">
            <a:off x="9452268" y="2464947"/>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5BDBCA8-AA69-4654-0FC6-26A21A1D3461}"/>
              </a:ext>
            </a:extLst>
          </p:cNvPr>
          <p:cNvSpPr/>
          <p:nvPr/>
        </p:nvSpPr>
        <p:spPr>
          <a:xfrm rot="16200000" flipH="1">
            <a:off x="9884015" y="2464659"/>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97B0FBB-DAB7-2D26-FE44-E9A96EDABDEA}"/>
              </a:ext>
            </a:extLst>
          </p:cNvPr>
          <p:cNvSpPr/>
          <p:nvPr/>
        </p:nvSpPr>
        <p:spPr>
          <a:xfrm rot="16200000" flipH="1">
            <a:off x="10319505" y="2466377"/>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2" name="Group 41">
            <a:extLst>
              <a:ext uri="{FF2B5EF4-FFF2-40B4-BE49-F238E27FC236}">
                <a16:creationId xmlns:a16="http://schemas.microsoft.com/office/drawing/2014/main" id="{F3D67B09-F61A-BF63-147C-F599CF7435E0}"/>
              </a:ext>
            </a:extLst>
          </p:cNvPr>
          <p:cNvGrpSpPr/>
          <p:nvPr/>
        </p:nvGrpSpPr>
        <p:grpSpPr>
          <a:xfrm>
            <a:off x="7904153" y="328432"/>
            <a:ext cx="481072" cy="150357"/>
            <a:chOff x="3965985" y="4431962"/>
            <a:chExt cx="2442435" cy="441188"/>
          </a:xfrm>
          <a:solidFill>
            <a:srgbClr val="FFC636"/>
          </a:solidFill>
        </p:grpSpPr>
        <p:sp>
          <p:nvSpPr>
            <p:cNvPr id="43" name="Rectangle 42">
              <a:extLst>
                <a:ext uri="{FF2B5EF4-FFF2-40B4-BE49-F238E27FC236}">
                  <a16:creationId xmlns:a16="http://schemas.microsoft.com/office/drawing/2014/main" id="{A4ABCCE0-041C-528D-43A7-77593A24E9D2}"/>
                </a:ext>
              </a:extLst>
            </p:cNvPr>
            <p:cNvSpPr/>
            <p:nvPr/>
          </p:nvSpPr>
          <p:spPr>
            <a:xfrm>
              <a:off x="3965985" y="4431962"/>
              <a:ext cx="2440947" cy="441188"/>
            </a:xfrm>
            <a:prstGeom prst="rect">
              <a:avLst/>
            </a:prstGeom>
            <a:grpFill/>
            <a:ln>
              <a:solidFill>
                <a:srgbClr val="E2A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Freeform: Shape 43">
              <a:extLst>
                <a:ext uri="{FF2B5EF4-FFF2-40B4-BE49-F238E27FC236}">
                  <a16:creationId xmlns:a16="http://schemas.microsoft.com/office/drawing/2014/main" id="{C38DD581-C31F-39BE-42D5-05DA32803D0B}"/>
                </a:ext>
              </a:extLst>
            </p:cNvPr>
            <p:cNvSpPr/>
            <p:nvPr/>
          </p:nvSpPr>
          <p:spPr>
            <a:xfrm>
              <a:off x="3977640" y="4447023"/>
              <a:ext cx="2430780" cy="393197"/>
            </a:xfrm>
            <a:custGeom>
              <a:avLst/>
              <a:gdLst>
                <a:gd name="connsiteX0" fmla="*/ 0 w 2430780"/>
                <a:gd name="connsiteY0" fmla="*/ 15249 h 266709"/>
                <a:gd name="connsiteX1" fmla="*/ 45720 w 2430780"/>
                <a:gd name="connsiteY1" fmla="*/ 7629 h 266709"/>
                <a:gd name="connsiteX2" fmla="*/ 76200 w 2430780"/>
                <a:gd name="connsiteY2" fmla="*/ 9 h 266709"/>
                <a:gd name="connsiteX3" fmla="*/ 327660 w 2430780"/>
                <a:gd name="connsiteY3" fmla="*/ 15249 h 266709"/>
                <a:gd name="connsiteX4" fmla="*/ 388620 w 2430780"/>
                <a:gd name="connsiteY4" fmla="*/ 60969 h 266709"/>
                <a:gd name="connsiteX5" fmla="*/ 426720 w 2430780"/>
                <a:gd name="connsiteY5" fmla="*/ 114309 h 266709"/>
                <a:gd name="connsiteX6" fmla="*/ 449580 w 2430780"/>
                <a:gd name="connsiteY6" fmla="*/ 137169 h 266709"/>
                <a:gd name="connsiteX7" fmla="*/ 487680 w 2430780"/>
                <a:gd name="connsiteY7" fmla="*/ 182889 h 266709"/>
                <a:gd name="connsiteX8" fmla="*/ 510540 w 2430780"/>
                <a:gd name="connsiteY8" fmla="*/ 190509 h 266709"/>
                <a:gd name="connsiteX9" fmla="*/ 541020 w 2430780"/>
                <a:gd name="connsiteY9" fmla="*/ 205749 h 266709"/>
                <a:gd name="connsiteX10" fmla="*/ 769620 w 2430780"/>
                <a:gd name="connsiteY10" fmla="*/ 198129 h 266709"/>
                <a:gd name="connsiteX11" fmla="*/ 822960 w 2430780"/>
                <a:gd name="connsiteY11" fmla="*/ 190509 h 266709"/>
                <a:gd name="connsiteX12" fmla="*/ 1120140 w 2430780"/>
                <a:gd name="connsiteY12" fmla="*/ 182889 h 266709"/>
                <a:gd name="connsiteX13" fmla="*/ 1264920 w 2430780"/>
                <a:gd name="connsiteY13" fmla="*/ 121929 h 266709"/>
                <a:gd name="connsiteX14" fmla="*/ 1341120 w 2430780"/>
                <a:gd name="connsiteY14" fmla="*/ 68589 h 266709"/>
                <a:gd name="connsiteX15" fmla="*/ 1379220 w 2430780"/>
                <a:gd name="connsiteY15" fmla="*/ 45729 h 266709"/>
                <a:gd name="connsiteX16" fmla="*/ 1402080 w 2430780"/>
                <a:gd name="connsiteY16" fmla="*/ 30489 h 266709"/>
                <a:gd name="connsiteX17" fmla="*/ 1455420 w 2430780"/>
                <a:gd name="connsiteY17" fmla="*/ 22869 h 266709"/>
                <a:gd name="connsiteX18" fmla="*/ 1569720 w 2430780"/>
                <a:gd name="connsiteY18" fmla="*/ 38109 h 266709"/>
                <a:gd name="connsiteX19" fmla="*/ 1600200 w 2430780"/>
                <a:gd name="connsiteY19" fmla="*/ 45729 h 266709"/>
                <a:gd name="connsiteX20" fmla="*/ 1630680 w 2430780"/>
                <a:gd name="connsiteY20" fmla="*/ 76209 h 266709"/>
                <a:gd name="connsiteX21" fmla="*/ 1691640 w 2430780"/>
                <a:gd name="connsiteY21" fmla="*/ 121929 h 266709"/>
                <a:gd name="connsiteX22" fmla="*/ 1744980 w 2430780"/>
                <a:gd name="connsiteY22" fmla="*/ 175269 h 266709"/>
                <a:gd name="connsiteX23" fmla="*/ 1805940 w 2430780"/>
                <a:gd name="connsiteY23" fmla="*/ 213369 h 266709"/>
                <a:gd name="connsiteX24" fmla="*/ 1836420 w 2430780"/>
                <a:gd name="connsiteY24" fmla="*/ 228609 h 266709"/>
                <a:gd name="connsiteX25" fmla="*/ 1897380 w 2430780"/>
                <a:gd name="connsiteY25" fmla="*/ 259089 h 266709"/>
                <a:gd name="connsiteX26" fmla="*/ 1958340 w 2430780"/>
                <a:gd name="connsiteY26" fmla="*/ 266709 h 266709"/>
                <a:gd name="connsiteX27" fmla="*/ 2148840 w 2430780"/>
                <a:gd name="connsiteY27" fmla="*/ 259089 h 266709"/>
                <a:gd name="connsiteX28" fmla="*/ 2217420 w 2430780"/>
                <a:gd name="connsiteY28" fmla="*/ 236229 h 266709"/>
                <a:gd name="connsiteX29" fmla="*/ 2240280 w 2430780"/>
                <a:gd name="connsiteY29" fmla="*/ 228609 h 266709"/>
                <a:gd name="connsiteX30" fmla="*/ 2301240 w 2430780"/>
                <a:gd name="connsiteY30" fmla="*/ 213369 h 266709"/>
                <a:gd name="connsiteX31" fmla="*/ 2369820 w 2430780"/>
                <a:gd name="connsiteY31" fmla="*/ 182889 h 266709"/>
                <a:gd name="connsiteX32" fmla="*/ 2430780 w 2430780"/>
                <a:gd name="connsiteY32" fmla="*/ 182889 h 266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430780" h="266709">
                  <a:moveTo>
                    <a:pt x="0" y="15249"/>
                  </a:moveTo>
                  <a:cubicBezTo>
                    <a:pt x="15240" y="12709"/>
                    <a:pt x="30570" y="10659"/>
                    <a:pt x="45720" y="7629"/>
                  </a:cubicBezTo>
                  <a:cubicBezTo>
                    <a:pt x="55989" y="5575"/>
                    <a:pt x="65731" y="-274"/>
                    <a:pt x="76200" y="9"/>
                  </a:cubicBezTo>
                  <a:cubicBezTo>
                    <a:pt x="160143" y="2278"/>
                    <a:pt x="243840" y="10169"/>
                    <a:pt x="327660" y="15249"/>
                  </a:cubicBezTo>
                  <a:cubicBezTo>
                    <a:pt x="347980" y="30489"/>
                    <a:pt x="374531" y="39835"/>
                    <a:pt x="388620" y="60969"/>
                  </a:cubicBezTo>
                  <a:cubicBezTo>
                    <a:pt x="400681" y="79061"/>
                    <a:pt x="412543" y="97769"/>
                    <a:pt x="426720" y="114309"/>
                  </a:cubicBezTo>
                  <a:cubicBezTo>
                    <a:pt x="433733" y="122491"/>
                    <a:pt x="442681" y="128890"/>
                    <a:pt x="449580" y="137169"/>
                  </a:cubicBezTo>
                  <a:cubicBezTo>
                    <a:pt x="467151" y="158254"/>
                    <a:pt x="462635" y="166193"/>
                    <a:pt x="487680" y="182889"/>
                  </a:cubicBezTo>
                  <a:cubicBezTo>
                    <a:pt x="494363" y="187344"/>
                    <a:pt x="503157" y="187345"/>
                    <a:pt x="510540" y="190509"/>
                  </a:cubicBezTo>
                  <a:cubicBezTo>
                    <a:pt x="520981" y="194984"/>
                    <a:pt x="530860" y="200669"/>
                    <a:pt x="541020" y="205749"/>
                  </a:cubicBezTo>
                  <a:cubicBezTo>
                    <a:pt x="617220" y="203209"/>
                    <a:pt x="693489" y="202244"/>
                    <a:pt x="769620" y="198129"/>
                  </a:cubicBezTo>
                  <a:cubicBezTo>
                    <a:pt x="787554" y="197160"/>
                    <a:pt x="805016" y="191289"/>
                    <a:pt x="822960" y="190509"/>
                  </a:cubicBezTo>
                  <a:cubicBezTo>
                    <a:pt x="921959" y="186205"/>
                    <a:pt x="1021080" y="185429"/>
                    <a:pt x="1120140" y="182889"/>
                  </a:cubicBezTo>
                  <a:cubicBezTo>
                    <a:pt x="1153451" y="171785"/>
                    <a:pt x="1240482" y="146367"/>
                    <a:pt x="1264920" y="121929"/>
                  </a:cubicBezTo>
                  <a:cubicBezTo>
                    <a:pt x="1318045" y="68804"/>
                    <a:pt x="1289731" y="81436"/>
                    <a:pt x="1341120" y="68589"/>
                  </a:cubicBezTo>
                  <a:cubicBezTo>
                    <a:pt x="1353820" y="60969"/>
                    <a:pt x="1366661" y="53579"/>
                    <a:pt x="1379220" y="45729"/>
                  </a:cubicBezTo>
                  <a:cubicBezTo>
                    <a:pt x="1386986" y="40875"/>
                    <a:pt x="1393308" y="33121"/>
                    <a:pt x="1402080" y="30489"/>
                  </a:cubicBezTo>
                  <a:cubicBezTo>
                    <a:pt x="1419283" y="25328"/>
                    <a:pt x="1437640" y="25409"/>
                    <a:pt x="1455420" y="22869"/>
                  </a:cubicBezTo>
                  <a:cubicBezTo>
                    <a:pt x="1493520" y="27949"/>
                    <a:pt x="1531753" y="32114"/>
                    <a:pt x="1569720" y="38109"/>
                  </a:cubicBezTo>
                  <a:cubicBezTo>
                    <a:pt x="1580065" y="39742"/>
                    <a:pt x="1591319" y="40178"/>
                    <a:pt x="1600200" y="45729"/>
                  </a:cubicBezTo>
                  <a:cubicBezTo>
                    <a:pt x="1612384" y="53344"/>
                    <a:pt x="1619642" y="67011"/>
                    <a:pt x="1630680" y="76209"/>
                  </a:cubicBezTo>
                  <a:cubicBezTo>
                    <a:pt x="1650193" y="92470"/>
                    <a:pt x="1673679" y="103968"/>
                    <a:pt x="1691640" y="121929"/>
                  </a:cubicBezTo>
                  <a:cubicBezTo>
                    <a:pt x="1709420" y="139709"/>
                    <a:pt x="1722490" y="164024"/>
                    <a:pt x="1744980" y="175269"/>
                  </a:cubicBezTo>
                  <a:cubicBezTo>
                    <a:pt x="1822209" y="213884"/>
                    <a:pt x="1726805" y="163910"/>
                    <a:pt x="1805940" y="213369"/>
                  </a:cubicBezTo>
                  <a:cubicBezTo>
                    <a:pt x="1815573" y="219389"/>
                    <a:pt x="1826557" y="222973"/>
                    <a:pt x="1836420" y="228609"/>
                  </a:cubicBezTo>
                  <a:cubicBezTo>
                    <a:pt x="1864733" y="244788"/>
                    <a:pt x="1859630" y="250378"/>
                    <a:pt x="1897380" y="259089"/>
                  </a:cubicBezTo>
                  <a:cubicBezTo>
                    <a:pt x="1917334" y="263694"/>
                    <a:pt x="1938020" y="264169"/>
                    <a:pt x="1958340" y="266709"/>
                  </a:cubicBezTo>
                  <a:cubicBezTo>
                    <a:pt x="2021840" y="264169"/>
                    <a:pt x="2085725" y="266514"/>
                    <a:pt x="2148840" y="259089"/>
                  </a:cubicBezTo>
                  <a:cubicBezTo>
                    <a:pt x="2172772" y="256274"/>
                    <a:pt x="2194560" y="243849"/>
                    <a:pt x="2217420" y="236229"/>
                  </a:cubicBezTo>
                  <a:cubicBezTo>
                    <a:pt x="2225040" y="233689"/>
                    <a:pt x="2232404" y="230184"/>
                    <a:pt x="2240280" y="228609"/>
                  </a:cubicBezTo>
                  <a:cubicBezTo>
                    <a:pt x="2262643" y="224136"/>
                    <a:pt x="2280738" y="222156"/>
                    <a:pt x="2301240" y="213369"/>
                  </a:cubicBezTo>
                  <a:cubicBezTo>
                    <a:pt x="2318863" y="205816"/>
                    <a:pt x="2351388" y="185725"/>
                    <a:pt x="2369820" y="182889"/>
                  </a:cubicBezTo>
                  <a:cubicBezTo>
                    <a:pt x="2389904" y="179799"/>
                    <a:pt x="2410460" y="182889"/>
                    <a:pt x="2430780" y="182889"/>
                  </a:cubicBezTo>
                </a:path>
              </a:pathLst>
            </a:custGeom>
            <a:grpFill/>
            <a:ln w="57150">
              <a:solidFill>
                <a:srgbClr val="E2A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 name="TextBox 2">
            <a:extLst>
              <a:ext uri="{FF2B5EF4-FFF2-40B4-BE49-F238E27FC236}">
                <a16:creationId xmlns:a16="http://schemas.microsoft.com/office/drawing/2014/main" id="{B7B19EF0-06B7-0784-85AC-4E199D944676}"/>
              </a:ext>
            </a:extLst>
          </p:cNvPr>
          <p:cNvSpPr txBox="1"/>
          <p:nvPr/>
        </p:nvSpPr>
        <p:spPr>
          <a:xfrm>
            <a:off x="2782827" y="1450169"/>
            <a:ext cx="2430780" cy="1077218"/>
          </a:xfrm>
          <a:prstGeom prst="rect">
            <a:avLst/>
          </a:prstGeom>
          <a:noFill/>
        </p:spPr>
        <p:txBody>
          <a:bodyPr wrap="square" rtlCol="0">
            <a:spAutoFit/>
          </a:bodyPr>
          <a:lstStyle/>
          <a:p>
            <a:r>
              <a:rPr lang="en-US" sz="3200" b="1" dirty="0">
                <a:solidFill>
                  <a:srgbClr val="FF0000"/>
                </a:solidFill>
              </a:rPr>
              <a:t>Multiple Encoders?!</a:t>
            </a:r>
          </a:p>
        </p:txBody>
      </p:sp>
      <p:cxnSp>
        <p:nvCxnSpPr>
          <p:cNvPr id="14" name="Straight Arrow Connector 13">
            <a:extLst>
              <a:ext uri="{FF2B5EF4-FFF2-40B4-BE49-F238E27FC236}">
                <a16:creationId xmlns:a16="http://schemas.microsoft.com/office/drawing/2014/main" id="{C6A10F92-9881-2FD7-832C-62F74D777A5F}"/>
              </a:ext>
            </a:extLst>
          </p:cNvPr>
          <p:cNvCxnSpPr>
            <a:cxnSpLocks/>
          </p:cNvCxnSpPr>
          <p:nvPr/>
        </p:nvCxnSpPr>
        <p:spPr>
          <a:xfrm>
            <a:off x="4629150" y="1763803"/>
            <a:ext cx="1857123" cy="143578"/>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5" name="Oval 14">
            <a:extLst>
              <a:ext uri="{FF2B5EF4-FFF2-40B4-BE49-F238E27FC236}">
                <a16:creationId xmlns:a16="http://schemas.microsoft.com/office/drawing/2014/main" id="{500852F1-FE47-F30C-77BC-3B48F53EFDBF}"/>
              </a:ext>
            </a:extLst>
          </p:cNvPr>
          <p:cNvSpPr/>
          <p:nvPr/>
        </p:nvSpPr>
        <p:spPr>
          <a:xfrm>
            <a:off x="6600825" y="1713795"/>
            <a:ext cx="399140" cy="39425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D61B7628-1E1D-7D6F-7901-5263C0C6BC30}"/>
              </a:ext>
            </a:extLst>
          </p:cNvPr>
          <p:cNvSpPr txBox="1"/>
          <p:nvPr/>
        </p:nvSpPr>
        <p:spPr>
          <a:xfrm>
            <a:off x="2782827" y="2494952"/>
            <a:ext cx="2967733" cy="338554"/>
          </a:xfrm>
          <a:prstGeom prst="rect">
            <a:avLst/>
          </a:prstGeom>
          <a:noFill/>
        </p:spPr>
        <p:txBody>
          <a:bodyPr wrap="square" rtlCol="0">
            <a:spAutoFit/>
          </a:bodyPr>
          <a:lstStyle/>
          <a:p>
            <a:r>
              <a:rPr lang="en-US" sz="1600" b="1" dirty="0">
                <a:solidFill>
                  <a:srgbClr val="FF0000"/>
                </a:solidFill>
              </a:rPr>
              <a:t>There are 6…</a:t>
            </a:r>
          </a:p>
        </p:txBody>
      </p:sp>
    </p:spTree>
    <p:extLst>
      <p:ext uri="{BB962C8B-B14F-4D97-AF65-F5344CB8AC3E}">
        <p14:creationId xmlns:p14="http://schemas.microsoft.com/office/powerpoint/2010/main" val="73031536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98BBADB-1F6B-EEC2-0926-5BA73BCAF0F3}"/>
              </a:ext>
            </a:extLst>
          </p:cNvPr>
          <p:cNvSpPr/>
          <p:nvPr/>
        </p:nvSpPr>
        <p:spPr>
          <a:xfrm>
            <a:off x="0" y="0"/>
            <a:ext cx="9144000" cy="5143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Slide Number Placeholder 1">
            <a:extLst>
              <a:ext uri="{FF2B5EF4-FFF2-40B4-BE49-F238E27FC236}">
                <a16:creationId xmlns:a16="http://schemas.microsoft.com/office/drawing/2014/main" id="{3868B8AC-5CEA-4DAD-0467-A4813A44616E}"/>
              </a:ext>
            </a:extLst>
          </p:cNvPr>
          <p:cNvSpPr>
            <a:spLocks noGrp="1"/>
          </p:cNvSpPr>
          <p:nvPr>
            <p:ph type="sldNum" idx="12"/>
          </p:nvPr>
        </p:nvSpPr>
        <p:spPr>
          <a:xfrm>
            <a:off x="12864624" y="6192571"/>
            <a:ext cx="548700" cy="393600"/>
          </a:xfrm>
        </p:spPr>
        <p:txBody>
          <a:bodyPr/>
          <a:lstStyle/>
          <a:p>
            <a:pPr marL="0" lvl="0" indent="0" algn="r" rtl="0">
              <a:spcBef>
                <a:spcPts val="0"/>
              </a:spcBef>
              <a:spcAft>
                <a:spcPts val="0"/>
              </a:spcAft>
              <a:buNone/>
            </a:pPr>
            <a:fld id="{00000000-1234-1234-1234-123412341234}" type="slidenum">
              <a:rPr lang="en" smtClean="0"/>
              <a:t>35</a:t>
            </a:fld>
            <a:endParaRPr lang="en"/>
          </a:p>
        </p:txBody>
      </p:sp>
      <p:pic>
        <p:nvPicPr>
          <p:cNvPr id="4" name="Picture 2">
            <a:extLst>
              <a:ext uri="{FF2B5EF4-FFF2-40B4-BE49-F238E27FC236}">
                <a16:creationId xmlns:a16="http://schemas.microsoft.com/office/drawing/2014/main" id="{5C8D81F9-0737-9809-D05C-19FD6066288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819" t="17452" r="7433" b="7424"/>
          <a:stretch/>
        </p:blipFill>
        <p:spPr bwMode="auto">
          <a:xfrm>
            <a:off x="2026033" y="-1568269"/>
            <a:ext cx="5091933" cy="635350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C7D1369-8151-7CF8-341B-B59501550AC1}"/>
              </a:ext>
            </a:extLst>
          </p:cNvPr>
          <p:cNvSpPr txBox="1"/>
          <p:nvPr/>
        </p:nvSpPr>
        <p:spPr>
          <a:xfrm>
            <a:off x="2763101" y="4771898"/>
            <a:ext cx="2900553" cy="261610"/>
          </a:xfrm>
          <a:prstGeom prst="rect">
            <a:avLst/>
          </a:prstGeom>
          <a:noFill/>
        </p:spPr>
        <p:txBody>
          <a:bodyPr wrap="square" rtlCol="0">
            <a:spAutoFit/>
          </a:bodyPr>
          <a:lstStyle/>
          <a:p>
            <a:r>
              <a:rPr lang="en-US" sz="1100" b="1" dirty="0">
                <a:solidFill>
                  <a:srgbClr val="00B050"/>
                </a:solidFill>
              </a:rPr>
              <a:t>“The cat eats a mouse”</a:t>
            </a:r>
          </a:p>
        </p:txBody>
      </p:sp>
      <p:sp>
        <p:nvSpPr>
          <p:cNvPr id="6" name="TextBox 5">
            <a:extLst>
              <a:ext uri="{FF2B5EF4-FFF2-40B4-BE49-F238E27FC236}">
                <a16:creationId xmlns:a16="http://schemas.microsoft.com/office/drawing/2014/main" id="{039BA90F-AD75-1054-6965-DDB01563EF94}"/>
              </a:ext>
            </a:extLst>
          </p:cNvPr>
          <p:cNvSpPr txBox="1"/>
          <p:nvPr/>
        </p:nvSpPr>
        <p:spPr>
          <a:xfrm>
            <a:off x="4632959" y="4771898"/>
            <a:ext cx="3472053" cy="261610"/>
          </a:xfrm>
          <a:prstGeom prst="rect">
            <a:avLst/>
          </a:prstGeom>
          <a:noFill/>
        </p:spPr>
        <p:txBody>
          <a:bodyPr wrap="square" rtlCol="0">
            <a:spAutoFit/>
          </a:bodyPr>
          <a:lstStyle/>
          <a:p>
            <a:r>
              <a:rPr lang="en-US" sz="1100" b="1" dirty="0">
                <a:solidFill>
                  <a:srgbClr val="00B050"/>
                </a:solidFill>
              </a:rPr>
              <a:t>“</a:t>
            </a:r>
            <a:r>
              <a:rPr lang="fr-FR" sz="1100" b="1" dirty="0">
                <a:solidFill>
                  <a:srgbClr val="00B050"/>
                </a:solidFill>
              </a:rPr>
              <a:t>Le chat mange une souris</a:t>
            </a:r>
            <a:r>
              <a:rPr lang="en-US" sz="1100" b="1" dirty="0">
                <a:solidFill>
                  <a:srgbClr val="00B050"/>
                </a:solidFill>
              </a:rPr>
              <a:t>”</a:t>
            </a:r>
          </a:p>
        </p:txBody>
      </p:sp>
      <p:sp>
        <p:nvSpPr>
          <p:cNvPr id="22" name="Rectangle 21">
            <a:extLst>
              <a:ext uri="{FF2B5EF4-FFF2-40B4-BE49-F238E27FC236}">
                <a16:creationId xmlns:a16="http://schemas.microsoft.com/office/drawing/2014/main" id="{7732C1B4-D46D-B22A-9092-D9179DFF9BC9}"/>
              </a:ext>
            </a:extLst>
          </p:cNvPr>
          <p:cNvSpPr/>
          <p:nvPr/>
        </p:nvSpPr>
        <p:spPr>
          <a:xfrm rot="16200000" flipH="1">
            <a:off x="6000970" y="1777262"/>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35EF1C0-C518-D7D3-B6E8-48F25A39F18C}"/>
              </a:ext>
            </a:extLst>
          </p:cNvPr>
          <p:cNvSpPr/>
          <p:nvPr/>
        </p:nvSpPr>
        <p:spPr>
          <a:xfrm rot="16200000" flipH="1">
            <a:off x="4992028" y="2637667"/>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5BDBCA8-AA69-4654-0FC6-26A21A1D3461}"/>
              </a:ext>
            </a:extLst>
          </p:cNvPr>
          <p:cNvSpPr/>
          <p:nvPr/>
        </p:nvSpPr>
        <p:spPr>
          <a:xfrm rot="16200000" flipH="1">
            <a:off x="5423775" y="2637379"/>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97B0FBB-DAB7-2D26-FE44-E9A96EDABDEA}"/>
              </a:ext>
            </a:extLst>
          </p:cNvPr>
          <p:cNvSpPr/>
          <p:nvPr/>
        </p:nvSpPr>
        <p:spPr>
          <a:xfrm rot="16200000" flipH="1">
            <a:off x="5859265" y="2639097"/>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2" name="Group 41">
            <a:extLst>
              <a:ext uri="{FF2B5EF4-FFF2-40B4-BE49-F238E27FC236}">
                <a16:creationId xmlns:a16="http://schemas.microsoft.com/office/drawing/2014/main" id="{F3D67B09-F61A-BF63-147C-F599CF7435E0}"/>
              </a:ext>
            </a:extLst>
          </p:cNvPr>
          <p:cNvGrpSpPr/>
          <p:nvPr/>
        </p:nvGrpSpPr>
        <p:grpSpPr>
          <a:xfrm>
            <a:off x="3443913" y="501152"/>
            <a:ext cx="481072" cy="150357"/>
            <a:chOff x="3965985" y="4431962"/>
            <a:chExt cx="2442435" cy="441188"/>
          </a:xfrm>
          <a:solidFill>
            <a:srgbClr val="FFC636"/>
          </a:solidFill>
        </p:grpSpPr>
        <p:sp>
          <p:nvSpPr>
            <p:cNvPr id="43" name="Rectangle 42">
              <a:extLst>
                <a:ext uri="{FF2B5EF4-FFF2-40B4-BE49-F238E27FC236}">
                  <a16:creationId xmlns:a16="http://schemas.microsoft.com/office/drawing/2014/main" id="{A4ABCCE0-041C-528D-43A7-77593A24E9D2}"/>
                </a:ext>
              </a:extLst>
            </p:cNvPr>
            <p:cNvSpPr/>
            <p:nvPr/>
          </p:nvSpPr>
          <p:spPr>
            <a:xfrm>
              <a:off x="3965985" y="4431962"/>
              <a:ext cx="2440947" cy="441188"/>
            </a:xfrm>
            <a:prstGeom prst="rect">
              <a:avLst/>
            </a:prstGeom>
            <a:grpFill/>
            <a:ln>
              <a:solidFill>
                <a:srgbClr val="E2A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Freeform: Shape 43">
              <a:extLst>
                <a:ext uri="{FF2B5EF4-FFF2-40B4-BE49-F238E27FC236}">
                  <a16:creationId xmlns:a16="http://schemas.microsoft.com/office/drawing/2014/main" id="{C38DD581-C31F-39BE-42D5-05DA32803D0B}"/>
                </a:ext>
              </a:extLst>
            </p:cNvPr>
            <p:cNvSpPr/>
            <p:nvPr/>
          </p:nvSpPr>
          <p:spPr>
            <a:xfrm>
              <a:off x="3977640" y="4447023"/>
              <a:ext cx="2430780" cy="393197"/>
            </a:xfrm>
            <a:custGeom>
              <a:avLst/>
              <a:gdLst>
                <a:gd name="connsiteX0" fmla="*/ 0 w 2430780"/>
                <a:gd name="connsiteY0" fmla="*/ 15249 h 266709"/>
                <a:gd name="connsiteX1" fmla="*/ 45720 w 2430780"/>
                <a:gd name="connsiteY1" fmla="*/ 7629 h 266709"/>
                <a:gd name="connsiteX2" fmla="*/ 76200 w 2430780"/>
                <a:gd name="connsiteY2" fmla="*/ 9 h 266709"/>
                <a:gd name="connsiteX3" fmla="*/ 327660 w 2430780"/>
                <a:gd name="connsiteY3" fmla="*/ 15249 h 266709"/>
                <a:gd name="connsiteX4" fmla="*/ 388620 w 2430780"/>
                <a:gd name="connsiteY4" fmla="*/ 60969 h 266709"/>
                <a:gd name="connsiteX5" fmla="*/ 426720 w 2430780"/>
                <a:gd name="connsiteY5" fmla="*/ 114309 h 266709"/>
                <a:gd name="connsiteX6" fmla="*/ 449580 w 2430780"/>
                <a:gd name="connsiteY6" fmla="*/ 137169 h 266709"/>
                <a:gd name="connsiteX7" fmla="*/ 487680 w 2430780"/>
                <a:gd name="connsiteY7" fmla="*/ 182889 h 266709"/>
                <a:gd name="connsiteX8" fmla="*/ 510540 w 2430780"/>
                <a:gd name="connsiteY8" fmla="*/ 190509 h 266709"/>
                <a:gd name="connsiteX9" fmla="*/ 541020 w 2430780"/>
                <a:gd name="connsiteY9" fmla="*/ 205749 h 266709"/>
                <a:gd name="connsiteX10" fmla="*/ 769620 w 2430780"/>
                <a:gd name="connsiteY10" fmla="*/ 198129 h 266709"/>
                <a:gd name="connsiteX11" fmla="*/ 822960 w 2430780"/>
                <a:gd name="connsiteY11" fmla="*/ 190509 h 266709"/>
                <a:gd name="connsiteX12" fmla="*/ 1120140 w 2430780"/>
                <a:gd name="connsiteY12" fmla="*/ 182889 h 266709"/>
                <a:gd name="connsiteX13" fmla="*/ 1264920 w 2430780"/>
                <a:gd name="connsiteY13" fmla="*/ 121929 h 266709"/>
                <a:gd name="connsiteX14" fmla="*/ 1341120 w 2430780"/>
                <a:gd name="connsiteY14" fmla="*/ 68589 h 266709"/>
                <a:gd name="connsiteX15" fmla="*/ 1379220 w 2430780"/>
                <a:gd name="connsiteY15" fmla="*/ 45729 h 266709"/>
                <a:gd name="connsiteX16" fmla="*/ 1402080 w 2430780"/>
                <a:gd name="connsiteY16" fmla="*/ 30489 h 266709"/>
                <a:gd name="connsiteX17" fmla="*/ 1455420 w 2430780"/>
                <a:gd name="connsiteY17" fmla="*/ 22869 h 266709"/>
                <a:gd name="connsiteX18" fmla="*/ 1569720 w 2430780"/>
                <a:gd name="connsiteY18" fmla="*/ 38109 h 266709"/>
                <a:gd name="connsiteX19" fmla="*/ 1600200 w 2430780"/>
                <a:gd name="connsiteY19" fmla="*/ 45729 h 266709"/>
                <a:gd name="connsiteX20" fmla="*/ 1630680 w 2430780"/>
                <a:gd name="connsiteY20" fmla="*/ 76209 h 266709"/>
                <a:gd name="connsiteX21" fmla="*/ 1691640 w 2430780"/>
                <a:gd name="connsiteY21" fmla="*/ 121929 h 266709"/>
                <a:gd name="connsiteX22" fmla="*/ 1744980 w 2430780"/>
                <a:gd name="connsiteY22" fmla="*/ 175269 h 266709"/>
                <a:gd name="connsiteX23" fmla="*/ 1805940 w 2430780"/>
                <a:gd name="connsiteY23" fmla="*/ 213369 h 266709"/>
                <a:gd name="connsiteX24" fmla="*/ 1836420 w 2430780"/>
                <a:gd name="connsiteY24" fmla="*/ 228609 h 266709"/>
                <a:gd name="connsiteX25" fmla="*/ 1897380 w 2430780"/>
                <a:gd name="connsiteY25" fmla="*/ 259089 h 266709"/>
                <a:gd name="connsiteX26" fmla="*/ 1958340 w 2430780"/>
                <a:gd name="connsiteY26" fmla="*/ 266709 h 266709"/>
                <a:gd name="connsiteX27" fmla="*/ 2148840 w 2430780"/>
                <a:gd name="connsiteY27" fmla="*/ 259089 h 266709"/>
                <a:gd name="connsiteX28" fmla="*/ 2217420 w 2430780"/>
                <a:gd name="connsiteY28" fmla="*/ 236229 h 266709"/>
                <a:gd name="connsiteX29" fmla="*/ 2240280 w 2430780"/>
                <a:gd name="connsiteY29" fmla="*/ 228609 h 266709"/>
                <a:gd name="connsiteX30" fmla="*/ 2301240 w 2430780"/>
                <a:gd name="connsiteY30" fmla="*/ 213369 h 266709"/>
                <a:gd name="connsiteX31" fmla="*/ 2369820 w 2430780"/>
                <a:gd name="connsiteY31" fmla="*/ 182889 h 266709"/>
                <a:gd name="connsiteX32" fmla="*/ 2430780 w 2430780"/>
                <a:gd name="connsiteY32" fmla="*/ 182889 h 266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430780" h="266709">
                  <a:moveTo>
                    <a:pt x="0" y="15249"/>
                  </a:moveTo>
                  <a:cubicBezTo>
                    <a:pt x="15240" y="12709"/>
                    <a:pt x="30570" y="10659"/>
                    <a:pt x="45720" y="7629"/>
                  </a:cubicBezTo>
                  <a:cubicBezTo>
                    <a:pt x="55989" y="5575"/>
                    <a:pt x="65731" y="-274"/>
                    <a:pt x="76200" y="9"/>
                  </a:cubicBezTo>
                  <a:cubicBezTo>
                    <a:pt x="160143" y="2278"/>
                    <a:pt x="243840" y="10169"/>
                    <a:pt x="327660" y="15249"/>
                  </a:cubicBezTo>
                  <a:cubicBezTo>
                    <a:pt x="347980" y="30489"/>
                    <a:pt x="374531" y="39835"/>
                    <a:pt x="388620" y="60969"/>
                  </a:cubicBezTo>
                  <a:cubicBezTo>
                    <a:pt x="400681" y="79061"/>
                    <a:pt x="412543" y="97769"/>
                    <a:pt x="426720" y="114309"/>
                  </a:cubicBezTo>
                  <a:cubicBezTo>
                    <a:pt x="433733" y="122491"/>
                    <a:pt x="442681" y="128890"/>
                    <a:pt x="449580" y="137169"/>
                  </a:cubicBezTo>
                  <a:cubicBezTo>
                    <a:pt x="467151" y="158254"/>
                    <a:pt x="462635" y="166193"/>
                    <a:pt x="487680" y="182889"/>
                  </a:cubicBezTo>
                  <a:cubicBezTo>
                    <a:pt x="494363" y="187344"/>
                    <a:pt x="503157" y="187345"/>
                    <a:pt x="510540" y="190509"/>
                  </a:cubicBezTo>
                  <a:cubicBezTo>
                    <a:pt x="520981" y="194984"/>
                    <a:pt x="530860" y="200669"/>
                    <a:pt x="541020" y="205749"/>
                  </a:cubicBezTo>
                  <a:cubicBezTo>
                    <a:pt x="617220" y="203209"/>
                    <a:pt x="693489" y="202244"/>
                    <a:pt x="769620" y="198129"/>
                  </a:cubicBezTo>
                  <a:cubicBezTo>
                    <a:pt x="787554" y="197160"/>
                    <a:pt x="805016" y="191289"/>
                    <a:pt x="822960" y="190509"/>
                  </a:cubicBezTo>
                  <a:cubicBezTo>
                    <a:pt x="921959" y="186205"/>
                    <a:pt x="1021080" y="185429"/>
                    <a:pt x="1120140" y="182889"/>
                  </a:cubicBezTo>
                  <a:cubicBezTo>
                    <a:pt x="1153451" y="171785"/>
                    <a:pt x="1240482" y="146367"/>
                    <a:pt x="1264920" y="121929"/>
                  </a:cubicBezTo>
                  <a:cubicBezTo>
                    <a:pt x="1318045" y="68804"/>
                    <a:pt x="1289731" y="81436"/>
                    <a:pt x="1341120" y="68589"/>
                  </a:cubicBezTo>
                  <a:cubicBezTo>
                    <a:pt x="1353820" y="60969"/>
                    <a:pt x="1366661" y="53579"/>
                    <a:pt x="1379220" y="45729"/>
                  </a:cubicBezTo>
                  <a:cubicBezTo>
                    <a:pt x="1386986" y="40875"/>
                    <a:pt x="1393308" y="33121"/>
                    <a:pt x="1402080" y="30489"/>
                  </a:cubicBezTo>
                  <a:cubicBezTo>
                    <a:pt x="1419283" y="25328"/>
                    <a:pt x="1437640" y="25409"/>
                    <a:pt x="1455420" y="22869"/>
                  </a:cubicBezTo>
                  <a:cubicBezTo>
                    <a:pt x="1493520" y="27949"/>
                    <a:pt x="1531753" y="32114"/>
                    <a:pt x="1569720" y="38109"/>
                  </a:cubicBezTo>
                  <a:cubicBezTo>
                    <a:pt x="1580065" y="39742"/>
                    <a:pt x="1591319" y="40178"/>
                    <a:pt x="1600200" y="45729"/>
                  </a:cubicBezTo>
                  <a:cubicBezTo>
                    <a:pt x="1612384" y="53344"/>
                    <a:pt x="1619642" y="67011"/>
                    <a:pt x="1630680" y="76209"/>
                  </a:cubicBezTo>
                  <a:cubicBezTo>
                    <a:pt x="1650193" y="92470"/>
                    <a:pt x="1673679" y="103968"/>
                    <a:pt x="1691640" y="121929"/>
                  </a:cubicBezTo>
                  <a:cubicBezTo>
                    <a:pt x="1709420" y="139709"/>
                    <a:pt x="1722490" y="164024"/>
                    <a:pt x="1744980" y="175269"/>
                  </a:cubicBezTo>
                  <a:cubicBezTo>
                    <a:pt x="1822209" y="213884"/>
                    <a:pt x="1726805" y="163910"/>
                    <a:pt x="1805940" y="213369"/>
                  </a:cubicBezTo>
                  <a:cubicBezTo>
                    <a:pt x="1815573" y="219389"/>
                    <a:pt x="1826557" y="222973"/>
                    <a:pt x="1836420" y="228609"/>
                  </a:cubicBezTo>
                  <a:cubicBezTo>
                    <a:pt x="1864733" y="244788"/>
                    <a:pt x="1859630" y="250378"/>
                    <a:pt x="1897380" y="259089"/>
                  </a:cubicBezTo>
                  <a:cubicBezTo>
                    <a:pt x="1917334" y="263694"/>
                    <a:pt x="1938020" y="264169"/>
                    <a:pt x="1958340" y="266709"/>
                  </a:cubicBezTo>
                  <a:cubicBezTo>
                    <a:pt x="2021840" y="264169"/>
                    <a:pt x="2085725" y="266514"/>
                    <a:pt x="2148840" y="259089"/>
                  </a:cubicBezTo>
                  <a:cubicBezTo>
                    <a:pt x="2172772" y="256274"/>
                    <a:pt x="2194560" y="243849"/>
                    <a:pt x="2217420" y="236229"/>
                  </a:cubicBezTo>
                  <a:cubicBezTo>
                    <a:pt x="2225040" y="233689"/>
                    <a:pt x="2232404" y="230184"/>
                    <a:pt x="2240280" y="228609"/>
                  </a:cubicBezTo>
                  <a:cubicBezTo>
                    <a:pt x="2262643" y="224136"/>
                    <a:pt x="2280738" y="222156"/>
                    <a:pt x="2301240" y="213369"/>
                  </a:cubicBezTo>
                  <a:cubicBezTo>
                    <a:pt x="2318863" y="205816"/>
                    <a:pt x="2351388" y="185725"/>
                    <a:pt x="2369820" y="182889"/>
                  </a:cubicBezTo>
                  <a:cubicBezTo>
                    <a:pt x="2389904" y="179799"/>
                    <a:pt x="2410460" y="182889"/>
                    <a:pt x="2430780" y="182889"/>
                  </a:cubicBezTo>
                </a:path>
              </a:pathLst>
            </a:custGeom>
            <a:grpFill/>
            <a:ln w="57150">
              <a:solidFill>
                <a:srgbClr val="E2A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extBox 7">
            <a:extLst>
              <a:ext uri="{FF2B5EF4-FFF2-40B4-BE49-F238E27FC236}">
                <a16:creationId xmlns:a16="http://schemas.microsoft.com/office/drawing/2014/main" id="{8831FF96-2014-8A5A-113F-6864E10C17BB}"/>
              </a:ext>
            </a:extLst>
          </p:cNvPr>
          <p:cNvSpPr txBox="1"/>
          <p:nvPr/>
        </p:nvSpPr>
        <p:spPr>
          <a:xfrm>
            <a:off x="288673" y="982416"/>
            <a:ext cx="2131747" cy="954107"/>
          </a:xfrm>
          <a:prstGeom prst="rect">
            <a:avLst/>
          </a:prstGeom>
          <a:noFill/>
        </p:spPr>
        <p:txBody>
          <a:bodyPr wrap="square" rtlCol="0">
            <a:spAutoFit/>
          </a:bodyPr>
          <a:lstStyle/>
          <a:p>
            <a:r>
              <a:rPr lang="en-US" sz="2800" b="1" dirty="0">
                <a:solidFill>
                  <a:srgbClr val="00B050"/>
                </a:solidFill>
              </a:rPr>
              <a:t>Encoder Complete!</a:t>
            </a:r>
          </a:p>
        </p:txBody>
      </p:sp>
      <p:pic>
        <p:nvPicPr>
          <p:cNvPr id="7170" name="Picture 2" descr="Check Mark Transparent - ClipArt Best">
            <a:extLst>
              <a:ext uri="{FF2B5EF4-FFF2-40B4-BE49-F238E27FC236}">
                <a16:creationId xmlns:a16="http://schemas.microsoft.com/office/drawing/2014/main" id="{070782A0-E006-3AE0-3DEC-2BB6C5D98D1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7090" y="244230"/>
            <a:ext cx="883793" cy="7921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6414841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EE92BC42-37F5-7FA4-52A0-4089932465EC}"/>
              </a:ext>
            </a:extLst>
          </p:cNvPr>
          <p:cNvSpPr/>
          <p:nvPr/>
        </p:nvSpPr>
        <p:spPr>
          <a:xfrm>
            <a:off x="0" y="0"/>
            <a:ext cx="9144000" cy="5143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Slide Number Placeholder 1">
            <a:extLst>
              <a:ext uri="{FF2B5EF4-FFF2-40B4-BE49-F238E27FC236}">
                <a16:creationId xmlns:a16="http://schemas.microsoft.com/office/drawing/2014/main" id="{3868B8AC-5CEA-4DAD-0467-A4813A44616E}"/>
              </a:ext>
            </a:extLst>
          </p:cNvPr>
          <p:cNvSpPr>
            <a:spLocks noGrp="1"/>
          </p:cNvSpPr>
          <p:nvPr>
            <p:ph type="sldNum" idx="12"/>
          </p:nvPr>
        </p:nvSpPr>
        <p:spPr>
          <a:xfrm>
            <a:off x="12864624" y="6192571"/>
            <a:ext cx="548700" cy="393600"/>
          </a:xfrm>
        </p:spPr>
        <p:txBody>
          <a:bodyPr/>
          <a:lstStyle/>
          <a:p>
            <a:pPr marL="0" lvl="0" indent="0" algn="r" rtl="0">
              <a:spcBef>
                <a:spcPts val="0"/>
              </a:spcBef>
              <a:spcAft>
                <a:spcPts val="0"/>
              </a:spcAft>
              <a:buNone/>
            </a:pPr>
            <a:fld id="{00000000-1234-1234-1234-123412341234}" type="slidenum">
              <a:rPr lang="en" smtClean="0"/>
              <a:t>36</a:t>
            </a:fld>
            <a:endParaRPr lang="en"/>
          </a:p>
        </p:txBody>
      </p:sp>
      <p:pic>
        <p:nvPicPr>
          <p:cNvPr id="4" name="Picture 2">
            <a:extLst>
              <a:ext uri="{FF2B5EF4-FFF2-40B4-BE49-F238E27FC236}">
                <a16:creationId xmlns:a16="http://schemas.microsoft.com/office/drawing/2014/main" id="{5C8D81F9-0737-9809-D05C-19FD6066288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819" t="17452" r="7433" b="7424"/>
          <a:stretch/>
        </p:blipFill>
        <p:spPr bwMode="auto">
          <a:xfrm>
            <a:off x="-2606927" y="-1458277"/>
            <a:ext cx="5091933" cy="635350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C7D1369-8151-7CF8-341B-B59501550AC1}"/>
              </a:ext>
            </a:extLst>
          </p:cNvPr>
          <p:cNvSpPr txBox="1"/>
          <p:nvPr/>
        </p:nvSpPr>
        <p:spPr>
          <a:xfrm>
            <a:off x="-1869859" y="4881890"/>
            <a:ext cx="2900553" cy="261610"/>
          </a:xfrm>
          <a:prstGeom prst="rect">
            <a:avLst/>
          </a:prstGeom>
          <a:noFill/>
        </p:spPr>
        <p:txBody>
          <a:bodyPr wrap="square" rtlCol="0">
            <a:spAutoFit/>
          </a:bodyPr>
          <a:lstStyle/>
          <a:p>
            <a:r>
              <a:rPr lang="en-US" sz="1100" b="1" dirty="0">
                <a:solidFill>
                  <a:srgbClr val="00B050"/>
                </a:solidFill>
              </a:rPr>
              <a:t>“The cat eats a mouse”</a:t>
            </a:r>
          </a:p>
        </p:txBody>
      </p:sp>
      <p:sp>
        <p:nvSpPr>
          <p:cNvPr id="6" name="TextBox 5">
            <a:extLst>
              <a:ext uri="{FF2B5EF4-FFF2-40B4-BE49-F238E27FC236}">
                <a16:creationId xmlns:a16="http://schemas.microsoft.com/office/drawing/2014/main" id="{039BA90F-AD75-1054-6965-DDB01563EF94}"/>
              </a:ext>
            </a:extLst>
          </p:cNvPr>
          <p:cNvSpPr txBox="1"/>
          <p:nvPr/>
        </p:nvSpPr>
        <p:spPr>
          <a:xfrm>
            <a:off x="-1" y="4881890"/>
            <a:ext cx="3472053" cy="261610"/>
          </a:xfrm>
          <a:prstGeom prst="rect">
            <a:avLst/>
          </a:prstGeom>
          <a:noFill/>
        </p:spPr>
        <p:txBody>
          <a:bodyPr wrap="square" rtlCol="0">
            <a:spAutoFit/>
          </a:bodyPr>
          <a:lstStyle/>
          <a:p>
            <a:r>
              <a:rPr lang="en-US" sz="1100" b="1" dirty="0">
                <a:solidFill>
                  <a:srgbClr val="00B050"/>
                </a:solidFill>
              </a:rPr>
              <a:t>“</a:t>
            </a:r>
            <a:r>
              <a:rPr lang="fr-FR" sz="1100" b="1" dirty="0">
                <a:solidFill>
                  <a:srgbClr val="00B050"/>
                </a:solidFill>
              </a:rPr>
              <a:t>Le chat mange une souris</a:t>
            </a:r>
            <a:r>
              <a:rPr lang="en-US" sz="1100" b="1" dirty="0">
                <a:solidFill>
                  <a:srgbClr val="00B050"/>
                </a:solidFill>
              </a:rPr>
              <a:t>”</a:t>
            </a:r>
          </a:p>
        </p:txBody>
      </p:sp>
      <p:sp>
        <p:nvSpPr>
          <p:cNvPr id="22" name="Rectangle 21">
            <a:extLst>
              <a:ext uri="{FF2B5EF4-FFF2-40B4-BE49-F238E27FC236}">
                <a16:creationId xmlns:a16="http://schemas.microsoft.com/office/drawing/2014/main" id="{7732C1B4-D46D-B22A-9092-D9179DFF9BC9}"/>
              </a:ext>
            </a:extLst>
          </p:cNvPr>
          <p:cNvSpPr/>
          <p:nvPr/>
        </p:nvSpPr>
        <p:spPr>
          <a:xfrm rot="16200000" flipH="1">
            <a:off x="1368010" y="1887254"/>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35EF1C0-C518-D7D3-B6E8-48F25A39F18C}"/>
              </a:ext>
            </a:extLst>
          </p:cNvPr>
          <p:cNvSpPr/>
          <p:nvPr/>
        </p:nvSpPr>
        <p:spPr>
          <a:xfrm rot="16200000" flipH="1">
            <a:off x="359068" y="2747659"/>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5BDBCA8-AA69-4654-0FC6-26A21A1D3461}"/>
              </a:ext>
            </a:extLst>
          </p:cNvPr>
          <p:cNvSpPr/>
          <p:nvPr/>
        </p:nvSpPr>
        <p:spPr>
          <a:xfrm rot="16200000" flipH="1">
            <a:off x="790815" y="2747371"/>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97B0FBB-DAB7-2D26-FE44-E9A96EDABDEA}"/>
              </a:ext>
            </a:extLst>
          </p:cNvPr>
          <p:cNvSpPr/>
          <p:nvPr/>
        </p:nvSpPr>
        <p:spPr>
          <a:xfrm rot="16200000" flipH="1">
            <a:off x="1226305" y="2749089"/>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2" name="Group 41">
            <a:extLst>
              <a:ext uri="{FF2B5EF4-FFF2-40B4-BE49-F238E27FC236}">
                <a16:creationId xmlns:a16="http://schemas.microsoft.com/office/drawing/2014/main" id="{F3D67B09-F61A-BF63-147C-F599CF7435E0}"/>
              </a:ext>
            </a:extLst>
          </p:cNvPr>
          <p:cNvGrpSpPr/>
          <p:nvPr/>
        </p:nvGrpSpPr>
        <p:grpSpPr>
          <a:xfrm>
            <a:off x="-1189047" y="611144"/>
            <a:ext cx="481072" cy="150357"/>
            <a:chOff x="3965985" y="4431962"/>
            <a:chExt cx="2442435" cy="441188"/>
          </a:xfrm>
          <a:solidFill>
            <a:srgbClr val="FFC636"/>
          </a:solidFill>
        </p:grpSpPr>
        <p:sp>
          <p:nvSpPr>
            <p:cNvPr id="43" name="Rectangle 42">
              <a:extLst>
                <a:ext uri="{FF2B5EF4-FFF2-40B4-BE49-F238E27FC236}">
                  <a16:creationId xmlns:a16="http://schemas.microsoft.com/office/drawing/2014/main" id="{A4ABCCE0-041C-528D-43A7-77593A24E9D2}"/>
                </a:ext>
              </a:extLst>
            </p:cNvPr>
            <p:cNvSpPr/>
            <p:nvPr/>
          </p:nvSpPr>
          <p:spPr>
            <a:xfrm>
              <a:off x="3965985" y="4431962"/>
              <a:ext cx="2440947" cy="441188"/>
            </a:xfrm>
            <a:prstGeom prst="rect">
              <a:avLst/>
            </a:prstGeom>
            <a:grpFill/>
            <a:ln>
              <a:solidFill>
                <a:srgbClr val="E2A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Freeform: Shape 43">
              <a:extLst>
                <a:ext uri="{FF2B5EF4-FFF2-40B4-BE49-F238E27FC236}">
                  <a16:creationId xmlns:a16="http://schemas.microsoft.com/office/drawing/2014/main" id="{C38DD581-C31F-39BE-42D5-05DA32803D0B}"/>
                </a:ext>
              </a:extLst>
            </p:cNvPr>
            <p:cNvSpPr/>
            <p:nvPr/>
          </p:nvSpPr>
          <p:spPr>
            <a:xfrm>
              <a:off x="3977640" y="4447023"/>
              <a:ext cx="2430780" cy="393197"/>
            </a:xfrm>
            <a:custGeom>
              <a:avLst/>
              <a:gdLst>
                <a:gd name="connsiteX0" fmla="*/ 0 w 2430780"/>
                <a:gd name="connsiteY0" fmla="*/ 15249 h 266709"/>
                <a:gd name="connsiteX1" fmla="*/ 45720 w 2430780"/>
                <a:gd name="connsiteY1" fmla="*/ 7629 h 266709"/>
                <a:gd name="connsiteX2" fmla="*/ 76200 w 2430780"/>
                <a:gd name="connsiteY2" fmla="*/ 9 h 266709"/>
                <a:gd name="connsiteX3" fmla="*/ 327660 w 2430780"/>
                <a:gd name="connsiteY3" fmla="*/ 15249 h 266709"/>
                <a:gd name="connsiteX4" fmla="*/ 388620 w 2430780"/>
                <a:gd name="connsiteY4" fmla="*/ 60969 h 266709"/>
                <a:gd name="connsiteX5" fmla="*/ 426720 w 2430780"/>
                <a:gd name="connsiteY5" fmla="*/ 114309 h 266709"/>
                <a:gd name="connsiteX6" fmla="*/ 449580 w 2430780"/>
                <a:gd name="connsiteY6" fmla="*/ 137169 h 266709"/>
                <a:gd name="connsiteX7" fmla="*/ 487680 w 2430780"/>
                <a:gd name="connsiteY7" fmla="*/ 182889 h 266709"/>
                <a:gd name="connsiteX8" fmla="*/ 510540 w 2430780"/>
                <a:gd name="connsiteY8" fmla="*/ 190509 h 266709"/>
                <a:gd name="connsiteX9" fmla="*/ 541020 w 2430780"/>
                <a:gd name="connsiteY9" fmla="*/ 205749 h 266709"/>
                <a:gd name="connsiteX10" fmla="*/ 769620 w 2430780"/>
                <a:gd name="connsiteY10" fmla="*/ 198129 h 266709"/>
                <a:gd name="connsiteX11" fmla="*/ 822960 w 2430780"/>
                <a:gd name="connsiteY11" fmla="*/ 190509 h 266709"/>
                <a:gd name="connsiteX12" fmla="*/ 1120140 w 2430780"/>
                <a:gd name="connsiteY12" fmla="*/ 182889 h 266709"/>
                <a:gd name="connsiteX13" fmla="*/ 1264920 w 2430780"/>
                <a:gd name="connsiteY13" fmla="*/ 121929 h 266709"/>
                <a:gd name="connsiteX14" fmla="*/ 1341120 w 2430780"/>
                <a:gd name="connsiteY14" fmla="*/ 68589 h 266709"/>
                <a:gd name="connsiteX15" fmla="*/ 1379220 w 2430780"/>
                <a:gd name="connsiteY15" fmla="*/ 45729 h 266709"/>
                <a:gd name="connsiteX16" fmla="*/ 1402080 w 2430780"/>
                <a:gd name="connsiteY16" fmla="*/ 30489 h 266709"/>
                <a:gd name="connsiteX17" fmla="*/ 1455420 w 2430780"/>
                <a:gd name="connsiteY17" fmla="*/ 22869 h 266709"/>
                <a:gd name="connsiteX18" fmla="*/ 1569720 w 2430780"/>
                <a:gd name="connsiteY18" fmla="*/ 38109 h 266709"/>
                <a:gd name="connsiteX19" fmla="*/ 1600200 w 2430780"/>
                <a:gd name="connsiteY19" fmla="*/ 45729 h 266709"/>
                <a:gd name="connsiteX20" fmla="*/ 1630680 w 2430780"/>
                <a:gd name="connsiteY20" fmla="*/ 76209 h 266709"/>
                <a:gd name="connsiteX21" fmla="*/ 1691640 w 2430780"/>
                <a:gd name="connsiteY21" fmla="*/ 121929 h 266709"/>
                <a:gd name="connsiteX22" fmla="*/ 1744980 w 2430780"/>
                <a:gd name="connsiteY22" fmla="*/ 175269 h 266709"/>
                <a:gd name="connsiteX23" fmla="*/ 1805940 w 2430780"/>
                <a:gd name="connsiteY23" fmla="*/ 213369 h 266709"/>
                <a:gd name="connsiteX24" fmla="*/ 1836420 w 2430780"/>
                <a:gd name="connsiteY24" fmla="*/ 228609 h 266709"/>
                <a:gd name="connsiteX25" fmla="*/ 1897380 w 2430780"/>
                <a:gd name="connsiteY25" fmla="*/ 259089 h 266709"/>
                <a:gd name="connsiteX26" fmla="*/ 1958340 w 2430780"/>
                <a:gd name="connsiteY26" fmla="*/ 266709 h 266709"/>
                <a:gd name="connsiteX27" fmla="*/ 2148840 w 2430780"/>
                <a:gd name="connsiteY27" fmla="*/ 259089 h 266709"/>
                <a:gd name="connsiteX28" fmla="*/ 2217420 w 2430780"/>
                <a:gd name="connsiteY28" fmla="*/ 236229 h 266709"/>
                <a:gd name="connsiteX29" fmla="*/ 2240280 w 2430780"/>
                <a:gd name="connsiteY29" fmla="*/ 228609 h 266709"/>
                <a:gd name="connsiteX30" fmla="*/ 2301240 w 2430780"/>
                <a:gd name="connsiteY30" fmla="*/ 213369 h 266709"/>
                <a:gd name="connsiteX31" fmla="*/ 2369820 w 2430780"/>
                <a:gd name="connsiteY31" fmla="*/ 182889 h 266709"/>
                <a:gd name="connsiteX32" fmla="*/ 2430780 w 2430780"/>
                <a:gd name="connsiteY32" fmla="*/ 182889 h 266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430780" h="266709">
                  <a:moveTo>
                    <a:pt x="0" y="15249"/>
                  </a:moveTo>
                  <a:cubicBezTo>
                    <a:pt x="15240" y="12709"/>
                    <a:pt x="30570" y="10659"/>
                    <a:pt x="45720" y="7629"/>
                  </a:cubicBezTo>
                  <a:cubicBezTo>
                    <a:pt x="55989" y="5575"/>
                    <a:pt x="65731" y="-274"/>
                    <a:pt x="76200" y="9"/>
                  </a:cubicBezTo>
                  <a:cubicBezTo>
                    <a:pt x="160143" y="2278"/>
                    <a:pt x="243840" y="10169"/>
                    <a:pt x="327660" y="15249"/>
                  </a:cubicBezTo>
                  <a:cubicBezTo>
                    <a:pt x="347980" y="30489"/>
                    <a:pt x="374531" y="39835"/>
                    <a:pt x="388620" y="60969"/>
                  </a:cubicBezTo>
                  <a:cubicBezTo>
                    <a:pt x="400681" y="79061"/>
                    <a:pt x="412543" y="97769"/>
                    <a:pt x="426720" y="114309"/>
                  </a:cubicBezTo>
                  <a:cubicBezTo>
                    <a:pt x="433733" y="122491"/>
                    <a:pt x="442681" y="128890"/>
                    <a:pt x="449580" y="137169"/>
                  </a:cubicBezTo>
                  <a:cubicBezTo>
                    <a:pt x="467151" y="158254"/>
                    <a:pt x="462635" y="166193"/>
                    <a:pt x="487680" y="182889"/>
                  </a:cubicBezTo>
                  <a:cubicBezTo>
                    <a:pt x="494363" y="187344"/>
                    <a:pt x="503157" y="187345"/>
                    <a:pt x="510540" y="190509"/>
                  </a:cubicBezTo>
                  <a:cubicBezTo>
                    <a:pt x="520981" y="194984"/>
                    <a:pt x="530860" y="200669"/>
                    <a:pt x="541020" y="205749"/>
                  </a:cubicBezTo>
                  <a:cubicBezTo>
                    <a:pt x="617220" y="203209"/>
                    <a:pt x="693489" y="202244"/>
                    <a:pt x="769620" y="198129"/>
                  </a:cubicBezTo>
                  <a:cubicBezTo>
                    <a:pt x="787554" y="197160"/>
                    <a:pt x="805016" y="191289"/>
                    <a:pt x="822960" y="190509"/>
                  </a:cubicBezTo>
                  <a:cubicBezTo>
                    <a:pt x="921959" y="186205"/>
                    <a:pt x="1021080" y="185429"/>
                    <a:pt x="1120140" y="182889"/>
                  </a:cubicBezTo>
                  <a:cubicBezTo>
                    <a:pt x="1153451" y="171785"/>
                    <a:pt x="1240482" y="146367"/>
                    <a:pt x="1264920" y="121929"/>
                  </a:cubicBezTo>
                  <a:cubicBezTo>
                    <a:pt x="1318045" y="68804"/>
                    <a:pt x="1289731" y="81436"/>
                    <a:pt x="1341120" y="68589"/>
                  </a:cubicBezTo>
                  <a:cubicBezTo>
                    <a:pt x="1353820" y="60969"/>
                    <a:pt x="1366661" y="53579"/>
                    <a:pt x="1379220" y="45729"/>
                  </a:cubicBezTo>
                  <a:cubicBezTo>
                    <a:pt x="1386986" y="40875"/>
                    <a:pt x="1393308" y="33121"/>
                    <a:pt x="1402080" y="30489"/>
                  </a:cubicBezTo>
                  <a:cubicBezTo>
                    <a:pt x="1419283" y="25328"/>
                    <a:pt x="1437640" y="25409"/>
                    <a:pt x="1455420" y="22869"/>
                  </a:cubicBezTo>
                  <a:cubicBezTo>
                    <a:pt x="1493520" y="27949"/>
                    <a:pt x="1531753" y="32114"/>
                    <a:pt x="1569720" y="38109"/>
                  </a:cubicBezTo>
                  <a:cubicBezTo>
                    <a:pt x="1580065" y="39742"/>
                    <a:pt x="1591319" y="40178"/>
                    <a:pt x="1600200" y="45729"/>
                  </a:cubicBezTo>
                  <a:cubicBezTo>
                    <a:pt x="1612384" y="53344"/>
                    <a:pt x="1619642" y="67011"/>
                    <a:pt x="1630680" y="76209"/>
                  </a:cubicBezTo>
                  <a:cubicBezTo>
                    <a:pt x="1650193" y="92470"/>
                    <a:pt x="1673679" y="103968"/>
                    <a:pt x="1691640" y="121929"/>
                  </a:cubicBezTo>
                  <a:cubicBezTo>
                    <a:pt x="1709420" y="139709"/>
                    <a:pt x="1722490" y="164024"/>
                    <a:pt x="1744980" y="175269"/>
                  </a:cubicBezTo>
                  <a:cubicBezTo>
                    <a:pt x="1822209" y="213884"/>
                    <a:pt x="1726805" y="163910"/>
                    <a:pt x="1805940" y="213369"/>
                  </a:cubicBezTo>
                  <a:cubicBezTo>
                    <a:pt x="1815573" y="219389"/>
                    <a:pt x="1826557" y="222973"/>
                    <a:pt x="1836420" y="228609"/>
                  </a:cubicBezTo>
                  <a:cubicBezTo>
                    <a:pt x="1864733" y="244788"/>
                    <a:pt x="1859630" y="250378"/>
                    <a:pt x="1897380" y="259089"/>
                  </a:cubicBezTo>
                  <a:cubicBezTo>
                    <a:pt x="1917334" y="263694"/>
                    <a:pt x="1938020" y="264169"/>
                    <a:pt x="1958340" y="266709"/>
                  </a:cubicBezTo>
                  <a:cubicBezTo>
                    <a:pt x="2021840" y="264169"/>
                    <a:pt x="2085725" y="266514"/>
                    <a:pt x="2148840" y="259089"/>
                  </a:cubicBezTo>
                  <a:cubicBezTo>
                    <a:pt x="2172772" y="256274"/>
                    <a:pt x="2194560" y="243849"/>
                    <a:pt x="2217420" y="236229"/>
                  </a:cubicBezTo>
                  <a:cubicBezTo>
                    <a:pt x="2225040" y="233689"/>
                    <a:pt x="2232404" y="230184"/>
                    <a:pt x="2240280" y="228609"/>
                  </a:cubicBezTo>
                  <a:cubicBezTo>
                    <a:pt x="2262643" y="224136"/>
                    <a:pt x="2280738" y="222156"/>
                    <a:pt x="2301240" y="213369"/>
                  </a:cubicBezTo>
                  <a:cubicBezTo>
                    <a:pt x="2318863" y="205816"/>
                    <a:pt x="2351388" y="185725"/>
                    <a:pt x="2369820" y="182889"/>
                  </a:cubicBezTo>
                  <a:cubicBezTo>
                    <a:pt x="2389904" y="179799"/>
                    <a:pt x="2410460" y="182889"/>
                    <a:pt x="2430780" y="182889"/>
                  </a:cubicBezTo>
                </a:path>
              </a:pathLst>
            </a:custGeom>
            <a:grpFill/>
            <a:ln w="57150">
              <a:solidFill>
                <a:srgbClr val="E2A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0" name="TextBox 9">
            <a:extLst>
              <a:ext uri="{FF2B5EF4-FFF2-40B4-BE49-F238E27FC236}">
                <a16:creationId xmlns:a16="http://schemas.microsoft.com/office/drawing/2014/main" id="{B5965EEC-3C04-1E80-D3F5-0ED4BE3C5586}"/>
              </a:ext>
            </a:extLst>
          </p:cNvPr>
          <p:cNvSpPr txBox="1"/>
          <p:nvPr/>
        </p:nvSpPr>
        <p:spPr>
          <a:xfrm>
            <a:off x="4062193" y="2725937"/>
            <a:ext cx="4861680" cy="461665"/>
          </a:xfrm>
          <a:prstGeom prst="rect">
            <a:avLst/>
          </a:prstGeom>
          <a:noFill/>
        </p:spPr>
        <p:txBody>
          <a:bodyPr wrap="square" rtlCol="0">
            <a:spAutoFit/>
          </a:bodyPr>
          <a:lstStyle/>
          <a:p>
            <a:r>
              <a:rPr lang="en-US" sz="2300" b="1" dirty="0">
                <a:solidFill>
                  <a:schemeClr val="bg1"/>
                </a:solidFill>
              </a:rPr>
              <a:t>(“</a:t>
            </a:r>
            <a:r>
              <a:rPr lang="fr-FR" sz="2300" b="1" dirty="0">
                <a:solidFill>
                  <a:schemeClr val="bg1"/>
                </a:solidFill>
              </a:rPr>
              <a:t>Le chat mange une souris</a:t>
            </a:r>
            <a:r>
              <a:rPr lang="en-US" sz="2300" b="1" dirty="0">
                <a:solidFill>
                  <a:schemeClr val="bg1"/>
                </a:solidFill>
              </a:rPr>
              <a:t>”)</a:t>
            </a:r>
          </a:p>
        </p:txBody>
      </p:sp>
    </p:spTree>
    <p:extLst>
      <p:ext uri="{BB962C8B-B14F-4D97-AF65-F5344CB8AC3E}">
        <p14:creationId xmlns:p14="http://schemas.microsoft.com/office/powerpoint/2010/main" val="54998091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FF780653-389B-27BC-B22D-1D5EB8585D6C}"/>
              </a:ext>
            </a:extLst>
          </p:cNvPr>
          <p:cNvSpPr/>
          <p:nvPr/>
        </p:nvSpPr>
        <p:spPr>
          <a:xfrm>
            <a:off x="0" y="0"/>
            <a:ext cx="9144000" cy="5143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Slide Number Placeholder 1">
            <a:extLst>
              <a:ext uri="{FF2B5EF4-FFF2-40B4-BE49-F238E27FC236}">
                <a16:creationId xmlns:a16="http://schemas.microsoft.com/office/drawing/2014/main" id="{3868B8AC-5CEA-4DAD-0467-A4813A44616E}"/>
              </a:ext>
            </a:extLst>
          </p:cNvPr>
          <p:cNvSpPr>
            <a:spLocks noGrp="1"/>
          </p:cNvSpPr>
          <p:nvPr>
            <p:ph type="sldNum" idx="12"/>
          </p:nvPr>
        </p:nvSpPr>
        <p:spPr>
          <a:xfrm>
            <a:off x="12864624" y="6192571"/>
            <a:ext cx="548700" cy="393600"/>
          </a:xfrm>
        </p:spPr>
        <p:txBody>
          <a:bodyPr/>
          <a:lstStyle/>
          <a:p>
            <a:pPr marL="0" lvl="0" indent="0" algn="r" rtl="0">
              <a:spcBef>
                <a:spcPts val="0"/>
              </a:spcBef>
              <a:spcAft>
                <a:spcPts val="0"/>
              </a:spcAft>
              <a:buNone/>
            </a:pPr>
            <a:fld id="{00000000-1234-1234-1234-123412341234}" type="slidenum">
              <a:rPr lang="en" smtClean="0"/>
              <a:t>37</a:t>
            </a:fld>
            <a:endParaRPr lang="en"/>
          </a:p>
        </p:txBody>
      </p:sp>
      <p:pic>
        <p:nvPicPr>
          <p:cNvPr id="4" name="Picture 2">
            <a:extLst>
              <a:ext uri="{FF2B5EF4-FFF2-40B4-BE49-F238E27FC236}">
                <a16:creationId xmlns:a16="http://schemas.microsoft.com/office/drawing/2014/main" id="{5C8D81F9-0737-9809-D05C-19FD6066288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819" t="17452" r="7433" b="7424"/>
          <a:stretch/>
        </p:blipFill>
        <p:spPr bwMode="auto">
          <a:xfrm>
            <a:off x="-2606927" y="-1458277"/>
            <a:ext cx="5091933" cy="635350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C7D1369-8151-7CF8-341B-B59501550AC1}"/>
              </a:ext>
            </a:extLst>
          </p:cNvPr>
          <p:cNvSpPr txBox="1"/>
          <p:nvPr/>
        </p:nvSpPr>
        <p:spPr>
          <a:xfrm>
            <a:off x="-1869859" y="4881890"/>
            <a:ext cx="2900553" cy="261610"/>
          </a:xfrm>
          <a:prstGeom prst="rect">
            <a:avLst/>
          </a:prstGeom>
          <a:noFill/>
        </p:spPr>
        <p:txBody>
          <a:bodyPr wrap="square" rtlCol="0">
            <a:spAutoFit/>
          </a:bodyPr>
          <a:lstStyle/>
          <a:p>
            <a:r>
              <a:rPr lang="en-US" sz="1100" b="1" dirty="0">
                <a:solidFill>
                  <a:srgbClr val="00B050"/>
                </a:solidFill>
              </a:rPr>
              <a:t>“The cat eats a mouse”</a:t>
            </a:r>
          </a:p>
        </p:txBody>
      </p:sp>
      <p:sp>
        <p:nvSpPr>
          <p:cNvPr id="6" name="TextBox 5">
            <a:extLst>
              <a:ext uri="{FF2B5EF4-FFF2-40B4-BE49-F238E27FC236}">
                <a16:creationId xmlns:a16="http://schemas.microsoft.com/office/drawing/2014/main" id="{039BA90F-AD75-1054-6965-DDB01563EF94}"/>
              </a:ext>
            </a:extLst>
          </p:cNvPr>
          <p:cNvSpPr txBox="1"/>
          <p:nvPr/>
        </p:nvSpPr>
        <p:spPr>
          <a:xfrm>
            <a:off x="-1" y="4881890"/>
            <a:ext cx="3472053" cy="261610"/>
          </a:xfrm>
          <a:prstGeom prst="rect">
            <a:avLst/>
          </a:prstGeom>
          <a:noFill/>
        </p:spPr>
        <p:txBody>
          <a:bodyPr wrap="square" rtlCol="0">
            <a:spAutoFit/>
          </a:bodyPr>
          <a:lstStyle/>
          <a:p>
            <a:r>
              <a:rPr lang="en-US" sz="1100" b="1" dirty="0">
                <a:solidFill>
                  <a:srgbClr val="00B050"/>
                </a:solidFill>
              </a:rPr>
              <a:t>“</a:t>
            </a:r>
            <a:r>
              <a:rPr lang="fr-FR" sz="1100" b="1" dirty="0">
                <a:solidFill>
                  <a:srgbClr val="00B050"/>
                </a:solidFill>
              </a:rPr>
              <a:t>Le chat mange une souris</a:t>
            </a:r>
            <a:r>
              <a:rPr lang="en-US" sz="1100" b="1" dirty="0">
                <a:solidFill>
                  <a:srgbClr val="00B050"/>
                </a:solidFill>
              </a:rPr>
              <a:t>”</a:t>
            </a:r>
          </a:p>
        </p:txBody>
      </p:sp>
      <p:sp>
        <p:nvSpPr>
          <p:cNvPr id="22" name="Rectangle 21">
            <a:extLst>
              <a:ext uri="{FF2B5EF4-FFF2-40B4-BE49-F238E27FC236}">
                <a16:creationId xmlns:a16="http://schemas.microsoft.com/office/drawing/2014/main" id="{7732C1B4-D46D-B22A-9092-D9179DFF9BC9}"/>
              </a:ext>
            </a:extLst>
          </p:cNvPr>
          <p:cNvSpPr/>
          <p:nvPr/>
        </p:nvSpPr>
        <p:spPr>
          <a:xfrm rot="16200000" flipH="1">
            <a:off x="1368010" y="1887254"/>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35EF1C0-C518-D7D3-B6E8-48F25A39F18C}"/>
              </a:ext>
            </a:extLst>
          </p:cNvPr>
          <p:cNvSpPr/>
          <p:nvPr/>
        </p:nvSpPr>
        <p:spPr>
          <a:xfrm rot="16200000" flipH="1">
            <a:off x="359068" y="2747659"/>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5BDBCA8-AA69-4654-0FC6-26A21A1D3461}"/>
              </a:ext>
            </a:extLst>
          </p:cNvPr>
          <p:cNvSpPr/>
          <p:nvPr/>
        </p:nvSpPr>
        <p:spPr>
          <a:xfrm rot="16200000" flipH="1">
            <a:off x="790815" y="2747371"/>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97B0FBB-DAB7-2D26-FE44-E9A96EDABDEA}"/>
              </a:ext>
            </a:extLst>
          </p:cNvPr>
          <p:cNvSpPr/>
          <p:nvPr/>
        </p:nvSpPr>
        <p:spPr>
          <a:xfrm rot="16200000" flipH="1">
            <a:off x="1226305" y="2749089"/>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2" name="Group 41">
            <a:extLst>
              <a:ext uri="{FF2B5EF4-FFF2-40B4-BE49-F238E27FC236}">
                <a16:creationId xmlns:a16="http://schemas.microsoft.com/office/drawing/2014/main" id="{F3D67B09-F61A-BF63-147C-F599CF7435E0}"/>
              </a:ext>
            </a:extLst>
          </p:cNvPr>
          <p:cNvGrpSpPr/>
          <p:nvPr/>
        </p:nvGrpSpPr>
        <p:grpSpPr>
          <a:xfrm>
            <a:off x="-1189047" y="611144"/>
            <a:ext cx="481072" cy="150357"/>
            <a:chOff x="3965985" y="4431962"/>
            <a:chExt cx="2442435" cy="441188"/>
          </a:xfrm>
          <a:solidFill>
            <a:srgbClr val="FFC636"/>
          </a:solidFill>
        </p:grpSpPr>
        <p:sp>
          <p:nvSpPr>
            <p:cNvPr id="43" name="Rectangle 42">
              <a:extLst>
                <a:ext uri="{FF2B5EF4-FFF2-40B4-BE49-F238E27FC236}">
                  <a16:creationId xmlns:a16="http://schemas.microsoft.com/office/drawing/2014/main" id="{A4ABCCE0-041C-528D-43A7-77593A24E9D2}"/>
                </a:ext>
              </a:extLst>
            </p:cNvPr>
            <p:cNvSpPr/>
            <p:nvPr/>
          </p:nvSpPr>
          <p:spPr>
            <a:xfrm>
              <a:off x="3965985" y="4431962"/>
              <a:ext cx="2440947" cy="441188"/>
            </a:xfrm>
            <a:prstGeom prst="rect">
              <a:avLst/>
            </a:prstGeom>
            <a:grpFill/>
            <a:ln>
              <a:solidFill>
                <a:srgbClr val="E2A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Freeform: Shape 43">
              <a:extLst>
                <a:ext uri="{FF2B5EF4-FFF2-40B4-BE49-F238E27FC236}">
                  <a16:creationId xmlns:a16="http://schemas.microsoft.com/office/drawing/2014/main" id="{C38DD581-C31F-39BE-42D5-05DA32803D0B}"/>
                </a:ext>
              </a:extLst>
            </p:cNvPr>
            <p:cNvSpPr/>
            <p:nvPr/>
          </p:nvSpPr>
          <p:spPr>
            <a:xfrm>
              <a:off x="3977640" y="4447023"/>
              <a:ext cx="2430780" cy="393197"/>
            </a:xfrm>
            <a:custGeom>
              <a:avLst/>
              <a:gdLst>
                <a:gd name="connsiteX0" fmla="*/ 0 w 2430780"/>
                <a:gd name="connsiteY0" fmla="*/ 15249 h 266709"/>
                <a:gd name="connsiteX1" fmla="*/ 45720 w 2430780"/>
                <a:gd name="connsiteY1" fmla="*/ 7629 h 266709"/>
                <a:gd name="connsiteX2" fmla="*/ 76200 w 2430780"/>
                <a:gd name="connsiteY2" fmla="*/ 9 h 266709"/>
                <a:gd name="connsiteX3" fmla="*/ 327660 w 2430780"/>
                <a:gd name="connsiteY3" fmla="*/ 15249 h 266709"/>
                <a:gd name="connsiteX4" fmla="*/ 388620 w 2430780"/>
                <a:gd name="connsiteY4" fmla="*/ 60969 h 266709"/>
                <a:gd name="connsiteX5" fmla="*/ 426720 w 2430780"/>
                <a:gd name="connsiteY5" fmla="*/ 114309 h 266709"/>
                <a:gd name="connsiteX6" fmla="*/ 449580 w 2430780"/>
                <a:gd name="connsiteY6" fmla="*/ 137169 h 266709"/>
                <a:gd name="connsiteX7" fmla="*/ 487680 w 2430780"/>
                <a:gd name="connsiteY7" fmla="*/ 182889 h 266709"/>
                <a:gd name="connsiteX8" fmla="*/ 510540 w 2430780"/>
                <a:gd name="connsiteY8" fmla="*/ 190509 h 266709"/>
                <a:gd name="connsiteX9" fmla="*/ 541020 w 2430780"/>
                <a:gd name="connsiteY9" fmla="*/ 205749 h 266709"/>
                <a:gd name="connsiteX10" fmla="*/ 769620 w 2430780"/>
                <a:gd name="connsiteY10" fmla="*/ 198129 h 266709"/>
                <a:gd name="connsiteX11" fmla="*/ 822960 w 2430780"/>
                <a:gd name="connsiteY11" fmla="*/ 190509 h 266709"/>
                <a:gd name="connsiteX12" fmla="*/ 1120140 w 2430780"/>
                <a:gd name="connsiteY12" fmla="*/ 182889 h 266709"/>
                <a:gd name="connsiteX13" fmla="*/ 1264920 w 2430780"/>
                <a:gd name="connsiteY13" fmla="*/ 121929 h 266709"/>
                <a:gd name="connsiteX14" fmla="*/ 1341120 w 2430780"/>
                <a:gd name="connsiteY14" fmla="*/ 68589 h 266709"/>
                <a:gd name="connsiteX15" fmla="*/ 1379220 w 2430780"/>
                <a:gd name="connsiteY15" fmla="*/ 45729 h 266709"/>
                <a:gd name="connsiteX16" fmla="*/ 1402080 w 2430780"/>
                <a:gd name="connsiteY16" fmla="*/ 30489 h 266709"/>
                <a:gd name="connsiteX17" fmla="*/ 1455420 w 2430780"/>
                <a:gd name="connsiteY17" fmla="*/ 22869 h 266709"/>
                <a:gd name="connsiteX18" fmla="*/ 1569720 w 2430780"/>
                <a:gd name="connsiteY18" fmla="*/ 38109 h 266709"/>
                <a:gd name="connsiteX19" fmla="*/ 1600200 w 2430780"/>
                <a:gd name="connsiteY19" fmla="*/ 45729 h 266709"/>
                <a:gd name="connsiteX20" fmla="*/ 1630680 w 2430780"/>
                <a:gd name="connsiteY20" fmla="*/ 76209 h 266709"/>
                <a:gd name="connsiteX21" fmla="*/ 1691640 w 2430780"/>
                <a:gd name="connsiteY21" fmla="*/ 121929 h 266709"/>
                <a:gd name="connsiteX22" fmla="*/ 1744980 w 2430780"/>
                <a:gd name="connsiteY22" fmla="*/ 175269 h 266709"/>
                <a:gd name="connsiteX23" fmla="*/ 1805940 w 2430780"/>
                <a:gd name="connsiteY23" fmla="*/ 213369 h 266709"/>
                <a:gd name="connsiteX24" fmla="*/ 1836420 w 2430780"/>
                <a:gd name="connsiteY24" fmla="*/ 228609 h 266709"/>
                <a:gd name="connsiteX25" fmla="*/ 1897380 w 2430780"/>
                <a:gd name="connsiteY25" fmla="*/ 259089 h 266709"/>
                <a:gd name="connsiteX26" fmla="*/ 1958340 w 2430780"/>
                <a:gd name="connsiteY26" fmla="*/ 266709 h 266709"/>
                <a:gd name="connsiteX27" fmla="*/ 2148840 w 2430780"/>
                <a:gd name="connsiteY27" fmla="*/ 259089 h 266709"/>
                <a:gd name="connsiteX28" fmla="*/ 2217420 w 2430780"/>
                <a:gd name="connsiteY28" fmla="*/ 236229 h 266709"/>
                <a:gd name="connsiteX29" fmla="*/ 2240280 w 2430780"/>
                <a:gd name="connsiteY29" fmla="*/ 228609 h 266709"/>
                <a:gd name="connsiteX30" fmla="*/ 2301240 w 2430780"/>
                <a:gd name="connsiteY30" fmla="*/ 213369 h 266709"/>
                <a:gd name="connsiteX31" fmla="*/ 2369820 w 2430780"/>
                <a:gd name="connsiteY31" fmla="*/ 182889 h 266709"/>
                <a:gd name="connsiteX32" fmla="*/ 2430780 w 2430780"/>
                <a:gd name="connsiteY32" fmla="*/ 182889 h 266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430780" h="266709">
                  <a:moveTo>
                    <a:pt x="0" y="15249"/>
                  </a:moveTo>
                  <a:cubicBezTo>
                    <a:pt x="15240" y="12709"/>
                    <a:pt x="30570" y="10659"/>
                    <a:pt x="45720" y="7629"/>
                  </a:cubicBezTo>
                  <a:cubicBezTo>
                    <a:pt x="55989" y="5575"/>
                    <a:pt x="65731" y="-274"/>
                    <a:pt x="76200" y="9"/>
                  </a:cubicBezTo>
                  <a:cubicBezTo>
                    <a:pt x="160143" y="2278"/>
                    <a:pt x="243840" y="10169"/>
                    <a:pt x="327660" y="15249"/>
                  </a:cubicBezTo>
                  <a:cubicBezTo>
                    <a:pt x="347980" y="30489"/>
                    <a:pt x="374531" y="39835"/>
                    <a:pt x="388620" y="60969"/>
                  </a:cubicBezTo>
                  <a:cubicBezTo>
                    <a:pt x="400681" y="79061"/>
                    <a:pt x="412543" y="97769"/>
                    <a:pt x="426720" y="114309"/>
                  </a:cubicBezTo>
                  <a:cubicBezTo>
                    <a:pt x="433733" y="122491"/>
                    <a:pt x="442681" y="128890"/>
                    <a:pt x="449580" y="137169"/>
                  </a:cubicBezTo>
                  <a:cubicBezTo>
                    <a:pt x="467151" y="158254"/>
                    <a:pt x="462635" y="166193"/>
                    <a:pt x="487680" y="182889"/>
                  </a:cubicBezTo>
                  <a:cubicBezTo>
                    <a:pt x="494363" y="187344"/>
                    <a:pt x="503157" y="187345"/>
                    <a:pt x="510540" y="190509"/>
                  </a:cubicBezTo>
                  <a:cubicBezTo>
                    <a:pt x="520981" y="194984"/>
                    <a:pt x="530860" y="200669"/>
                    <a:pt x="541020" y="205749"/>
                  </a:cubicBezTo>
                  <a:cubicBezTo>
                    <a:pt x="617220" y="203209"/>
                    <a:pt x="693489" y="202244"/>
                    <a:pt x="769620" y="198129"/>
                  </a:cubicBezTo>
                  <a:cubicBezTo>
                    <a:pt x="787554" y="197160"/>
                    <a:pt x="805016" y="191289"/>
                    <a:pt x="822960" y="190509"/>
                  </a:cubicBezTo>
                  <a:cubicBezTo>
                    <a:pt x="921959" y="186205"/>
                    <a:pt x="1021080" y="185429"/>
                    <a:pt x="1120140" y="182889"/>
                  </a:cubicBezTo>
                  <a:cubicBezTo>
                    <a:pt x="1153451" y="171785"/>
                    <a:pt x="1240482" y="146367"/>
                    <a:pt x="1264920" y="121929"/>
                  </a:cubicBezTo>
                  <a:cubicBezTo>
                    <a:pt x="1318045" y="68804"/>
                    <a:pt x="1289731" y="81436"/>
                    <a:pt x="1341120" y="68589"/>
                  </a:cubicBezTo>
                  <a:cubicBezTo>
                    <a:pt x="1353820" y="60969"/>
                    <a:pt x="1366661" y="53579"/>
                    <a:pt x="1379220" y="45729"/>
                  </a:cubicBezTo>
                  <a:cubicBezTo>
                    <a:pt x="1386986" y="40875"/>
                    <a:pt x="1393308" y="33121"/>
                    <a:pt x="1402080" y="30489"/>
                  </a:cubicBezTo>
                  <a:cubicBezTo>
                    <a:pt x="1419283" y="25328"/>
                    <a:pt x="1437640" y="25409"/>
                    <a:pt x="1455420" y="22869"/>
                  </a:cubicBezTo>
                  <a:cubicBezTo>
                    <a:pt x="1493520" y="27949"/>
                    <a:pt x="1531753" y="32114"/>
                    <a:pt x="1569720" y="38109"/>
                  </a:cubicBezTo>
                  <a:cubicBezTo>
                    <a:pt x="1580065" y="39742"/>
                    <a:pt x="1591319" y="40178"/>
                    <a:pt x="1600200" y="45729"/>
                  </a:cubicBezTo>
                  <a:cubicBezTo>
                    <a:pt x="1612384" y="53344"/>
                    <a:pt x="1619642" y="67011"/>
                    <a:pt x="1630680" y="76209"/>
                  </a:cubicBezTo>
                  <a:cubicBezTo>
                    <a:pt x="1650193" y="92470"/>
                    <a:pt x="1673679" y="103968"/>
                    <a:pt x="1691640" y="121929"/>
                  </a:cubicBezTo>
                  <a:cubicBezTo>
                    <a:pt x="1709420" y="139709"/>
                    <a:pt x="1722490" y="164024"/>
                    <a:pt x="1744980" y="175269"/>
                  </a:cubicBezTo>
                  <a:cubicBezTo>
                    <a:pt x="1822209" y="213884"/>
                    <a:pt x="1726805" y="163910"/>
                    <a:pt x="1805940" y="213369"/>
                  </a:cubicBezTo>
                  <a:cubicBezTo>
                    <a:pt x="1815573" y="219389"/>
                    <a:pt x="1826557" y="222973"/>
                    <a:pt x="1836420" y="228609"/>
                  </a:cubicBezTo>
                  <a:cubicBezTo>
                    <a:pt x="1864733" y="244788"/>
                    <a:pt x="1859630" y="250378"/>
                    <a:pt x="1897380" y="259089"/>
                  </a:cubicBezTo>
                  <a:cubicBezTo>
                    <a:pt x="1917334" y="263694"/>
                    <a:pt x="1938020" y="264169"/>
                    <a:pt x="1958340" y="266709"/>
                  </a:cubicBezTo>
                  <a:cubicBezTo>
                    <a:pt x="2021840" y="264169"/>
                    <a:pt x="2085725" y="266514"/>
                    <a:pt x="2148840" y="259089"/>
                  </a:cubicBezTo>
                  <a:cubicBezTo>
                    <a:pt x="2172772" y="256274"/>
                    <a:pt x="2194560" y="243849"/>
                    <a:pt x="2217420" y="236229"/>
                  </a:cubicBezTo>
                  <a:cubicBezTo>
                    <a:pt x="2225040" y="233689"/>
                    <a:pt x="2232404" y="230184"/>
                    <a:pt x="2240280" y="228609"/>
                  </a:cubicBezTo>
                  <a:cubicBezTo>
                    <a:pt x="2262643" y="224136"/>
                    <a:pt x="2280738" y="222156"/>
                    <a:pt x="2301240" y="213369"/>
                  </a:cubicBezTo>
                  <a:cubicBezTo>
                    <a:pt x="2318863" y="205816"/>
                    <a:pt x="2351388" y="185725"/>
                    <a:pt x="2369820" y="182889"/>
                  </a:cubicBezTo>
                  <a:cubicBezTo>
                    <a:pt x="2389904" y="179799"/>
                    <a:pt x="2410460" y="182889"/>
                    <a:pt x="2430780" y="182889"/>
                  </a:cubicBezTo>
                </a:path>
              </a:pathLst>
            </a:custGeom>
            <a:grpFill/>
            <a:ln w="57150">
              <a:solidFill>
                <a:srgbClr val="E2A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 name="Arrow: Circular 2">
            <a:extLst>
              <a:ext uri="{FF2B5EF4-FFF2-40B4-BE49-F238E27FC236}">
                <a16:creationId xmlns:a16="http://schemas.microsoft.com/office/drawing/2014/main" id="{7DD70BE8-C11A-7B12-3773-DBA4E20BEF53}"/>
              </a:ext>
            </a:extLst>
          </p:cNvPr>
          <p:cNvSpPr/>
          <p:nvPr/>
        </p:nvSpPr>
        <p:spPr>
          <a:xfrm rot="199453">
            <a:off x="1152276" y="1900691"/>
            <a:ext cx="3932856" cy="2011881"/>
          </a:xfrm>
          <a:prstGeom prst="circularArrow">
            <a:avLst>
              <a:gd name="adj1" fmla="val 4903"/>
              <a:gd name="adj2" fmla="val 562386"/>
              <a:gd name="adj3" fmla="val 19267303"/>
              <a:gd name="adj4" fmla="val 10821905"/>
              <a:gd name="adj5" fmla="val 1043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 name="Rectangle 8">
            <a:extLst>
              <a:ext uri="{FF2B5EF4-FFF2-40B4-BE49-F238E27FC236}">
                <a16:creationId xmlns:a16="http://schemas.microsoft.com/office/drawing/2014/main" id="{963E7041-2310-2E4C-3C16-DF69C3377E7F}"/>
              </a:ext>
            </a:extLst>
          </p:cNvPr>
          <p:cNvSpPr/>
          <p:nvPr/>
        </p:nvSpPr>
        <p:spPr>
          <a:xfrm rot="16200000" flipH="1">
            <a:off x="5745956" y="752503"/>
            <a:ext cx="886462" cy="4388876"/>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B5965EEC-3C04-1E80-D3F5-0ED4BE3C5586}"/>
              </a:ext>
            </a:extLst>
          </p:cNvPr>
          <p:cNvSpPr txBox="1"/>
          <p:nvPr/>
        </p:nvSpPr>
        <p:spPr>
          <a:xfrm>
            <a:off x="4062193" y="2725937"/>
            <a:ext cx="4861680" cy="461665"/>
          </a:xfrm>
          <a:prstGeom prst="rect">
            <a:avLst/>
          </a:prstGeom>
          <a:noFill/>
        </p:spPr>
        <p:txBody>
          <a:bodyPr wrap="square" rtlCol="0">
            <a:spAutoFit/>
          </a:bodyPr>
          <a:lstStyle/>
          <a:p>
            <a:r>
              <a:rPr lang="en-US" sz="2300" b="1" dirty="0">
                <a:solidFill>
                  <a:schemeClr val="bg1"/>
                </a:solidFill>
              </a:rPr>
              <a:t>(“</a:t>
            </a:r>
            <a:r>
              <a:rPr lang="fr-FR" sz="2300" b="1" dirty="0">
                <a:solidFill>
                  <a:schemeClr val="bg1"/>
                </a:solidFill>
              </a:rPr>
              <a:t>Le chat mange une souris</a:t>
            </a:r>
            <a:r>
              <a:rPr lang="en-US" sz="2300" b="1" dirty="0">
                <a:solidFill>
                  <a:schemeClr val="bg1"/>
                </a:solidFill>
              </a:rPr>
              <a:t>”)</a:t>
            </a:r>
          </a:p>
        </p:txBody>
      </p:sp>
      <p:sp>
        <p:nvSpPr>
          <p:cNvPr id="14" name="Rectangle 13">
            <a:extLst>
              <a:ext uri="{FF2B5EF4-FFF2-40B4-BE49-F238E27FC236}">
                <a16:creationId xmlns:a16="http://schemas.microsoft.com/office/drawing/2014/main" id="{BA923187-63E8-BFDE-2DD7-E510CB64EAC9}"/>
              </a:ext>
            </a:extLst>
          </p:cNvPr>
          <p:cNvSpPr/>
          <p:nvPr/>
        </p:nvSpPr>
        <p:spPr>
          <a:xfrm>
            <a:off x="5466080" y="2725937"/>
            <a:ext cx="975360" cy="461665"/>
          </a:xfrm>
          <a:prstGeom prst="rect">
            <a:avLst/>
          </a:prstGeom>
          <a:solidFill>
            <a:srgbClr val="FFFF00">
              <a:alpha val="30196"/>
            </a:srgbClr>
          </a:solidFill>
          <a:ln>
            <a:solidFill>
              <a:srgbClr val="FFF537">
                <a:alpha val="18824"/>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00"/>
              </a:solidFill>
            </a:endParaRPr>
          </a:p>
        </p:txBody>
      </p:sp>
      <p:sp>
        <p:nvSpPr>
          <p:cNvPr id="15" name="Rectangle 14">
            <a:extLst>
              <a:ext uri="{FF2B5EF4-FFF2-40B4-BE49-F238E27FC236}">
                <a16:creationId xmlns:a16="http://schemas.microsoft.com/office/drawing/2014/main" id="{14F8CAC3-7B6C-A079-1EDD-60B3763B9E09}"/>
              </a:ext>
            </a:extLst>
          </p:cNvPr>
          <p:cNvSpPr/>
          <p:nvPr/>
        </p:nvSpPr>
        <p:spPr>
          <a:xfrm>
            <a:off x="6503193" y="2725937"/>
            <a:ext cx="1458150" cy="461665"/>
          </a:xfrm>
          <a:prstGeom prst="rect">
            <a:avLst/>
          </a:prstGeom>
          <a:solidFill>
            <a:srgbClr val="EF3DE7">
              <a:alpha val="30196"/>
            </a:srgbClr>
          </a:solidFill>
          <a:ln>
            <a:solidFill>
              <a:srgbClr val="FF00FF">
                <a:alpha val="18824"/>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00"/>
              </a:solidFill>
            </a:endParaRPr>
          </a:p>
        </p:txBody>
      </p:sp>
      <p:cxnSp>
        <p:nvCxnSpPr>
          <p:cNvPr id="8" name="Straight Connector 7">
            <a:extLst>
              <a:ext uri="{FF2B5EF4-FFF2-40B4-BE49-F238E27FC236}">
                <a16:creationId xmlns:a16="http://schemas.microsoft.com/office/drawing/2014/main" id="{AE27B993-1601-1BAB-F1E0-CAA446AF7F65}"/>
              </a:ext>
            </a:extLst>
          </p:cNvPr>
          <p:cNvCxnSpPr/>
          <p:nvPr/>
        </p:nvCxnSpPr>
        <p:spPr>
          <a:xfrm flipH="1">
            <a:off x="5242560" y="3261360"/>
            <a:ext cx="223520" cy="508000"/>
          </a:xfrm>
          <a:prstGeom prst="line">
            <a:avLst/>
          </a:prstGeom>
          <a:ln w="38100">
            <a:solidFill>
              <a:srgbClr val="E2A100"/>
            </a:solidFill>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274242B8-5A0D-B124-3048-83B6C146B70E}"/>
              </a:ext>
            </a:extLst>
          </p:cNvPr>
          <p:cNvSpPr txBox="1"/>
          <p:nvPr/>
        </p:nvSpPr>
        <p:spPr>
          <a:xfrm>
            <a:off x="4215997" y="3744720"/>
            <a:ext cx="1950720" cy="707886"/>
          </a:xfrm>
          <a:prstGeom prst="rect">
            <a:avLst/>
          </a:prstGeom>
          <a:noFill/>
        </p:spPr>
        <p:txBody>
          <a:bodyPr wrap="square" rtlCol="0">
            <a:spAutoFit/>
          </a:bodyPr>
          <a:lstStyle/>
          <a:p>
            <a:pPr algn="ctr"/>
            <a:r>
              <a:rPr lang="en-US" sz="2000" b="1" dirty="0">
                <a:solidFill>
                  <a:srgbClr val="E2A100"/>
                </a:solidFill>
              </a:rPr>
              <a:t>Searched-For Word</a:t>
            </a:r>
          </a:p>
        </p:txBody>
      </p:sp>
      <p:cxnSp>
        <p:nvCxnSpPr>
          <p:cNvPr id="17" name="Straight Connector 16">
            <a:extLst>
              <a:ext uri="{FF2B5EF4-FFF2-40B4-BE49-F238E27FC236}">
                <a16:creationId xmlns:a16="http://schemas.microsoft.com/office/drawing/2014/main" id="{36356525-6151-9FC3-8A42-8DA51070E5B0}"/>
              </a:ext>
            </a:extLst>
          </p:cNvPr>
          <p:cNvCxnSpPr>
            <a:cxnSpLocks/>
          </p:cNvCxnSpPr>
          <p:nvPr/>
        </p:nvCxnSpPr>
        <p:spPr>
          <a:xfrm>
            <a:off x="7294481" y="3261360"/>
            <a:ext cx="220672" cy="508000"/>
          </a:xfrm>
          <a:prstGeom prst="line">
            <a:avLst/>
          </a:prstGeom>
          <a:ln w="38100">
            <a:solidFill>
              <a:srgbClr val="CC00FF"/>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53EE0344-8FC3-A415-AC11-288FE3DABA73}"/>
              </a:ext>
            </a:extLst>
          </p:cNvPr>
          <p:cNvSpPr txBox="1"/>
          <p:nvPr/>
        </p:nvSpPr>
        <p:spPr>
          <a:xfrm>
            <a:off x="6539793" y="3744720"/>
            <a:ext cx="1950720" cy="707886"/>
          </a:xfrm>
          <a:prstGeom prst="rect">
            <a:avLst/>
          </a:prstGeom>
          <a:noFill/>
        </p:spPr>
        <p:txBody>
          <a:bodyPr wrap="square" rtlCol="0">
            <a:spAutoFit/>
          </a:bodyPr>
          <a:lstStyle/>
          <a:p>
            <a:pPr algn="ctr"/>
            <a:r>
              <a:rPr lang="en-US" sz="2000" b="1" dirty="0">
                <a:solidFill>
                  <a:srgbClr val="CC00FF"/>
                </a:solidFill>
              </a:rPr>
              <a:t>Future </a:t>
            </a:r>
            <a:br>
              <a:rPr lang="en-US" sz="2000" b="1" dirty="0">
                <a:solidFill>
                  <a:srgbClr val="CC00FF"/>
                </a:solidFill>
              </a:rPr>
            </a:br>
            <a:r>
              <a:rPr lang="en-US" sz="2000" b="1" dirty="0">
                <a:solidFill>
                  <a:srgbClr val="CC00FF"/>
                </a:solidFill>
              </a:rPr>
              <a:t>Words</a:t>
            </a:r>
          </a:p>
        </p:txBody>
      </p:sp>
    </p:spTree>
    <p:extLst>
      <p:ext uri="{BB962C8B-B14F-4D97-AF65-F5344CB8AC3E}">
        <p14:creationId xmlns:p14="http://schemas.microsoft.com/office/powerpoint/2010/main" val="247926117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3114DEFB-878C-2788-D5C3-6AB179D01AE7}"/>
              </a:ext>
            </a:extLst>
          </p:cNvPr>
          <p:cNvSpPr/>
          <p:nvPr/>
        </p:nvSpPr>
        <p:spPr>
          <a:xfrm>
            <a:off x="0" y="0"/>
            <a:ext cx="9144000" cy="5143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Slide Number Placeholder 1">
            <a:extLst>
              <a:ext uri="{FF2B5EF4-FFF2-40B4-BE49-F238E27FC236}">
                <a16:creationId xmlns:a16="http://schemas.microsoft.com/office/drawing/2014/main" id="{3868B8AC-5CEA-4DAD-0467-A4813A44616E}"/>
              </a:ext>
            </a:extLst>
          </p:cNvPr>
          <p:cNvSpPr>
            <a:spLocks noGrp="1"/>
          </p:cNvSpPr>
          <p:nvPr>
            <p:ph type="sldNum" idx="12"/>
          </p:nvPr>
        </p:nvSpPr>
        <p:spPr>
          <a:xfrm>
            <a:off x="12864624" y="6192571"/>
            <a:ext cx="548700" cy="393600"/>
          </a:xfrm>
        </p:spPr>
        <p:txBody>
          <a:bodyPr/>
          <a:lstStyle/>
          <a:p>
            <a:pPr marL="0" lvl="0" indent="0" algn="r" rtl="0">
              <a:spcBef>
                <a:spcPts val="0"/>
              </a:spcBef>
              <a:spcAft>
                <a:spcPts val="0"/>
              </a:spcAft>
              <a:buNone/>
            </a:pPr>
            <a:fld id="{00000000-1234-1234-1234-123412341234}" type="slidenum">
              <a:rPr lang="en" smtClean="0"/>
              <a:t>38</a:t>
            </a:fld>
            <a:endParaRPr lang="en"/>
          </a:p>
        </p:txBody>
      </p:sp>
      <p:pic>
        <p:nvPicPr>
          <p:cNvPr id="4" name="Picture 2">
            <a:extLst>
              <a:ext uri="{FF2B5EF4-FFF2-40B4-BE49-F238E27FC236}">
                <a16:creationId xmlns:a16="http://schemas.microsoft.com/office/drawing/2014/main" id="{5C8D81F9-0737-9809-D05C-19FD6066288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819" t="17452" r="7433" b="7424"/>
          <a:stretch/>
        </p:blipFill>
        <p:spPr bwMode="auto">
          <a:xfrm>
            <a:off x="-2606927" y="-1458277"/>
            <a:ext cx="5091933" cy="635350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C7D1369-8151-7CF8-341B-B59501550AC1}"/>
              </a:ext>
            </a:extLst>
          </p:cNvPr>
          <p:cNvSpPr txBox="1"/>
          <p:nvPr/>
        </p:nvSpPr>
        <p:spPr>
          <a:xfrm>
            <a:off x="-1869859" y="4881890"/>
            <a:ext cx="2900553" cy="261610"/>
          </a:xfrm>
          <a:prstGeom prst="rect">
            <a:avLst/>
          </a:prstGeom>
          <a:noFill/>
        </p:spPr>
        <p:txBody>
          <a:bodyPr wrap="square" rtlCol="0">
            <a:spAutoFit/>
          </a:bodyPr>
          <a:lstStyle/>
          <a:p>
            <a:r>
              <a:rPr lang="en-US" sz="1100" b="1" dirty="0">
                <a:solidFill>
                  <a:srgbClr val="00B050"/>
                </a:solidFill>
              </a:rPr>
              <a:t>“The cat eats a mouse”</a:t>
            </a:r>
          </a:p>
        </p:txBody>
      </p:sp>
      <p:sp>
        <p:nvSpPr>
          <p:cNvPr id="6" name="TextBox 5">
            <a:extLst>
              <a:ext uri="{FF2B5EF4-FFF2-40B4-BE49-F238E27FC236}">
                <a16:creationId xmlns:a16="http://schemas.microsoft.com/office/drawing/2014/main" id="{039BA90F-AD75-1054-6965-DDB01563EF94}"/>
              </a:ext>
            </a:extLst>
          </p:cNvPr>
          <p:cNvSpPr txBox="1"/>
          <p:nvPr/>
        </p:nvSpPr>
        <p:spPr>
          <a:xfrm>
            <a:off x="-1" y="4881890"/>
            <a:ext cx="3472053" cy="261610"/>
          </a:xfrm>
          <a:prstGeom prst="rect">
            <a:avLst/>
          </a:prstGeom>
          <a:noFill/>
        </p:spPr>
        <p:txBody>
          <a:bodyPr wrap="square" rtlCol="0">
            <a:spAutoFit/>
          </a:bodyPr>
          <a:lstStyle/>
          <a:p>
            <a:r>
              <a:rPr lang="en-US" sz="1100" b="1" dirty="0">
                <a:solidFill>
                  <a:srgbClr val="00B050"/>
                </a:solidFill>
              </a:rPr>
              <a:t>“</a:t>
            </a:r>
            <a:r>
              <a:rPr lang="fr-FR" sz="1100" b="1" dirty="0">
                <a:solidFill>
                  <a:srgbClr val="00B050"/>
                </a:solidFill>
              </a:rPr>
              <a:t>Le chat mange une souris</a:t>
            </a:r>
            <a:r>
              <a:rPr lang="en-US" sz="1100" b="1" dirty="0">
                <a:solidFill>
                  <a:srgbClr val="00B050"/>
                </a:solidFill>
              </a:rPr>
              <a:t>”</a:t>
            </a:r>
          </a:p>
        </p:txBody>
      </p:sp>
      <p:sp>
        <p:nvSpPr>
          <p:cNvPr id="22" name="Rectangle 21">
            <a:extLst>
              <a:ext uri="{FF2B5EF4-FFF2-40B4-BE49-F238E27FC236}">
                <a16:creationId xmlns:a16="http://schemas.microsoft.com/office/drawing/2014/main" id="{7732C1B4-D46D-B22A-9092-D9179DFF9BC9}"/>
              </a:ext>
            </a:extLst>
          </p:cNvPr>
          <p:cNvSpPr/>
          <p:nvPr/>
        </p:nvSpPr>
        <p:spPr>
          <a:xfrm rot="16200000" flipH="1">
            <a:off x="1368010" y="1887254"/>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35EF1C0-C518-D7D3-B6E8-48F25A39F18C}"/>
              </a:ext>
            </a:extLst>
          </p:cNvPr>
          <p:cNvSpPr/>
          <p:nvPr/>
        </p:nvSpPr>
        <p:spPr>
          <a:xfrm rot="16200000" flipH="1">
            <a:off x="359068" y="2747659"/>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5BDBCA8-AA69-4654-0FC6-26A21A1D3461}"/>
              </a:ext>
            </a:extLst>
          </p:cNvPr>
          <p:cNvSpPr/>
          <p:nvPr/>
        </p:nvSpPr>
        <p:spPr>
          <a:xfrm rot="16200000" flipH="1">
            <a:off x="790815" y="2747371"/>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97B0FBB-DAB7-2D26-FE44-E9A96EDABDEA}"/>
              </a:ext>
            </a:extLst>
          </p:cNvPr>
          <p:cNvSpPr/>
          <p:nvPr/>
        </p:nvSpPr>
        <p:spPr>
          <a:xfrm rot="16200000" flipH="1">
            <a:off x="1226305" y="2749089"/>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2" name="Group 41">
            <a:extLst>
              <a:ext uri="{FF2B5EF4-FFF2-40B4-BE49-F238E27FC236}">
                <a16:creationId xmlns:a16="http://schemas.microsoft.com/office/drawing/2014/main" id="{F3D67B09-F61A-BF63-147C-F599CF7435E0}"/>
              </a:ext>
            </a:extLst>
          </p:cNvPr>
          <p:cNvGrpSpPr/>
          <p:nvPr/>
        </p:nvGrpSpPr>
        <p:grpSpPr>
          <a:xfrm>
            <a:off x="-1189047" y="611144"/>
            <a:ext cx="481072" cy="150357"/>
            <a:chOff x="3965985" y="4431962"/>
            <a:chExt cx="2442435" cy="441188"/>
          </a:xfrm>
          <a:solidFill>
            <a:srgbClr val="FFC636"/>
          </a:solidFill>
        </p:grpSpPr>
        <p:sp>
          <p:nvSpPr>
            <p:cNvPr id="43" name="Rectangle 42">
              <a:extLst>
                <a:ext uri="{FF2B5EF4-FFF2-40B4-BE49-F238E27FC236}">
                  <a16:creationId xmlns:a16="http://schemas.microsoft.com/office/drawing/2014/main" id="{A4ABCCE0-041C-528D-43A7-77593A24E9D2}"/>
                </a:ext>
              </a:extLst>
            </p:cNvPr>
            <p:cNvSpPr/>
            <p:nvPr/>
          </p:nvSpPr>
          <p:spPr>
            <a:xfrm>
              <a:off x="3965985" y="4431962"/>
              <a:ext cx="2440947" cy="441188"/>
            </a:xfrm>
            <a:prstGeom prst="rect">
              <a:avLst/>
            </a:prstGeom>
            <a:grpFill/>
            <a:ln>
              <a:solidFill>
                <a:srgbClr val="E2A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Freeform: Shape 43">
              <a:extLst>
                <a:ext uri="{FF2B5EF4-FFF2-40B4-BE49-F238E27FC236}">
                  <a16:creationId xmlns:a16="http://schemas.microsoft.com/office/drawing/2014/main" id="{C38DD581-C31F-39BE-42D5-05DA32803D0B}"/>
                </a:ext>
              </a:extLst>
            </p:cNvPr>
            <p:cNvSpPr/>
            <p:nvPr/>
          </p:nvSpPr>
          <p:spPr>
            <a:xfrm>
              <a:off x="3977640" y="4447023"/>
              <a:ext cx="2430780" cy="393197"/>
            </a:xfrm>
            <a:custGeom>
              <a:avLst/>
              <a:gdLst>
                <a:gd name="connsiteX0" fmla="*/ 0 w 2430780"/>
                <a:gd name="connsiteY0" fmla="*/ 15249 h 266709"/>
                <a:gd name="connsiteX1" fmla="*/ 45720 w 2430780"/>
                <a:gd name="connsiteY1" fmla="*/ 7629 h 266709"/>
                <a:gd name="connsiteX2" fmla="*/ 76200 w 2430780"/>
                <a:gd name="connsiteY2" fmla="*/ 9 h 266709"/>
                <a:gd name="connsiteX3" fmla="*/ 327660 w 2430780"/>
                <a:gd name="connsiteY3" fmla="*/ 15249 h 266709"/>
                <a:gd name="connsiteX4" fmla="*/ 388620 w 2430780"/>
                <a:gd name="connsiteY4" fmla="*/ 60969 h 266709"/>
                <a:gd name="connsiteX5" fmla="*/ 426720 w 2430780"/>
                <a:gd name="connsiteY5" fmla="*/ 114309 h 266709"/>
                <a:gd name="connsiteX6" fmla="*/ 449580 w 2430780"/>
                <a:gd name="connsiteY6" fmla="*/ 137169 h 266709"/>
                <a:gd name="connsiteX7" fmla="*/ 487680 w 2430780"/>
                <a:gd name="connsiteY7" fmla="*/ 182889 h 266709"/>
                <a:gd name="connsiteX8" fmla="*/ 510540 w 2430780"/>
                <a:gd name="connsiteY8" fmla="*/ 190509 h 266709"/>
                <a:gd name="connsiteX9" fmla="*/ 541020 w 2430780"/>
                <a:gd name="connsiteY9" fmla="*/ 205749 h 266709"/>
                <a:gd name="connsiteX10" fmla="*/ 769620 w 2430780"/>
                <a:gd name="connsiteY10" fmla="*/ 198129 h 266709"/>
                <a:gd name="connsiteX11" fmla="*/ 822960 w 2430780"/>
                <a:gd name="connsiteY11" fmla="*/ 190509 h 266709"/>
                <a:gd name="connsiteX12" fmla="*/ 1120140 w 2430780"/>
                <a:gd name="connsiteY12" fmla="*/ 182889 h 266709"/>
                <a:gd name="connsiteX13" fmla="*/ 1264920 w 2430780"/>
                <a:gd name="connsiteY13" fmla="*/ 121929 h 266709"/>
                <a:gd name="connsiteX14" fmla="*/ 1341120 w 2430780"/>
                <a:gd name="connsiteY14" fmla="*/ 68589 h 266709"/>
                <a:gd name="connsiteX15" fmla="*/ 1379220 w 2430780"/>
                <a:gd name="connsiteY15" fmla="*/ 45729 h 266709"/>
                <a:gd name="connsiteX16" fmla="*/ 1402080 w 2430780"/>
                <a:gd name="connsiteY16" fmla="*/ 30489 h 266709"/>
                <a:gd name="connsiteX17" fmla="*/ 1455420 w 2430780"/>
                <a:gd name="connsiteY17" fmla="*/ 22869 h 266709"/>
                <a:gd name="connsiteX18" fmla="*/ 1569720 w 2430780"/>
                <a:gd name="connsiteY18" fmla="*/ 38109 h 266709"/>
                <a:gd name="connsiteX19" fmla="*/ 1600200 w 2430780"/>
                <a:gd name="connsiteY19" fmla="*/ 45729 h 266709"/>
                <a:gd name="connsiteX20" fmla="*/ 1630680 w 2430780"/>
                <a:gd name="connsiteY20" fmla="*/ 76209 h 266709"/>
                <a:gd name="connsiteX21" fmla="*/ 1691640 w 2430780"/>
                <a:gd name="connsiteY21" fmla="*/ 121929 h 266709"/>
                <a:gd name="connsiteX22" fmla="*/ 1744980 w 2430780"/>
                <a:gd name="connsiteY22" fmla="*/ 175269 h 266709"/>
                <a:gd name="connsiteX23" fmla="*/ 1805940 w 2430780"/>
                <a:gd name="connsiteY23" fmla="*/ 213369 h 266709"/>
                <a:gd name="connsiteX24" fmla="*/ 1836420 w 2430780"/>
                <a:gd name="connsiteY24" fmla="*/ 228609 h 266709"/>
                <a:gd name="connsiteX25" fmla="*/ 1897380 w 2430780"/>
                <a:gd name="connsiteY25" fmla="*/ 259089 h 266709"/>
                <a:gd name="connsiteX26" fmla="*/ 1958340 w 2430780"/>
                <a:gd name="connsiteY26" fmla="*/ 266709 h 266709"/>
                <a:gd name="connsiteX27" fmla="*/ 2148840 w 2430780"/>
                <a:gd name="connsiteY27" fmla="*/ 259089 h 266709"/>
                <a:gd name="connsiteX28" fmla="*/ 2217420 w 2430780"/>
                <a:gd name="connsiteY28" fmla="*/ 236229 h 266709"/>
                <a:gd name="connsiteX29" fmla="*/ 2240280 w 2430780"/>
                <a:gd name="connsiteY29" fmla="*/ 228609 h 266709"/>
                <a:gd name="connsiteX30" fmla="*/ 2301240 w 2430780"/>
                <a:gd name="connsiteY30" fmla="*/ 213369 h 266709"/>
                <a:gd name="connsiteX31" fmla="*/ 2369820 w 2430780"/>
                <a:gd name="connsiteY31" fmla="*/ 182889 h 266709"/>
                <a:gd name="connsiteX32" fmla="*/ 2430780 w 2430780"/>
                <a:gd name="connsiteY32" fmla="*/ 182889 h 266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430780" h="266709">
                  <a:moveTo>
                    <a:pt x="0" y="15249"/>
                  </a:moveTo>
                  <a:cubicBezTo>
                    <a:pt x="15240" y="12709"/>
                    <a:pt x="30570" y="10659"/>
                    <a:pt x="45720" y="7629"/>
                  </a:cubicBezTo>
                  <a:cubicBezTo>
                    <a:pt x="55989" y="5575"/>
                    <a:pt x="65731" y="-274"/>
                    <a:pt x="76200" y="9"/>
                  </a:cubicBezTo>
                  <a:cubicBezTo>
                    <a:pt x="160143" y="2278"/>
                    <a:pt x="243840" y="10169"/>
                    <a:pt x="327660" y="15249"/>
                  </a:cubicBezTo>
                  <a:cubicBezTo>
                    <a:pt x="347980" y="30489"/>
                    <a:pt x="374531" y="39835"/>
                    <a:pt x="388620" y="60969"/>
                  </a:cubicBezTo>
                  <a:cubicBezTo>
                    <a:pt x="400681" y="79061"/>
                    <a:pt x="412543" y="97769"/>
                    <a:pt x="426720" y="114309"/>
                  </a:cubicBezTo>
                  <a:cubicBezTo>
                    <a:pt x="433733" y="122491"/>
                    <a:pt x="442681" y="128890"/>
                    <a:pt x="449580" y="137169"/>
                  </a:cubicBezTo>
                  <a:cubicBezTo>
                    <a:pt x="467151" y="158254"/>
                    <a:pt x="462635" y="166193"/>
                    <a:pt x="487680" y="182889"/>
                  </a:cubicBezTo>
                  <a:cubicBezTo>
                    <a:pt x="494363" y="187344"/>
                    <a:pt x="503157" y="187345"/>
                    <a:pt x="510540" y="190509"/>
                  </a:cubicBezTo>
                  <a:cubicBezTo>
                    <a:pt x="520981" y="194984"/>
                    <a:pt x="530860" y="200669"/>
                    <a:pt x="541020" y="205749"/>
                  </a:cubicBezTo>
                  <a:cubicBezTo>
                    <a:pt x="617220" y="203209"/>
                    <a:pt x="693489" y="202244"/>
                    <a:pt x="769620" y="198129"/>
                  </a:cubicBezTo>
                  <a:cubicBezTo>
                    <a:pt x="787554" y="197160"/>
                    <a:pt x="805016" y="191289"/>
                    <a:pt x="822960" y="190509"/>
                  </a:cubicBezTo>
                  <a:cubicBezTo>
                    <a:pt x="921959" y="186205"/>
                    <a:pt x="1021080" y="185429"/>
                    <a:pt x="1120140" y="182889"/>
                  </a:cubicBezTo>
                  <a:cubicBezTo>
                    <a:pt x="1153451" y="171785"/>
                    <a:pt x="1240482" y="146367"/>
                    <a:pt x="1264920" y="121929"/>
                  </a:cubicBezTo>
                  <a:cubicBezTo>
                    <a:pt x="1318045" y="68804"/>
                    <a:pt x="1289731" y="81436"/>
                    <a:pt x="1341120" y="68589"/>
                  </a:cubicBezTo>
                  <a:cubicBezTo>
                    <a:pt x="1353820" y="60969"/>
                    <a:pt x="1366661" y="53579"/>
                    <a:pt x="1379220" y="45729"/>
                  </a:cubicBezTo>
                  <a:cubicBezTo>
                    <a:pt x="1386986" y="40875"/>
                    <a:pt x="1393308" y="33121"/>
                    <a:pt x="1402080" y="30489"/>
                  </a:cubicBezTo>
                  <a:cubicBezTo>
                    <a:pt x="1419283" y="25328"/>
                    <a:pt x="1437640" y="25409"/>
                    <a:pt x="1455420" y="22869"/>
                  </a:cubicBezTo>
                  <a:cubicBezTo>
                    <a:pt x="1493520" y="27949"/>
                    <a:pt x="1531753" y="32114"/>
                    <a:pt x="1569720" y="38109"/>
                  </a:cubicBezTo>
                  <a:cubicBezTo>
                    <a:pt x="1580065" y="39742"/>
                    <a:pt x="1591319" y="40178"/>
                    <a:pt x="1600200" y="45729"/>
                  </a:cubicBezTo>
                  <a:cubicBezTo>
                    <a:pt x="1612384" y="53344"/>
                    <a:pt x="1619642" y="67011"/>
                    <a:pt x="1630680" y="76209"/>
                  </a:cubicBezTo>
                  <a:cubicBezTo>
                    <a:pt x="1650193" y="92470"/>
                    <a:pt x="1673679" y="103968"/>
                    <a:pt x="1691640" y="121929"/>
                  </a:cubicBezTo>
                  <a:cubicBezTo>
                    <a:pt x="1709420" y="139709"/>
                    <a:pt x="1722490" y="164024"/>
                    <a:pt x="1744980" y="175269"/>
                  </a:cubicBezTo>
                  <a:cubicBezTo>
                    <a:pt x="1822209" y="213884"/>
                    <a:pt x="1726805" y="163910"/>
                    <a:pt x="1805940" y="213369"/>
                  </a:cubicBezTo>
                  <a:cubicBezTo>
                    <a:pt x="1815573" y="219389"/>
                    <a:pt x="1826557" y="222973"/>
                    <a:pt x="1836420" y="228609"/>
                  </a:cubicBezTo>
                  <a:cubicBezTo>
                    <a:pt x="1864733" y="244788"/>
                    <a:pt x="1859630" y="250378"/>
                    <a:pt x="1897380" y="259089"/>
                  </a:cubicBezTo>
                  <a:cubicBezTo>
                    <a:pt x="1917334" y="263694"/>
                    <a:pt x="1938020" y="264169"/>
                    <a:pt x="1958340" y="266709"/>
                  </a:cubicBezTo>
                  <a:cubicBezTo>
                    <a:pt x="2021840" y="264169"/>
                    <a:pt x="2085725" y="266514"/>
                    <a:pt x="2148840" y="259089"/>
                  </a:cubicBezTo>
                  <a:cubicBezTo>
                    <a:pt x="2172772" y="256274"/>
                    <a:pt x="2194560" y="243849"/>
                    <a:pt x="2217420" y="236229"/>
                  </a:cubicBezTo>
                  <a:cubicBezTo>
                    <a:pt x="2225040" y="233689"/>
                    <a:pt x="2232404" y="230184"/>
                    <a:pt x="2240280" y="228609"/>
                  </a:cubicBezTo>
                  <a:cubicBezTo>
                    <a:pt x="2262643" y="224136"/>
                    <a:pt x="2280738" y="222156"/>
                    <a:pt x="2301240" y="213369"/>
                  </a:cubicBezTo>
                  <a:cubicBezTo>
                    <a:pt x="2318863" y="205816"/>
                    <a:pt x="2351388" y="185725"/>
                    <a:pt x="2369820" y="182889"/>
                  </a:cubicBezTo>
                  <a:cubicBezTo>
                    <a:pt x="2389904" y="179799"/>
                    <a:pt x="2410460" y="182889"/>
                    <a:pt x="2430780" y="182889"/>
                  </a:cubicBezTo>
                </a:path>
              </a:pathLst>
            </a:custGeom>
            <a:grpFill/>
            <a:ln w="57150">
              <a:solidFill>
                <a:srgbClr val="E2A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 name="Arrow: Circular 2">
            <a:extLst>
              <a:ext uri="{FF2B5EF4-FFF2-40B4-BE49-F238E27FC236}">
                <a16:creationId xmlns:a16="http://schemas.microsoft.com/office/drawing/2014/main" id="{7DD70BE8-C11A-7B12-3773-DBA4E20BEF53}"/>
              </a:ext>
            </a:extLst>
          </p:cNvPr>
          <p:cNvSpPr/>
          <p:nvPr/>
        </p:nvSpPr>
        <p:spPr>
          <a:xfrm rot="199453">
            <a:off x="1152276" y="1900691"/>
            <a:ext cx="3932856" cy="2011881"/>
          </a:xfrm>
          <a:prstGeom prst="circularArrow">
            <a:avLst>
              <a:gd name="adj1" fmla="val 4903"/>
              <a:gd name="adj2" fmla="val 562386"/>
              <a:gd name="adj3" fmla="val 19267303"/>
              <a:gd name="adj4" fmla="val 10821905"/>
              <a:gd name="adj5" fmla="val 1043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 name="Rectangle 8">
            <a:extLst>
              <a:ext uri="{FF2B5EF4-FFF2-40B4-BE49-F238E27FC236}">
                <a16:creationId xmlns:a16="http://schemas.microsoft.com/office/drawing/2014/main" id="{963E7041-2310-2E4C-3C16-DF69C3377E7F}"/>
              </a:ext>
            </a:extLst>
          </p:cNvPr>
          <p:cNvSpPr/>
          <p:nvPr/>
        </p:nvSpPr>
        <p:spPr>
          <a:xfrm rot="16200000" flipH="1">
            <a:off x="5745956" y="752503"/>
            <a:ext cx="886462" cy="4388876"/>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B5965EEC-3C04-1E80-D3F5-0ED4BE3C5586}"/>
              </a:ext>
            </a:extLst>
          </p:cNvPr>
          <p:cNvSpPr txBox="1"/>
          <p:nvPr/>
        </p:nvSpPr>
        <p:spPr>
          <a:xfrm>
            <a:off x="4062193" y="2725937"/>
            <a:ext cx="4861680" cy="461665"/>
          </a:xfrm>
          <a:prstGeom prst="rect">
            <a:avLst/>
          </a:prstGeom>
          <a:noFill/>
        </p:spPr>
        <p:txBody>
          <a:bodyPr wrap="square" rtlCol="0">
            <a:spAutoFit/>
          </a:bodyPr>
          <a:lstStyle/>
          <a:p>
            <a:r>
              <a:rPr lang="en-US" sz="2300" b="1" dirty="0">
                <a:solidFill>
                  <a:schemeClr val="bg1"/>
                </a:solidFill>
              </a:rPr>
              <a:t>(“</a:t>
            </a:r>
            <a:r>
              <a:rPr lang="fr-FR" sz="2300" b="1" dirty="0">
                <a:solidFill>
                  <a:schemeClr val="bg1"/>
                </a:solidFill>
              </a:rPr>
              <a:t>Le chat mange une souris</a:t>
            </a:r>
            <a:r>
              <a:rPr lang="en-US" sz="2300" b="1" dirty="0">
                <a:solidFill>
                  <a:schemeClr val="bg1"/>
                </a:solidFill>
              </a:rPr>
              <a:t>”)</a:t>
            </a:r>
          </a:p>
        </p:txBody>
      </p:sp>
      <p:sp>
        <p:nvSpPr>
          <p:cNvPr id="7" name="TextBox 6">
            <a:extLst>
              <a:ext uri="{FF2B5EF4-FFF2-40B4-BE49-F238E27FC236}">
                <a16:creationId xmlns:a16="http://schemas.microsoft.com/office/drawing/2014/main" id="{13F1B238-EAF2-0417-86BC-20B682E89BC7}"/>
              </a:ext>
            </a:extLst>
          </p:cNvPr>
          <p:cNvSpPr txBox="1"/>
          <p:nvPr/>
        </p:nvSpPr>
        <p:spPr>
          <a:xfrm>
            <a:off x="4421469" y="1956893"/>
            <a:ext cx="4861680" cy="461665"/>
          </a:xfrm>
          <a:prstGeom prst="rect">
            <a:avLst/>
          </a:prstGeom>
          <a:noFill/>
        </p:spPr>
        <p:txBody>
          <a:bodyPr wrap="square" rtlCol="0">
            <a:spAutoFit/>
          </a:bodyPr>
          <a:lstStyle/>
          <a:p>
            <a:r>
              <a:rPr lang="en-US" sz="2300" b="1" dirty="0">
                <a:solidFill>
                  <a:srgbClr val="0070C0"/>
                </a:solidFill>
              </a:rPr>
              <a:t>Let’s add a mask…</a:t>
            </a:r>
          </a:p>
        </p:txBody>
      </p:sp>
      <p:sp>
        <p:nvSpPr>
          <p:cNvPr id="8" name="Rectangle 7">
            <a:extLst>
              <a:ext uri="{FF2B5EF4-FFF2-40B4-BE49-F238E27FC236}">
                <a16:creationId xmlns:a16="http://schemas.microsoft.com/office/drawing/2014/main" id="{8713A9B2-8E0C-31B9-5202-8FA75B9B74D7}"/>
              </a:ext>
            </a:extLst>
          </p:cNvPr>
          <p:cNvSpPr/>
          <p:nvPr/>
        </p:nvSpPr>
        <p:spPr>
          <a:xfrm>
            <a:off x="5476240" y="2725937"/>
            <a:ext cx="2570506" cy="46166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BE408C82-C1F3-521D-090D-847F4BB60BF8}"/>
              </a:ext>
            </a:extLst>
          </p:cNvPr>
          <p:cNvSpPr txBox="1"/>
          <p:nvPr/>
        </p:nvSpPr>
        <p:spPr>
          <a:xfrm>
            <a:off x="3893149" y="3612400"/>
            <a:ext cx="4861680" cy="461665"/>
          </a:xfrm>
          <a:prstGeom prst="rect">
            <a:avLst/>
          </a:prstGeom>
          <a:noFill/>
        </p:spPr>
        <p:txBody>
          <a:bodyPr wrap="square" rtlCol="0">
            <a:spAutoFit/>
          </a:bodyPr>
          <a:lstStyle/>
          <a:p>
            <a:r>
              <a:rPr lang="en-US" sz="2300" b="1" dirty="0">
                <a:solidFill>
                  <a:schemeClr val="tx1"/>
                </a:solidFill>
              </a:rPr>
              <a:t>- Prevents Looking Ahead</a:t>
            </a:r>
          </a:p>
        </p:txBody>
      </p:sp>
      <p:sp>
        <p:nvSpPr>
          <p:cNvPr id="15" name="TextBox 14">
            <a:extLst>
              <a:ext uri="{FF2B5EF4-FFF2-40B4-BE49-F238E27FC236}">
                <a16:creationId xmlns:a16="http://schemas.microsoft.com/office/drawing/2014/main" id="{85D064FE-2663-604B-211B-2C7917908884}"/>
              </a:ext>
            </a:extLst>
          </p:cNvPr>
          <p:cNvSpPr txBox="1"/>
          <p:nvPr/>
        </p:nvSpPr>
        <p:spPr>
          <a:xfrm>
            <a:off x="3893149" y="4067432"/>
            <a:ext cx="4861680" cy="461665"/>
          </a:xfrm>
          <a:prstGeom prst="rect">
            <a:avLst/>
          </a:prstGeom>
          <a:noFill/>
        </p:spPr>
        <p:txBody>
          <a:bodyPr wrap="square" rtlCol="0">
            <a:spAutoFit/>
          </a:bodyPr>
          <a:lstStyle/>
          <a:p>
            <a:r>
              <a:rPr lang="en-US" sz="2300" b="1" dirty="0">
                <a:solidFill>
                  <a:schemeClr val="tx1"/>
                </a:solidFill>
              </a:rPr>
              <a:t>- Efficiency</a:t>
            </a:r>
          </a:p>
        </p:txBody>
      </p:sp>
    </p:spTree>
    <p:extLst>
      <p:ext uri="{BB962C8B-B14F-4D97-AF65-F5344CB8AC3E}">
        <p14:creationId xmlns:p14="http://schemas.microsoft.com/office/powerpoint/2010/main" val="123733256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C322D94E-C651-8C83-9135-7C30977021E1}"/>
              </a:ext>
            </a:extLst>
          </p:cNvPr>
          <p:cNvSpPr/>
          <p:nvPr/>
        </p:nvSpPr>
        <p:spPr>
          <a:xfrm>
            <a:off x="0" y="0"/>
            <a:ext cx="9144000" cy="5143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Slide Number Placeholder 1">
            <a:extLst>
              <a:ext uri="{FF2B5EF4-FFF2-40B4-BE49-F238E27FC236}">
                <a16:creationId xmlns:a16="http://schemas.microsoft.com/office/drawing/2014/main" id="{3868B8AC-5CEA-4DAD-0467-A4813A44616E}"/>
              </a:ext>
            </a:extLst>
          </p:cNvPr>
          <p:cNvSpPr>
            <a:spLocks noGrp="1"/>
          </p:cNvSpPr>
          <p:nvPr>
            <p:ph type="sldNum" idx="12"/>
          </p:nvPr>
        </p:nvSpPr>
        <p:spPr>
          <a:xfrm>
            <a:off x="12864624" y="6192571"/>
            <a:ext cx="548700" cy="393600"/>
          </a:xfrm>
        </p:spPr>
        <p:txBody>
          <a:bodyPr/>
          <a:lstStyle/>
          <a:p>
            <a:pPr marL="0" lvl="0" indent="0" algn="r" rtl="0">
              <a:spcBef>
                <a:spcPts val="0"/>
              </a:spcBef>
              <a:spcAft>
                <a:spcPts val="0"/>
              </a:spcAft>
              <a:buNone/>
            </a:pPr>
            <a:fld id="{00000000-1234-1234-1234-123412341234}" type="slidenum">
              <a:rPr lang="en" smtClean="0"/>
              <a:t>39</a:t>
            </a:fld>
            <a:endParaRPr lang="en"/>
          </a:p>
        </p:txBody>
      </p:sp>
      <p:pic>
        <p:nvPicPr>
          <p:cNvPr id="4" name="Picture 2">
            <a:extLst>
              <a:ext uri="{FF2B5EF4-FFF2-40B4-BE49-F238E27FC236}">
                <a16:creationId xmlns:a16="http://schemas.microsoft.com/office/drawing/2014/main" id="{5C8D81F9-0737-9809-D05C-19FD6066288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819" t="17452" r="7433" b="7424"/>
          <a:stretch/>
        </p:blipFill>
        <p:spPr bwMode="auto">
          <a:xfrm>
            <a:off x="-2606927" y="-1458277"/>
            <a:ext cx="5091933" cy="635350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C7D1369-8151-7CF8-341B-B59501550AC1}"/>
              </a:ext>
            </a:extLst>
          </p:cNvPr>
          <p:cNvSpPr txBox="1"/>
          <p:nvPr/>
        </p:nvSpPr>
        <p:spPr>
          <a:xfrm>
            <a:off x="-1869859" y="4881890"/>
            <a:ext cx="2900553" cy="261610"/>
          </a:xfrm>
          <a:prstGeom prst="rect">
            <a:avLst/>
          </a:prstGeom>
          <a:noFill/>
        </p:spPr>
        <p:txBody>
          <a:bodyPr wrap="square" rtlCol="0">
            <a:spAutoFit/>
          </a:bodyPr>
          <a:lstStyle/>
          <a:p>
            <a:r>
              <a:rPr lang="en-US" sz="1100" b="1" dirty="0">
                <a:solidFill>
                  <a:srgbClr val="00B050"/>
                </a:solidFill>
              </a:rPr>
              <a:t>“The cat eats a mouse”</a:t>
            </a:r>
          </a:p>
        </p:txBody>
      </p:sp>
      <p:sp>
        <p:nvSpPr>
          <p:cNvPr id="6" name="TextBox 5">
            <a:extLst>
              <a:ext uri="{FF2B5EF4-FFF2-40B4-BE49-F238E27FC236}">
                <a16:creationId xmlns:a16="http://schemas.microsoft.com/office/drawing/2014/main" id="{039BA90F-AD75-1054-6965-DDB01563EF94}"/>
              </a:ext>
            </a:extLst>
          </p:cNvPr>
          <p:cNvSpPr txBox="1"/>
          <p:nvPr/>
        </p:nvSpPr>
        <p:spPr>
          <a:xfrm>
            <a:off x="-1" y="4881890"/>
            <a:ext cx="3472053" cy="261610"/>
          </a:xfrm>
          <a:prstGeom prst="rect">
            <a:avLst/>
          </a:prstGeom>
          <a:noFill/>
        </p:spPr>
        <p:txBody>
          <a:bodyPr wrap="square" rtlCol="0">
            <a:spAutoFit/>
          </a:bodyPr>
          <a:lstStyle/>
          <a:p>
            <a:r>
              <a:rPr lang="en-US" sz="1100" b="1" dirty="0">
                <a:solidFill>
                  <a:srgbClr val="00B050"/>
                </a:solidFill>
              </a:rPr>
              <a:t>“</a:t>
            </a:r>
            <a:r>
              <a:rPr lang="fr-FR" sz="1100" b="1" dirty="0">
                <a:solidFill>
                  <a:srgbClr val="00B050"/>
                </a:solidFill>
              </a:rPr>
              <a:t>Le chat mange une souris</a:t>
            </a:r>
            <a:r>
              <a:rPr lang="en-US" sz="1100" b="1" dirty="0">
                <a:solidFill>
                  <a:srgbClr val="00B050"/>
                </a:solidFill>
              </a:rPr>
              <a:t>”</a:t>
            </a:r>
          </a:p>
        </p:txBody>
      </p:sp>
      <p:sp>
        <p:nvSpPr>
          <p:cNvPr id="22" name="Rectangle 21">
            <a:extLst>
              <a:ext uri="{FF2B5EF4-FFF2-40B4-BE49-F238E27FC236}">
                <a16:creationId xmlns:a16="http://schemas.microsoft.com/office/drawing/2014/main" id="{7732C1B4-D46D-B22A-9092-D9179DFF9BC9}"/>
              </a:ext>
            </a:extLst>
          </p:cNvPr>
          <p:cNvSpPr/>
          <p:nvPr/>
        </p:nvSpPr>
        <p:spPr>
          <a:xfrm rot="16200000" flipH="1">
            <a:off x="1368010" y="1887254"/>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35EF1C0-C518-D7D3-B6E8-48F25A39F18C}"/>
              </a:ext>
            </a:extLst>
          </p:cNvPr>
          <p:cNvSpPr/>
          <p:nvPr/>
        </p:nvSpPr>
        <p:spPr>
          <a:xfrm rot="16200000" flipH="1">
            <a:off x="297776" y="2762069"/>
            <a:ext cx="193042"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5BDBCA8-AA69-4654-0FC6-26A21A1D3461}"/>
              </a:ext>
            </a:extLst>
          </p:cNvPr>
          <p:cNvSpPr/>
          <p:nvPr/>
        </p:nvSpPr>
        <p:spPr>
          <a:xfrm rot="16200000" flipH="1">
            <a:off x="734603" y="2762070"/>
            <a:ext cx="193041" cy="399140"/>
          </a:xfrm>
          <a:prstGeom prst="rect">
            <a:avLst/>
          </a:prstGeom>
          <a:solidFill>
            <a:srgbClr val="FFC636"/>
          </a:solidFill>
          <a:ln>
            <a:solidFill>
              <a:srgbClr val="E2A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97B0FBB-DAB7-2D26-FE44-E9A96EDABDEA}"/>
              </a:ext>
            </a:extLst>
          </p:cNvPr>
          <p:cNvSpPr/>
          <p:nvPr/>
        </p:nvSpPr>
        <p:spPr>
          <a:xfrm rot="16200000" flipH="1">
            <a:off x="1170094" y="2762070"/>
            <a:ext cx="193040" cy="399140"/>
          </a:xfrm>
          <a:prstGeom prst="rect">
            <a:avLst/>
          </a:prstGeom>
          <a:solidFill>
            <a:srgbClr val="FF00FF"/>
          </a:solidFill>
          <a:ln>
            <a:solidFill>
              <a:srgbClr val="CC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2" name="Group 41">
            <a:extLst>
              <a:ext uri="{FF2B5EF4-FFF2-40B4-BE49-F238E27FC236}">
                <a16:creationId xmlns:a16="http://schemas.microsoft.com/office/drawing/2014/main" id="{F3D67B09-F61A-BF63-147C-F599CF7435E0}"/>
              </a:ext>
            </a:extLst>
          </p:cNvPr>
          <p:cNvGrpSpPr/>
          <p:nvPr/>
        </p:nvGrpSpPr>
        <p:grpSpPr>
          <a:xfrm>
            <a:off x="-1189047" y="611144"/>
            <a:ext cx="481072" cy="150357"/>
            <a:chOff x="3965985" y="4431962"/>
            <a:chExt cx="2442435" cy="441188"/>
          </a:xfrm>
          <a:solidFill>
            <a:srgbClr val="FFC636"/>
          </a:solidFill>
        </p:grpSpPr>
        <p:sp>
          <p:nvSpPr>
            <p:cNvPr id="43" name="Rectangle 42">
              <a:extLst>
                <a:ext uri="{FF2B5EF4-FFF2-40B4-BE49-F238E27FC236}">
                  <a16:creationId xmlns:a16="http://schemas.microsoft.com/office/drawing/2014/main" id="{A4ABCCE0-041C-528D-43A7-77593A24E9D2}"/>
                </a:ext>
              </a:extLst>
            </p:cNvPr>
            <p:cNvSpPr/>
            <p:nvPr/>
          </p:nvSpPr>
          <p:spPr>
            <a:xfrm>
              <a:off x="3965985" y="4431962"/>
              <a:ext cx="2440947" cy="441188"/>
            </a:xfrm>
            <a:prstGeom prst="rect">
              <a:avLst/>
            </a:prstGeom>
            <a:grpFill/>
            <a:ln>
              <a:solidFill>
                <a:srgbClr val="E2A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Freeform: Shape 43">
              <a:extLst>
                <a:ext uri="{FF2B5EF4-FFF2-40B4-BE49-F238E27FC236}">
                  <a16:creationId xmlns:a16="http://schemas.microsoft.com/office/drawing/2014/main" id="{C38DD581-C31F-39BE-42D5-05DA32803D0B}"/>
                </a:ext>
              </a:extLst>
            </p:cNvPr>
            <p:cNvSpPr/>
            <p:nvPr/>
          </p:nvSpPr>
          <p:spPr>
            <a:xfrm>
              <a:off x="3977640" y="4447023"/>
              <a:ext cx="2430780" cy="393197"/>
            </a:xfrm>
            <a:custGeom>
              <a:avLst/>
              <a:gdLst>
                <a:gd name="connsiteX0" fmla="*/ 0 w 2430780"/>
                <a:gd name="connsiteY0" fmla="*/ 15249 h 266709"/>
                <a:gd name="connsiteX1" fmla="*/ 45720 w 2430780"/>
                <a:gd name="connsiteY1" fmla="*/ 7629 h 266709"/>
                <a:gd name="connsiteX2" fmla="*/ 76200 w 2430780"/>
                <a:gd name="connsiteY2" fmla="*/ 9 h 266709"/>
                <a:gd name="connsiteX3" fmla="*/ 327660 w 2430780"/>
                <a:gd name="connsiteY3" fmla="*/ 15249 h 266709"/>
                <a:gd name="connsiteX4" fmla="*/ 388620 w 2430780"/>
                <a:gd name="connsiteY4" fmla="*/ 60969 h 266709"/>
                <a:gd name="connsiteX5" fmla="*/ 426720 w 2430780"/>
                <a:gd name="connsiteY5" fmla="*/ 114309 h 266709"/>
                <a:gd name="connsiteX6" fmla="*/ 449580 w 2430780"/>
                <a:gd name="connsiteY6" fmla="*/ 137169 h 266709"/>
                <a:gd name="connsiteX7" fmla="*/ 487680 w 2430780"/>
                <a:gd name="connsiteY7" fmla="*/ 182889 h 266709"/>
                <a:gd name="connsiteX8" fmla="*/ 510540 w 2430780"/>
                <a:gd name="connsiteY8" fmla="*/ 190509 h 266709"/>
                <a:gd name="connsiteX9" fmla="*/ 541020 w 2430780"/>
                <a:gd name="connsiteY9" fmla="*/ 205749 h 266709"/>
                <a:gd name="connsiteX10" fmla="*/ 769620 w 2430780"/>
                <a:gd name="connsiteY10" fmla="*/ 198129 h 266709"/>
                <a:gd name="connsiteX11" fmla="*/ 822960 w 2430780"/>
                <a:gd name="connsiteY11" fmla="*/ 190509 h 266709"/>
                <a:gd name="connsiteX12" fmla="*/ 1120140 w 2430780"/>
                <a:gd name="connsiteY12" fmla="*/ 182889 h 266709"/>
                <a:gd name="connsiteX13" fmla="*/ 1264920 w 2430780"/>
                <a:gd name="connsiteY13" fmla="*/ 121929 h 266709"/>
                <a:gd name="connsiteX14" fmla="*/ 1341120 w 2430780"/>
                <a:gd name="connsiteY14" fmla="*/ 68589 h 266709"/>
                <a:gd name="connsiteX15" fmla="*/ 1379220 w 2430780"/>
                <a:gd name="connsiteY15" fmla="*/ 45729 h 266709"/>
                <a:gd name="connsiteX16" fmla="*/ 1402080 w 2430780"/>
                <a:gd name="connsiteY16" fmla="*/ 30489 h 266709"/>
                <a:gd name="connsiteX17" fmla="*/ 1455420 w 2430780"/>
                <a:gd name="connsiteY17" fmla="*/ 22869 h 266709"/>
                <a:gd name="connsiteX18" fmla="*/ 1569720 w 2430780"/>
                <a:gd name="connsiteY18" fmla="*/ 38109 h 266709"/>
                <a:gd name="connsiteX19" fmla="*/ 1600200 w 2430780"/>
                <a:gd name="connsiteY19" fmla="*/ 45729 h 266709"/>
                <a:gd name="connsiteX20" fmla="*/ 1630680 w 2430780"/>
                <a:gd name="connsiteY20" fmla="*/ 76209 h 266709"/>
                <a:gd name="connsiteX21" fmla="*/ 1691640 w 2430780"/>
                <a:gd name="connsiteY21" fmla="*/ 121929 h 266709"/>
                <a:gd name="connsiteX22" fmla="*/ 1744980 w 2430780"/>
                <a:gd name="connsiteY22" fmla="*/ 175269 h 266709"/>
                <a:gd name="connsiteX23" fmla="*/ 1805940 w 2430780"/>
                <a:gd name="connsiteY23" fmla="*/ 213369 h 266709"/>
                <a:gd name="connsiteX24" fmla="*/ 1836420 w 2430780"/>
                <a:gd name="connsiteY24" fmla="*/ 228609 h 266709"/>
                <a:gd name="connsiteX25" fmla="*/ 1897380 w 2430780"/>
                <a:gd name="connsiteY25" fmla="*/ 259089 h 266709"/>
                <a:gd name="connsiteX26" fmla="*/ 1958340 w 2430780"/>
                <a:gd name="connsiteY26" fmla="*/ 266709 h 266709"/>
                <a:gd name="connsiteX27" fmla="*/ 2148840 w 2430780"/>
                <a:gd name="connsiteY27" fmla="*/ 259089 h 266709"/>
                <a:gd name="connsiteX28" fmla="*/ 2217420 w 2430780"/>
                <a:gd name="connsiteY28" fmla="*/ 236229 h 266709"/>
                <a:gd name="connsiteX29" fmla="*/ 2240280 w 2430780"/>
                <a:gd name="connsiteY29" fmla="*/ 228609 h 266709"/>
                <a:gd name="connsiteX30" fmla="*/ 2301240 w 2430780"/>
                <a:gd name="connsiteY30" fmla="*/ 213369 h 266709"/>
                <a:gd name="connsiteX31" fmla="*/ 2369820 w 2430780"/>
                <a:gd name="connsiteY31" fmla="*/ 182889 h 266709"/>
                <a:gd name="connsiteX32" fmla="*/ 2430780 w 2430780"/>
                <a:gd name="connsiteY32" fmla="*/ 182889 h 266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430780" h="266709">
                  <a:moveTo>
                    <a:pt x="0" y="15249"/>
                  </a:moveTo>
                  <a:cubicBezTo>
                    <a:pt x="15240" y="12709"/>
                    <a:pt x="30570" y="10659"/>
                    <a:pt x="45720" y="7629"/>
                  </a:cubicBezTo>
                  <a:cubicBezTo>
                    <a:pt x="55989" y="5575"/>
                    <a:pt x="65731" y="-274"/>
                    <a:pt x="76200" y="9"/>
                  </a:cubicBezTo>
                  <a:cubicBezTo>
                    <a:pt x="160143" y="2278"/>
                    <a:pt x="243840" y="10169"/>
                    <a:pt x="327660" y="15249"/>
                  </a:cubicBezTo>
                  <a:cubicBezTo>
                    <a:pt x="347980" y="30489"/>
                    <a:pt x="374531" y="39835"/>
                    <a:pt x="388620" y="60969"/>
                  </a:cubicBezTo>
                  <a:cubicBezTo>
                    <a:pt x="400681" y="79061"/>
                    <a:pt x="412543" y="97769"/>
                    <a:pt x="426720" y="114309"/>
                  </a:cubicBezTo>
                  <a:cubicBezTo>
                    <a:pt x="433733" y="122491"/>
                    <a:pt x="442681" y="128890"/>
                    <a:pt x="449580" y="137169"/>
                  </a:cubicBezTo>
                  <a:cubicBezTo>
                    <a:pt x="467151" y="158254"/>
                    <a:pt x="462635" y="166193"/>
                    <a:pt x="487680" y="182889"/>
                  </a:cubicBezTo>
                  <a:cubicBezTo>
                    <a:pt x="494363" y="187344"/>
                    <a:pt x="503157" y="187345"/>
                    <a:pt x="510540" y="190509"/>
                  </a:cubicBezTo>
                  <a:cubicBezTo>
                    <a:pt x="520981" y="194984"/>
                    <a:pt x="530860" y="200669"/>
                    <a:pt x="541020" y="205749"/>
                  </a:cubicBezTo>
                  <a:cubicBezTo>
                    <a:pt x="617220" y="203209"/>
                    <a:pt x="693489" y="202244"/>
                    <a:pt x="769620" y="198129"/>
                  </a:cubicBezTo>
                  <a:cubicBezTo>
                    <a:pt x="787554" y="197160"/>
                    <a:pt x="805016" y="191289"/>
                    <a:pt x="822960" y="190509"/>
                  </a:cubicBezTo>
                  <a:cubicBezTo>
                    <a:pt x="921959" y="186205"/>
                    <a:pt x="1021080" y="185429"/>
                    <a:pt x="1120140" y="182889"/>
                  </a:cubicBezTo>
                  <a:cubicBezTo>
                    <a:pt x="1153451" y="171785"/>
                    <a:pt x="1240482" y="146367"/>
                    <a:pt x="1264920" y="121929"/>
                  </a:cubicBezTo>
                  <a:cubicBezTo>
                    <a:pt x="1318045" y="68804"/>
                    <a:pt x="1289731" y="81436"/>
                    <a:pt x="1341120" y="68589"/>
                  </a:cubicBezTo>
                  <a:cubicBezTo>
                    <a:pt x="1353820" y="60969"/>
                    <a:pt x="1366661" y="53579"/>
                    <a:pt x="1379220" y="45729"/>
                  </a:cubicBezTo>
                  <a:cubicBezTo>
                    <a:pt x="1386986" y="40875"/>
                    <a:pt x="1393308" y="33121"/>
                    <a:pt x="1402080" y="30489"/>
                  </a:cubicBezTo>
                  <a:cubicBezTo>
                    <a:pt x="1419283" y="25328"/>
                    <a:pt x="1437640" y="25409"/>
                    <a:pt x="1455420" y="22869"/>
                  </a:cubicBezTo>
                  <a:cubicBezTo>
                    <a:pt x="1493520" y="27949"/>
                    <a:pt x="1531753" y="32114"/>
                    <a:pt x="1569720" y="38109"/>
                  </a:cubicBezTo>
                  <a:cubicBezTo>
                    <a:pt x="1580065" y="39742"/>
                    <a:pt x="1591319" y="40178"/>
                    <a:pt x="1600200" y="45729"/>
                  </a:cubicBezTo>
                  <a:cubicBezTo>
                    <a:pt x="1612384" y="53344"/>
                    <a:pt x="1619642" y="67011"/>
                    <a:pt x="1630680" y="76209"/>
                  </a:cubicBezTo>
                  <a:cubicBezTo>
                    <a:pt x="1650193" y="92470"/>
                    <a:pt x="1673679" y="103968"/>
                    <a:pt x="1691640" y="121929"/>
                  </a:cubicBezTo>
                  <a:cubicBezTo>
                    <a:pt x="1709420" y="139709"/>
                    <a:pt x="1722490" y="164024"/>
                    <a:pt x="1744980" y="175269"/>
                  </a:cubicBezTo>
                  <a:cubicBezTo>
                    <a:pt x="1822209" y="213884"/>
                    <a:pt x="1726805" y="163910"/>
                    <a:pt x="1805940" y="213369"/>
                  </a:cubicBezTo>
                  <a:cubicBezTo>
                    <a:pt x="1815573" y="219389"/>
                    <a:pt x="1826557" y="222973"/>
                    <a:pt x="1836420" y="228609"/>
                  </a:cubicBezTo>
                  <a:cubicBezTo>
                    <a:pt x="1864733" y="244788"/>
                    <a:pt x="1859630" y="250378"/>
                    <a:pt x="1897380" y="259089"/>
                  </a:cubicBezTo>
                  <a:cubicBezTo>
                    <a:pt x="1917334" y="263694"/>
                    <a:pt x="1938020" y="264169"/>
                    <a:pt x="1958340" y="266709"/>
                  </a:cubicBezTo>
                  <a:cubicBezTo>
                    <a:pt x="2021840" y="264169"/>
                    <a:pt x="2085725" y="266514"/>
                    <a:pt x="2148840" y="259089"/>
                  </a:cubicBezTo>
                  <a:cubicBezTo>
                    <a:pt x="2172772" y="256274"/>
                    <a:pt x="2194560" y="243849"/>
                    <a:pt x="2217420" y="236229"/>
                  </a:cubicBezTo>
                  <a:cubicBezTo>
                    <a:pt x="2225040" y="233689"/>
                    <a:pt x="2232404" y="230184"/>
                    <a:pt x="2240280" y="228609"/>
                  </a:cubicBezTo>
                  <a:cubicBezTo>
                    <a:pt x="2262643" y="224136"/>
                    <a:pt x="2280738" y="222156"/>
                    <a:pt x="2301240" y="213369"/>
                  </a:cubicBezTo>
                  <a:cubicBezTo>
                    <a:pt x="2318863" y="205816"/>
                    <a:pt x="2351388" y="185725"/>
                    <a:pt x="2369820" y="182889"/>
                  </a:cubicBezTo>
                  <a:cubicBezTo>
                    <a:pt x="2389904" y="179799"/>
                    <a:pt x="2410460" y="182889"/>
                    <a:pt x="2430780" y="182889"/>
                  </a:cubicBezTo>
                </a:path>
              </a:pathLst>
            </a:custGeom>
            <a:grpFill/>
            <a:ln w="57150">
              <a:solidFill>
                <a:srgbClr val="E2A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9" name="Rectangle 8">
            <a:extLst>
              <a:ext uri="{FF2B5EF4-FFF2-40B4-BE49-F238E27FC236}">
                <a16:creationId xmlns:a16="http://schemas.microsoft.com/office/drawing/2014/main" id="{963E7041-2310-2E4C-3C16-DF69C3377E7F}"/>
              </a:ext>
            </a:extLst>
          </p:cNvPr>
          <p:cNvSpPr/>
          <p:nvPr/>
        </p:nvSpPr>
        <p:spPr>
          <a:xfrm rot="16200000" flipH="1">
            <a:off x="5745956" y="752503"/>
            <a:ext cx="886462" cy="4388876"/>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B5965EEC-3C04-1E80-D3F5-0ED4BE3C5586}"/>
              </a:ext>
            </a:extLst>
          </p:cNvPr>
          <p:cNvSpPr txBox="1"/>
          <p:nvPr/>
        </p:nvSpPr>
        <p:spPr>
          <a:xfrm>
            <a:off x="4062193" y="2725937"/>
            <a:ext cx="4861680" cy="461665"/>
          </a:xfrm>
          <a:prstGeom prst="rect">
            <a:avLst/>
          </a:prstGeom>
          <a:noFill/>
        </p:spPr>
        <p:txBody>
          <a:bodyPr wrap="square" rtlCol="0">
            <a:spAutoFit/>
          </a:bodyPr>
          <a:lstStyle/>
          <a:p>
            <a:r>
              <a:rPr lang="en-US" sz="2300" b="1" dirty="0">
                <a:solidFill>
                  <a:schemeClr val="bg1"/>
                </a:solidFill>
              </a:rPr>
              <a:t>(“</a:t>
            </a:r>
            <a:r>
              <a:rPr lang="fr-FR" sz="2300" b="1" dirty="0">
                <a:solidFill>
                  <a:schemeClr val="bg1"/>
                </a:solidFill>
              </a:rPr>
              <a:t>Le chat mange une souris</a:t>
            </a:r>
            <a:r>
              <a:rPr lang="en-US" sz="2300" b="1" dirty="0">
                <a:solidFill>
                  <a:schemeClr val="bg1"/>
                </a:solidFill>
              </a:rPr>
              <a:t>”)</a:t>
            </a:r>
          </a:p>
        </p:txBody>
      </p:sp>
      <p:sp>
        <p:nvSpPr>
          <p:cNvPr id="8" name="Rectangle 7">
            <a:extLst>
              <a:ext uri="{FF2B5EF4-FFF2-40B4-BE49-F238E27FC236}">
                <a16:creationId xmlns:a16="http://schemas.microsoft.com/office/drawing/2014/main" id="{8713A9B2-8E0C-31B9-5202-8FA75B9B74D7}"/>
              </a:ext>
            </a:extLst>
          </p:cNvPr>
          <p:cNvSpPr/>
          <p:nvPr/>
        </p:nvSpPr>
        <p:spPr>
          <a:xfrm>
            <a:off x="5476240" y="2725937"/>
            <a:ext cx="2570506" cy="46166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8FB7661F-A1FA-702E-650A-23DFDCDF23A5}"/>
              </a:ext>
            </a:extLst>
          </p:cNvPr>
          <p:cNvSpPr txBox="1"/>
          <p:nvPr/>
        </p:nvSpPr>
        <p:spPr>
          <a:xfrm>
            <a:off x="225467" y="2802880"/>
            <a:ext cx="294606" cy="307777"/>
          </a:xfrm>
          <a:prstGeom prst="rect">
            <a:avLst/>
          </a:prstGeom>
          <a:noFill/>
        </p:spPr>
        <p:txBody>
          <a:bodyPr wrap="square" rtlCol="0">
            <a:spAutoFit/>
          </a:bodyPr>
          <a:lstStyle/>
          <a:p>
            <a:r>
              <a:rPr lang="en-US" b="1" dirty="0">
                <a:solidFill>
                  <a:schemeClr val="tx1"/>
                </a:solidFill>
              </a:rPr>
              <a:t>Q</a:t>
            </a:r>
          </a:p>
        </p:txBody>
      </p:sp>
      <p:sp>
        <p:nvSpPr>
          <p:cNvPr id="20" name="TextBox 19">
            <a:extLst>
              <a:ext uri="{FF2B5EF4-FFF2-40B4-BE49-F238E27FC236}">
                <a16:creationId xmlns:a16="http://schemas.microsoft.com/office/drawing/2014/main" id="{8117A63F-92D7-11B7-3CDC-05BE7A1ED184}"/>
              </a:ext>
            </a:extLst>
          </p:cNvPr>
          <p:cNvSpPr txBox="1"/>
          <p:nvPr/>
        </p:nvSpPr>
        <p:spPr>
          <a:xfrm>
            <a:off x="683820" y="2802879"/>
            <a:ext cx="294606" cy="307777"/>
          </a:xfrm>
          <a:prstGeom prst="rect">
            <a:avLst/>
          </a:prstGeom>
          <a:noFill/>
        </p:spPr>
        <p:txBody>
          <a:bodyPr wrap="square" rtlCol="0">
            <a:spAutoFit/>
          </a:bodyPr>
          <a:lstStyle/>
          <a:p>
            <a:r>
              <a:rPr lang="en-US" b="1" dirty="0">
                <a:solidFill>
                  <a:schemeClr val="tx1"/>
                </a:solidFill>
              </a:rPr>
              <a:t>K</a:t>
            </a:r>
          </a:p>
        </p:txBody>
      </p:sp>
      <p:sp>
        <p:nvSpPr>
          <p:cNvPr id="21" name="TextBox 20">
            <a:extLst>
              <a:ext uri="{FF2B5EF4-FFF2-40B4-BE49-F238E27FC236}">
                <a16:creationId xmlns:a16="http://schemas.microsoft.com/office/drawing/2014/main" id="{F9D4B4D2-DB09-BA54-C8CF-8C407C180FCB}"/>
              </a:ext>
            </a:extLst>
          </p:cNvPr>
          <p:cNvSpPr txBox="1"/>
          <p:nvPr/>
        </p:nvSpPr>
        <p:spPr>
          <a:xfrm>
            <a:off x="1112203" y="2814309"/>
            <a:ext cx="294606" cy="307777"/>
          </a:xfrm>
          <a:prstGeom prst="rect">
            <a:avLst/>
          </a:prstGeom>
          <a:noFill/>
        </p:spPr>
        <p:txBody>
          <a:bodyPr wrap="square" rtlCol="0">
            <a:spAutoFit/>
          </a:bodyPr>
          <a:lstStyle/>
          <a:p>
            <a:r>
              <a:rPr lang="en-US" b="1" dirty="0">
                <a:solidFill>
                  <a:schemeClr val="tx1"/>
                </a:solidFill>
              </a:rPr>
              <a:t>V</a:t>
            </a:r>
          </a:p>
        </p:txBody>
      </p:sp>
      <p:grpSp>
        <p:nvGrpSpPr>
          <p:cNvPr id="29" name="Group 28">
            <a:extLst>
              <a:ext uri="{FF2B5EF4-FFF2-40B4-BE49-F238E27FC236}">
                <a16:creationId xmlns:a16="http://schemas.microsoft.com/office/drawing/2014/main" id="{9DF969A2-9034-589E-3424-1FEC1B4832C4}"/>
              </a:ext>
            </a:extLst>
          </p:cNvPr>
          <p:cNvGrpSpPr/>
          <p:nvPr/>
        </p:nvGrpSpPr>
        <p:grpSpPr>
          <a:xfrm>
            <a:off x="5171608" y="3861076"/>
            <a:ext cx="3035736" cy="548364"/>
            <a:chOff x="5171608" y="3861076"/>
            <a:chExt cx="3035736" cy="548364"/>
          </a:xfrm>
        </p:grpSpPr>
        <p:grpSp>
          <p:nvGrpSpPr>
            <p:cNvPr id="23" name="Group 22">
              <a:extLst>
                <a:ext uri="{FF2B5EF4-FFF2-40B4-BE49-F238E27FC236}">
                  <a16:creationId xmlns:a16="http://schemas.microsoft.com/office/drawing/2014/main" id="{686B0061-06B1-1405-349C-039816D93425}"/>
                </a:ext>
              </a:extLst>
            </p:cNvPr>
            <p:cNvGrpSpPr/>
            <p:nvPr/>
          </p:nvGrpSpPr>
          <p:grpSpPr>
            <a:xfrm>
              <a:off x="5171608" y="3861076"/>
              <a:ext cx="3035736" cy="548364"/>
              <a:chOff x="3965985" y="4431962"/>
              <a:chExt cx="2442435" cy="441188"/>
            </a:xfrm>
            <a:solidFill>
              <a:srgbClr val="EF3DE7"/>
            </a:solidFill>
          </p:grpSpPr>
          <p:sp>
            <p:nvSpPr>
              <p:cNvPr id="24" name="Rectangle 23">
                <a:extLst>
                  <a:ext uri="{FF2B5EF4-FFF2-40B4-BE49-F238E27FC236}">
                    <a16:creationId xmlns:a16="http://schemas.microsoft.com/office/drawing/2014/main" id="{2AA8B983-2A3D-C825-6DD5-F3CE4D4AC1D1}"/>
                  </a:ext>
                </a:extLst>
              </p:cNvPr>
              <p:cNvSpPr/>
              <p:nvPr/>
            </p:nvSpPr>
            <p:spPr>
              <a:xfrm>
                <a:off x="3965985" y="4431962"/>
                <a:ext cx="2440947" cy="441188"/>
              </a:xfrm>
              <a:prstGeom prst="rect">
                <a:avLst/>
              </a:prstGeom>
              <a:solidFill>
                <a:srgbClr val="00EE6C"/>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Freeform: Shape 24">
                <a:extLst>
                  <a:ext uri="{FF2B5EF4-FFF2-40B4-BE49-F238E27FC236}">
                    <a16:creationId xmlns:a16="http://schemas.microsoft.com/office/drawing/2014/main" id="{580429B2-3A33-19EA-9B42-7120094CA5A5}"/>
                  </a:ext>
                </a:extLst>
              </p:cNvPr>
              <p:cNvSpPr/>
              <p:nvPr/>
            </p:nvSpPr>
            <p:spPr>
              <a:xfrm>
                <a:off x="3977640" y="4447023"/>
                <a:ext cx="2430780" cy="393197"/>
              </a:xfrm>
              <a:custGeom>
                <a:avLst/>
                <a:gdLst>
                  <a:gd name="connsiteX0" fmla="*/ 0 w 2430780"/>
                  <a:gd name="connsiteY0" fmla="*/ 15249 h 266709"/>
                  <a:gd name="connsiteX1" fmla="*/ 45720 w 2430780"/>
                  <a:gd name="connsiteY1" fmla="*/ 7629 h 266709"/>
                  <a:gd name="connsiteX2" fmla="*/ 76200 w 2430780"/>
                  <a:gd name="connsiteY2" fmla="*/ 9 h 266709"/>
                  <a:gd name="connsiteX3" fmla="*/ 327660 w 2430780"/>
                  <a:gd name="connsiteY3" fmla="*/ 15249 h 266709"/>
                  <a:gd name="connsiteX4" fmla="*/ 388620 w 2430780"/>
                  <a:gd name="connsiteY4" fmla="*/ 60969 h 266709"/>
                  <a:gd name="connsiteX5" fmla="*/ 426720 w 2430780"/>
                  <a:gd name="connsiteY5" fmla="*/ 114309 h 266709"/>
                  <a:gd name="connsiteX6" fmla="*/ 449580 w 2430780"/>
                  <a:gd name="connsiteY6" fmla="*/ 137169 h 266709"/>
                  <a:gd name="connsiteX7" fmla="*/ 487680 w 2430780"/>
                  <a:gd name="connsiteY7" fmla="*/ 182889 h 266709"/>
                  <a:gd name="connsiteX8" fmla="*/ 510540 w 2430780"/>
                  <a:gd name="connsiteY8" fmla="*/ 190509 h 266709"/>
                  <a:gd name="connsiteX9" fmla="*/ 541020 w 2430780"/>
                  <a:gd name="connsiteY9" fmla="*/ 205749 h 266709"/>
                  <a:gd name="connsiteX10" fmla="*/ 769620 w 2430780"/>
                  <a:gd name="connsiteY10" fmla="*/ 198129 h 266709"/>
                  <a:gd name="connsiteX11" fmla="*/ 822960 w 2430780"/>
                  <a:gd name="connsiteY11" fmla="*/ 190509 h 266709"/>
                  <a:gd name="connsiteX12" fmla="*/ 1120140 w 2430780"/>
                  <a:gd name="connsiteY12" fmla="*/ 182889 h 266709"/>
                  <a:gd name="connsiteX13" fmla="*/ 1264920 w 2430780"/>
                  <a:gd name="connsiteY13" fmla="*/ 121929 h 266709"/>
                  <a:gd name="connsiteX14" fmla="*/ 1341120 w 2430780"/>
                  <a:gd name="connsiteY14" fmla="*/ 68589 h 266709"/>
                  <a:gd name="connsiteX15" fmla="*/ 1379220 w 2430780"/>
                  <a:gd name="connsiteY15" fmla="*/ 45729 h 266709"/>
                  <a:gd name="connsiteX16" fmla="*/ 1402080 w 2430780"/>
                  <a:gd name="connsiteY16" fmla="*/ 30489 h 266709"/>
                  <a:gd name="connsiteX17" fmla="*/ 1455420 w 2430780"/>
                  <a:gd name="connsiteY17" fmla="*/ 22869 h 266709"/>
                  <a:gd name="connsiteX18" fmla="*/ 1569720 w 2430780"/>
                  <a:gd name="connsiteY18" fmla="*/ 38109 h 266709"/>
                  <a:gd name="connsiteX19" fmla="*/ 1600200 w 2430780"/>
                  <a:gd name="connsiteY19" fmla="*/ 45729 h 266709"/>
                  <a:gd name="connsiteX20" fmla="*/ 1630680 w 2430780"/>
                  <a:gd name="connsiteY20" fmla="*/ 76209 h 266709"/>
                  <a:gd name="connsiteX21" fmla="*/ 1691640 w 2430780"/>
                  <a:gd name="connsiteY21" fmla="*/ 121929 h 266709"/>
                  <a:gd name="connsiteX22" fmla="*/ 1744980 w 2430780"/>
                  <a:gd name="connsiteY22" fmla="*/ 175269 h 266709"/>
                  <a:gd name="connsiteX23" fmla="*/ 1805940 w 2430780"/>
                  <a:gd name="connsiteY23" fmla="*/ 213369 h 266709"/>
                  <a:gd name="connsiteX24" fmla="*/ 1836420 w 2430780"/>
                  <a:gd name="connsiteY24" fmla="*/ 228609 h 266709"/>
                  <a:gd name="connsiteX25" fmla="*/ 1897380 w 2430780"/>
                  <a:gd name="connsiteY25" fmla="*/ 259089 h 266709"/>
                  <a:gd name="connsiteX26" fmla="*/ 1958340 w 2430780"/>
                  <a:gd name="connsiteY26" fmla="*/ 266709 h 266709"/>
                  <a:gd name="connsiteX27" fmla="*/ 2148840 w 2430780"/>
                  <a:gd name="connsiteY27" fmla="*/ 259089 h 266709"/>
                  <a:gd name="connsiteX28" fmla="*/ 2217420 w 2430780"/>
                  <a:gd name="connsiteY28" fmla="*/ 236229 h 266709"/>
                  <a:gd name="connsiteX29" fmla="*/ 2240280 w 2430780"/>
                  <a:gd name="connsiteY29" fmla="*/ 228609 h 266709"/>
                  <a:gd name="connsiteX30" fmla="*/ 2301240 w 2430780"/>
                  <a:gd name="connsiteY30" fmla="*/ 213369 h 266709"/>
                  <a:gd name="connsiteX31" fmla="*/ 2369820 w 2430780"/>
                  <a:gd name="connsiteY31" fmla="*/ 182889 h 266709"/>
                  <a:gd name="connsiteX32" fmla="*/ 2430780 w 2430780"/>
                  <a:gd name="connsiteY32" fmla="*/ 182889 h 266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430780" h="266709">
                    <a:moveTo>
                      <a:pt x="0" y="15249"/>
                    </a:moveTo>
                    <a:cubicBezTo>
                      <a:pt x="15240" y="12709"/>
                      <a:pt x="30570" y="10659"/>
                      <a:pt x="45720" y="7629"/>
                    </a:cubicBezTo>
                    <a:cubicBezTo>
                      <a:pt x="55989" y="5575"/>
                      <a:pt x="65731" y="-274"/>
                      <a:pt x="76200" y="9"/>
                    </a:cubicBezTo>
                    <a:cubicBezTo>
                      <a:pt x="160143" y="2278"/>
                      <a:pt x="243840" y="10169"/>
                      <a:pt x="327660" y="15249"/>
                    </a:cubicBezTo>
                    <a:cubicBezTo>
                      <a:pt x="347980" y="30489"/>
                      <a:pt x="374531" y="39835"/>
                      <a:pt x="388620" y="60969"/>
                    </a:cubicBezTo>
                    <a:cubicBezTo>
                      <a:pt x="400681" y="79061"/>
                      <a:pt x="412543" y="97769"/>
                      <a:pt x="426720" y="114309"/>
                    </a:cubicBezTo>
                    <a:cubicBezTo>
                      <a:pt x="433733" y="122491"/>
                      <a:pt x="442681" y="128890"/>
                      <a:pt x="449580" y="137169"/>
                    </a:cubicBezTo>
                    <a:cubicBezTo>
                      <a:pt x="467151" y="158254"/>
                      <a:pt x="462635" y="166193"/>
                      <a:pt x="487680" y="182889"/>
                    </a:cubicBezTo>
                    <a:cubicBezTo>
                      <a:pt x="494363" y="187344"/>
                      <a:pt x="503157" y="187345"/>
                      <a:pt x="510540" y="190509"/>
                    </a:cubicBezTo>
                    <a:cubicBezTo>
                      <a:pt x="520981" y="194984"/>
                      <a:pt x="530860" y="200669"/>
                      <a:pt x="541020" y="205749"/>
                    </a:cubicBezTo>
                    <a:cubicBezTo>
                      <a:pt x="617220" y="203209"/>
                      <a:pt x="693489" y="202244"/>
                      <a:pt x="769620" y="198129"/>
                    </a:cubicBezTo>
                    <a:cubicBezTo>
                      <a:pt x="787554" y="197160"/>
                      <a:pt x="805016" y="191289"/>
                      <a:pt x="822960" y="190509"/>
                    </a:cubicBezTo>
                    <a:cubicBezTo>
                      <a:pt x="921959" y="186205"/>
                      <a:pt x="1021080" y="185429"/>
                      <a:pt x="1120140" y="182889"/>
                    </a:cubicBezTo>
                    <a:cubicBezTo>
                      <a:pt x="1153451" y="171785"/>
                      <a:pt x="1240482" y="146367"/>
                      <a:pt x="1264920" y="121929"/>
                    </a:cubicBezTo>
                    <a:cubicBezTo>
                      <a:pt x="1318045" y="68804"/>
                      <a:pt x="1289731" y="81436"/>
                      <a:pt x="1341120" y="68589"/>
                    </a:cubicBezTo>
                    <a:cubicBezTo>
                      <a:pt x="1353820" y="60969"/>
                      <a:pt x="1366661" y="53579"/>
                      <a:pt x="1379220" y="45729"/>
                    </a:cubicBezTo>
                    <a:cubicBezTo>
                      <a:pt x="1386986" y="40875"/>
                      <a:pt x="1393308" y="33121"/>
                      <a:pt x="1402080" y="30489"/>
                    </a:cubicBezTo>
                    <a:cubicBezTo>
                      <a:pt x="1419283" y="25328"/>
                      <a:pt x="1437640" y="25409"/>
                      <a:pt x="1455420" y="22869"/>
                    </a:cubicBezTo>
                    <a:cubicBezTo>
                      <a:pt x="1493520" y="27949"/>
                      <a:pt x="1531753" y="32114"/>
                      <a:pt x="1569720" y="38109"/>
                    </a:cubicBezTo>
                    <a:cubicBezTo>
                      <a:pt x="1580065" y="39742"/>
                      <a:pt x="1591319" y="40178"/>
                      <a:pt x="1600200" y="45729"/>
                    </a:cubicBezTo>
                    <a:cubicBezTo>
                      <a:pt x="1612384" y="53344"/>
                      <a:pt x="1619642" y="67011"/>
                      <a:pt x="1630680" y="76209"/>
                    </a:cubicBezTo>
                    <a:cubicBezTo>
                      <a:pt x="1650193" y="92470"/>
                      <a:pt x="1673679" y="103968"/>
                      <a:pt x="1691640" y="121929"/>
                    </a:cubicBezTo>
                    <a:cubicBezTo>
                      <a:pt x="1709420" y="139709"/>
                      <a:pt x="1722490" y="164024"/>
                      <a:pt x="1744980" y="175269"/>
                    </a:cubicBezTo>
                    <a:cubicBezTo>
                      <a:pt x="1822209" y="213884"/>
                      <a:pt x="1726805" y="163910"/>
                      <a:pt x="1805940" y="213369"/>
                    </a:cubicBezTo>
                    <a:cubicBezTo>
                      <a:pt x="1815573" y="219389"/>
                      <a:pt x="1826557" y="222973"/>
                      <a:pt x="1836420" y="228609"/>
                    </a:cubicBezTo>
                    <a:cubicBezTo>
                      <a:pt x="1864733" y="244788"/>
                      <a:pt x="1859630" y="250378"/>
                      <a:pt x="1897380" y="259089"/>
                    </a:cubicBezTo>
                    <a:cubicBezTo>
                      <a:pt x="1917334" y="263694"/>
                      <a:pt x="1938020" y="264169"/>
                      <a:pt x="1958340" y="266709"/>
                    </a:cubicBezTo>
                    <a:cubicBezTo>
                      <a:pt x="2021840" y="264169"/>
                      <a:pt x="2085725" y="266514"/>
                      <a:pt x="2148840" y="259089"/>
                    </a:cubicBezTo>
                    <a:cubicBezTo>
                      <a:pt x="2172772" y="256274"/>
                      <a:pt x="2194560" y="243849"/>
                      <a:pt x="2217420" y="236229"/>
                    </a:cubicBezTo>
                    <a:cubicBezTo>
                      <a:pt x="2225040" y="233689"/>
                      <a:pt x="2232404" y="230184"/>
                      <a:pt x="2240280" y="228609"/>
                    </a:cubicBezTo>
                    <a:cubicBezTo>
                      <a:pt x="2262643" y="224136"/>
                      <a:pt x="2280738" y="222156"/>
                      <a:pt x="2301240" y="213369"/>
                    </a:cubicBezTo>
                    <a:cubicBezTo>
                      <a:pt x="2318863" y="205816"/>
                      <a:pt x="2351388" y="185725"/>
                      <a:pt x="2369820" y="182889"/>
                    </a:cubicBezTo>
                    <a:cubicBezTo>
                      <a:pt x="2389904" y="179799"/>
                      <a:pt x="2410460" y="182889"/>
                      <a:pt x="2430780" y="182889"/>
                    </a:cubicBezTo>
                  </a:path>
                </a:pathLst>
              </a:custGeom>
              <a:solidFill>
                <a:srgbClr val="00EE6C"/>
              </a:solidFill>
              <a:ln w="571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6" name="Rectangle 25">
              <a:extLst>
                <a:ext uri="{FF2B5EF4-FFF2-40B4-BE49-F238E27FC236}">
                  <a16:creationId xmlns:a16="http://schemas.microsoft.com/office/drawing/2014/main" id="{2F78D617-9BA0-E29F-10F4-A02D27BE4DCD}"/>
                </a:ext>
              </a:extLst>
            </p:cNvPr>
            <p:cNvSpPr/>
            <p:nvPr/>
          </p:nvSpPr>
          <p:spPr>
            <a:xfrm>
              <a:off x="6479771" y="3864936"/>
              <a:ext cx="1725724" cy="544504"/>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sp>
        <p:nvSpPr>
          <p:cNvPr id="28" name="Arrow: Bent 27">
            <a:extLst>
              <a:ext uri="{FF2B5EF4-FFF2-40B4-BE49-F238E27FC236}">
                <a16:creationId xmlns:a16="http://schemas.microsoft.com/office/drawing/2014/main" id="{70FE3B2B-BBCA-A63B-1665-4748AA540B0C}"/>
              </a:ext>
            </a:extLst>
          </p:cNvPr>
          <p:cNvSpPr/>
          <p:nvPr/>
        </p:nvSpPr>
        <p:spPr>
          <a:xfrm rot="10800000" flipH="1">
            <a:off x="4243896" y="3602816"/>
            <a:ext cx="763869" cy="714895"/>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98669548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AE3254-6D24-077F-BB49-52FC94C70DC4}"/>
              </a:ext>
            </a:extLst>
          </p:cNvPr>
          <p:cNvSpPr>
            <a:spLocks noGrp="1"/>
          </p:cNvSpPr>
          <p:nvPr>
            <p:ph type="title"/>
          </p:nvPr>
        </p:nvSpPr>
        <p:spPr/>
        <p:txBody>
          <a:bodyPr/>
          <a:lstStyle/>
          <a:p>
            <a:r>
              <a:rPr lang="en-US" sz="3200" b="1"/>
              <a:t>Existing Use Cases</a:t>
            </a:r>
          </a:p>
        </p:txBody>
      </p:sp>
      <p:sp>
        <p:nvSpPr>
          <p:cNvPr id="3" name="Text Placeholder 2">
            <a:extLst>
              <a:ext uri="{FF2B5EF4-FFF2-40B4-BE49-F238E27FC236}">
                <a16:creationId xmlns:a16="http://schemas.microsoft.com/office/drawing/2014/main" id="{22084453-3457-D9F9-885D-2706B49FE6FC}"/>
              </a:ext>
            </a:extLst>
          </p:cNvPr>
          <p:cNvSpPr>
            <a:spLocks noGrp="1"/>
          </p:cNvSpPr>
          <p:nvPr>
            <p:ph type="body" idx="1"/>
          </p:nvPr>
        </p:nvSpPr>
        <p:spPr/>
        <p:txBody>
          <a:bodyPr/>
          <a:lstStyle/>
          <a:p>
            <a:r>
              <a:rPr lang="en-US"/>
              <a:t>Google Translate</a:t>
            </a:r>
          </a:p>
          <a:p>
            <a:r>
              <a:rPr lang="en-US"/>
              <a:t>Google’s BERT</a:t>
            </a:r>
          </a:p>
          <a:p>
            <a:pPr lvl="1"/>
            <a:r>
              <a:rPr lang="en-US"/>
              <a:t>Google Search</a:t>
            </a:r>
          </a:p>
          <a:p>
            <a:pPr lvl="1"/>
            <a:r>
              <a:rPr lang="en-US"/>
              <a:t>Facebook’s </a:t>
            </a:r>
            <a:r>
              <a:rPr lang="en-US" err="1"/>
              <a:t>RoBERTa</a:t>
            </a:r>
            <a:endParaRPr lang="en-US"/>
          </a:p>
          <a:p>
            <a:r>
              <a:rPr lang="en-US"/>
              <a:t>GPT</a:t>
            </a:r>
          </a:p>
          <a:p>
            <a:pPr lvl="1"/>
            <a:r>
              <a:rPr lang="en-US"/>
              <a:t>Chat</a:t>
            </a:r>
          </a:p>
          <a:p>
            <a:pPr lvl="1"/>
            <a:r>
              <a:rPr lang="en-US" err="1"/>
              <a:t>Standford</a:t>
            </a:r>
            <a:r>
              <a:rPr lang="en-US"/>
              <a:t> </a:t>
            </a:r>
            <a:r>
              <a:rPr lang="en-US" err="1"/>
              <a:t>LLaMA</a:t>
            </a:r>
            <a:r>
              <a:rPr lang="en-US"/>
              <a:t> (local GPT)</a:t>
            </a:r>
          </a:p>
          <a:p>
            <a:pPr lvl="1"/>
            <a:endParaRPr lang="en-US"/>
          </a:p>
          <a:p>
            <a:pPr lvl="1"/>
            <a:endParaRPr lang="en-US"/>
          </a:p>
          <a:p>
            <a:pPr lvl="1"/>
            <a:endParaRPr lang="en-US"/>
          </a:p>
          <a:p>
            <a:pPr lvl="1"/>
            <a:endParaRPr lang="en-US"/>
          </a:p>
          <a:p>
            <a:pPr marL="533400" lvl="1" indent="0">
              <a:buNone/>
            </a:pPr>
            <a:endParaRPr lang="en-US"/>
          </a:p>
          <a:p>
            <a:pPr lvl="1"/>
            <a:endParaRPr lang="en-US"/>
          </a:p>
          <a:p>
            <a:endParaRPr lang="en-US"/>
          </a:p>
        </p:txBody>
      </p:sp>
      <p:sp>
        <p:nvSpPr>
          <p:cNvPr id="4" name="Slide Number Placeholder 3">
            <a:extLst>
              <a:ext uri="{FF2B5EF4-FFF2-40B4-BE49-F238E27FC236}">
                <a16:creationId xmlns:a16="http://schemas.microsoft.com/office/drawing/2014/main" id="{49756092-B85C-CE07-244A-B20B3B48F26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4</a:t>
            </a:fld>
            <a:endParaRPr lang="en"/>
          </a:p>
        </p:txBody>
      </p:sp>
      <p:pic>
        <p:nvPicPr>
          <p:cNvPr id="1026" name="Picture 2">
            <a:extLst>
              <a:ext uri="{FF2B5EF4-FFF2-40B4-BE49-F238E27FC236}">
                <a16:creationId xmlns:a16="http://schemas.microsoft.com/office/drawing/2014/main" id="{FA030F6D-9044-72B9-335B-ABFCEE35066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66627" y="1323884"/>
            <a:ext cx="1173256" cy="117325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The origin and evolution of Chat GPT: The natural language model that is  changing the game">
            <a:extLst>
              <a:ext uri="{FF2B5EF4-FFF2-40B4-BE49-F238E27FC236}">
                <a16:creationId xmlns:a16="http://schemas.microsoft.com/office/drawing/2014/main" id="{F529E34A-DCB9-CE84-CE7F-5FBA537552FB}"/>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33126" t="13072" r="31371" b="15643"/>
          <a:stretch/>
        </p:blipFill>
        <p:spPr bwMode="auto">
          <a:xfrm>
            <a:off x="6866627" y="2826942"/>
            <a:ext cx="1248719" cy="15245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3942180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02F8BBA-1623-345E-7D94-92697668A40F}"/>
              </a:ext>
            </a:extLst>
          </p:cNvPr>
          <p:cNvSpPr/>
          <p:nvPr/>
        </p:nvSpPr>
        <p:spPr>
          <a:xfrm>
            <a:off x="0" y="0"/>
            <a:ext cx="9144000" cy="5143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Slide Number Placeholder 1">
            <a:extLst>
              <a:ext uri="{FF2B5EF4-FFF2-40B4-BE49-F238E27FC236}">
                <a16:creationId xmlns:a16="http://schemas.microsoft.com/office/drawing/2014/main" id="{3868B8AC-5CEA-4DAD-0467-A4813A44616E}"/>
              </a:ext>
            </a:extLst>
          </p:cNvPr>
          <p:cNvSpPr>
            <a:spLocks noGrp="1"/>
          </p:cNvSpPr>
          <p:nvPr>
            <p:ph type="sldNum" idx="12"/>
          </p:nvPr>
        </p:nvSpPr>
        <p:spPr>
          <a:xfrm>
            <a:off x="12864624" y="6192571"/>
            <a:ext cx="548700" cy="393600"/>
          </a:xfrm>
        </p:spPr>
        <p:txBody>
          <a:bodyPr/>
          <a:lstStyle/>
          <a:p>
            <a:pPr marL="0" lvl="0" indent="0" algn="r" rtl="0">
              <a:spcBef>
                <a:spcPts val="0"/>
              </a:spcBef>
              <a:spcAft>
                <a:spcPts val="0"/>
              </a:spcAft>
              <a:buNone/>
            </a:pPr>
            <a:fld id="{00000000-1234-1234-1234-123412341234}" type="slidenum">
              <a:rPr lang="en" smtClean="0"/>
              <a:t>40</a:t>
            </a:fld>
            <a:endParaRPr lang="en"/>
          </a:p>
        </p:txBody>
      </p:sp>
      <p:pic>
        <p:nvPicPr>
          <p:cNvPr id="4" name="Picture 2">
            <a:extLst>
              <a:ext uri="{FF2B5EF4-FFF2-40B4-BE49-F238E27FC236}">
                <a16:creationId xmlns:a16="http://schemas.microsoft.com/office/drawing/2014/main" id="{5C8D81F9-0737-9809-D05C-19FD6066288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819" t="17452" r="7433" b="7424"/>
          <a:stretch/>
        </p:blipFill>
        <p:spPr bwMode="auto">
          <a:xfrm>
            <a:off x="-2606927" y="-1458277"/>
            <a:ext cx="5091933" cy="635350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C7D1369-8151-7CF8-341B-B59501550AC1}"/>
              </a:ext>
            </a:extLst>
          </p:cNvPr>
          <p:cNvSpPr txBox="1"/>
          <p:nvPr/>
        </p:nvSpPr>
        <p:spPr>
          <a:xfrm>
            <a:off x="-1869859" y="4881890"/>
            <a:ext cx="2900553" cy="261610"/>
          </a:xfrm>
          <a:prstGeom prst="rect">
            <a:avLst/>
          </a:prstGeom>
          <a:noFill/>
        </p:spPr>
        <p:txBody>
          <a:bodyPr wrap="square" rtlCol="0">
            <a:spAutoFit/>
          </a:bodyPr>
          <a:lstStyle/>
          <a:p>
            <a:r>
              <a:rPr lang="en-US" sz="1100" b="1" dirty="0">
                <a:solidFill>
                  <a:srgbClr val="00B050"/>
                </a:solidFill>
              </a:rPr>
              <a:t>“The cat eats a mouse”</a:t>
            </a:r>
          </a:p>
        </p:txBody>
      </p:sp>
      <p:sp>
        <p:nvSpPr>
          <p:cNvPr id="6" name="TextBox 5">
            <a:extLst>
              <a:ext uri="{FF2B5EF4-FFF2-40B4-BE49-F238E27FC236}">
                <a16:creationId xmlns:a16="http://schemas.microsoft.com/office/drawing/2014/main" id="{039BA90F-AD75-1054-6965-DDB01563EF94}"/>
              </a:ext>
            </a:extLst>
          </p:cNvPr>
          <p:cNvSpPr txBox="1"/>
          <p:nvPr/>
        </p:nvSpPr>
        <p:spPr>
          <a:xfrm>
            <a:off x="-1" y="4881890"/>
            <a:ext cx="3472053" cy="261610"/>
          </a:xfrm>
          <a:prstGeom prst="rect">
            <a:avLst/>
          </a:prstGeom>
          <a:noFill/>
        </p:spPr>
        <p:txBody>
          <a:bodyPr wrap="square" rtlCol="0">
            <a:spAutoFit/>
          </a:bodyPr>
          <a:lstStyle/>
          <a:p>
            <a:r>
              <a:rPr lang="en-US" sz="1100" b="1" dirty="0">
                <a:solidFill>
                  <a:srgbClr val="00B050"/>
                </a:solidFill>
              </a:rPr>
              <a:t>“</a:t>
            </a:r>
            <a:r>
              <a:rPr lang="fr-FR" sz="1100" b="1" dirty="0">
                <a:solidFill>
                  <a:srgbClr val="00B050"/>
                </a:solidFill>
              </a:rPr>
              <a:t>Le chat mange une souris</a:t>
            </a:r>
            <a:r>
              <a:rPr lang="en-US" sz="1100" b="1" dirty="0">
                <a:solidFill>
                  <a:srgbClr val="00B050"/>
                </a:solidFill>
              </a:rPr>
              <a:t>”</a:t>
            </a:r>
          </a:p>
        </p:txBody>
      </p:sp>
      <p:sp>
        <p:nvSpPr>
          <p:cNvPr id="22" name="Rectangle 21">
            <a:extLst>
              <a:ext uri="{FF2B5EF4-FFF2-40B4-BE49-F238E27FC236}">
                <a16:creationId xmlns:a16="http://schemas.microsoft.com/office/drawing/2014/main" id="{7732C1B4-D46D-B22A-9092-D9179DFF9BC9}"/>
              </a:ext>
            </a:extLst>
          </p:cNvPr>
          <p:cNvSpPr/>
          <p:nvPr/>
        </p:nvSpPr>
        <p:spPr>
          <a:xfrm rot="16200000" flipH="1">
            <a:off x="1368010" y="1887254"/>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2" name="Group 41">
            <a:extLst>
              <a:ext uri="{FF2B5EF4-FFF2-40B4-BE49-F238E27FC236}">
                <a16:creationId xmlns:a16="http://schemas.microsoft.com/office/drawing/2014/main" id="{F3D67B09-F61A-BF63-147C-F599CF7435E0}"/>
              </a:ext>
            </a:extLst>
          </p:cNvPr>
          <p:cNvGrpSpPr/>
          <p:nvPr/>
        </p:nvGrpSpPr>
        <p:grpSpPr>
          <a:xfrm>
            <a:off x="-1189047" y="611144"/>
            <a:ext cx="481072" cy="150357"/>
            <a:chOff x="3965985" y="4431962"/>
            <a:chExt cx="2442435" cy="441188"/>
          </a:xfrm>
          <a:solidFill>
            <a:srgbClr val="FFC636"/>
          </a:solidFill>
        </p:grpSpPr>
        <p:sp>
          <p:nvSpPr>
            <p:cNvPr id="43" name="Rectangle 42">
              <a:extLst>
                <a:ext uri="{FF2B5EF4-FFF2-40B4-BE49-F238E27FC236}">
                  <a16:creationId xmlns:a16="http://schemas.microsoft.com/office/drawing/2014/main" id="{A4ABCCE0-041C-528D-43A7-77593A24E9D2}"/>
                </a:ext>
              </a:extLst>
            </p:cNvPr>
            <p:cNvSpPr/>
            <p:nvPr/>
          </p:nvSpPr>
          <p:spPr>
            <a:xfrm>
              <a:off x="3965985" y="4431962"/>
              <a:ext cx="2440947" cy="441188"/>
            </a:xfrm>
            <a:prstGeom prst="rect">
              <a:avLst/>
            </a:prstGeom>
            <a:grpFill/>
            <a:ln>
              <a:solidFill>
                <a:srgbClr val="E2A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Freeform: Shape 43">
              <a:extLst>
                <a:ext uri="{FF2B5EF4-FFF2-40B4-BE49-F238E27FC236}">
                  <a16:creationId xmlns:a16="http://schemas.microsoft.com/office/drawing/2014/main" id="{C38DD581-C31F-39BE-42D5-05DA32803D0B}"/>
                </a:ext>
              </a:extLst>
            </p:cNvPr>
            <p:cNvSpPr/>
            <p:nvPr/>
          </p:nvSpPr>
          <p:spPr>
            <a:xfrm>
              <a:off x="3977640" y="4447023"/>
              <a:ext cx="2430780" cy="393197"/>
            </a:xfrm>
            <a:custGeom>
              <a:avLst/>
              <a:gdLst>
                <a:gd name="connsiteX0" fmla="*/ 0 w 2430780"/>
                <a:gd name="connsiteY0" fmla="*/ 15249 h 266709"/>
                <a:gd name="connsiteX1" fmla="*/ 45720 w 2430780"/>
                <a:gd name="connsiteY1" fmla="*/ 7629 h 266709"/>
                <a:gd name="connsiteX2" fmla="*/ 76200 w 2430780"/>
                <a:gd name="connsiteY2" fmla="*/ 9 h 266709"/>
                <a:gd name="connsiteX3" fmla="*/ 327660 w 2430780"/>
                <a:gd name="connsiteY3" fmla="*/ 15249 h 266709"/>
                <a:gd name="connsiteX4" fmla="*/ 388620 w 2430780"/>
                <a:gd name="connsiteY4" fmla="*/ 60969 h 266709"/>
                <a:gd name="connsiteX5" fmla="*/ 426720 w 2430780"/>
                <a:gd name="connsiteY5" fmla="*/ 114309 h 266709"/>
                <a:gd name="connsiteX6" fmla="*/ 449580 w 2430780"/>
                <a:gd name="connsiteY6" fmla="*/ 137169 h 266709"/>
                <a:gd name="connsiteX7" fmla="*/ 487680 w 2430780"/>
                <a:gd name="connsiteY7" fmla="*/ 182889 h 266709"/>
                <a:gd name="connsiteX8" fmla="*/ 510540 w 2430780"/>
                <a:gd name="connsiteY8" fmla="*/ 190509 h 266709"/>
                <a:gd name="connsiteX9" fmla="*/ 541020 w 2430780"/>
                <a:gd name="connsiteY9" fmla="*/ 205749 h 266709"/>
                <a:gd name="connsiteX10" fmla="*/ 769620 w 2430780"/>
                <a:gd name="connsiteY10" fmla="*/ 198129 h 266709"/>
                <a:gd name="connsiteX11" fmla="*/ 822960 w 2430780"/>
                <a:gd name="connsiteY11" fmla="*/ 190509 h 266709"/>
                <a:gd name="connsiteX12" fmla="*/ 1120140 w 2430780"/>
                <a:gd name="connsiteY12" fmla="*/ 182889 h 266709"/>
                <a:gd name="connsiteX13" fmla="*/ 1264920 w 2430780"/>
                <a:gd name="connsiteY13" fmla="*/ 121929 h 266709"/>
                <a:gd name="connsiteX14" fmla="*/ 1341120 w 2430780"/>
                <a:gd name="connsiteY14" fmla="*/ 68589 h 266709"/>
                <a:gd name="connsiteX15" fmla="*/ 1379220 w 2430780"/>
                <a:gd name="connsiteY15" fmla="*/ 45729 h 266709"/>
                <a:gd name="connsiteX16" fmla="*/ 1402080 w 2430780"/>
                <a:gd name="connsiteY16" fmla="*/ 30489 h 266709"/>
                <a:gd name="connsiteX17" fmla="*/ 1455420 w 2430780"/>
                <a:gd name="connsiteY17" fmla="*/ 22869 h 266709"/>
                <a:gd name="connsiteX18" fmla="*/ 1569720 w 2430780"/>
                <a:gd name="connsiteY18" fmla="*/ 38109 h 266709"/>
                <a:gd name="connsiteX19" fmla="*/ 1600200 w 2430780"/>
                <a:gd name="connsiteY19" fmla="*/ 45729 h 266709"/>
                <a:gd name="connsiteX20" fmla="*/ 1630680 w 2430780"/>
                <a:gd name="connsiteY20" fmla="*/ 76209 h 266709"/>
                <a:gd name="connsiteX21" fmla="*/ 1691640 w 2430780"/>
                <a:gd name="connsiteY21" fmla="*/ 121929 h 266709"/>
                <a:gd name="connsiteX22" fmla="*/ 1744980 w 2430780"/>
                <a:gd name="connsiteY22" fmla="*/ 175269 h 266709"/>
                <a:gd name="connsiteX23" fmla="*/ 1805940 w 2430780"/>
                <a:gd name="connsiteY23" fmla="*/ 213369 h 266709"/>
                <a:gd name="connsiteX24" fmla="*/ 1836420 w 2430780"/>
                <a:gd name="connsiteY24" fmla="*/ 228609 h 266709"/>
                <a:gd name="connsiteX25" fmla="*/ 1897380 w 2430780"/>
                <a:gd name="connsiteY25" fmla="*/ 259089 h 266709"/>
                <a:gd name="connsiteX26" fmla="*/ 1958340 w 2430780"/>
                <a:gd name="connsiteY26" fmla="*/ 266709 h 266709"/>
                <a:gd name="connsiteX27" fmla="*/ 2148840 w 2430780"/>
                <a:gd name="connsiteY27" fmla="*/ 259089 h 266709"/>
                <a:gd name="connsiteX28" fmla="*/ 2217420 w 2430780"/>
                <a:gd name="connsiteY28" fmla="*/ 236229 h 266709"/>
                <a:gd name="connsiteX29" fmla="*/ 2240280 w 2430780"/>
                <a:gd name="connsiteY29" fmla="*/ 228609 h 266709"/>
                <a:gd name="connsiteX30" fmla="*/ 2301240 w 2430780"/>
                <a:gd name="connsiteY30" fmla="*/ 213369 h 266709"/>
                <a:gd name="connsiteX31" fmla="*/ 2369820 w 2430780"/>
                <a:gd name="connsiteY31" fmla="*/ 182889 h 266709"/>
                <a:gd name="connsiteX32" fmla="*/ 2430780 w 2430780"/>
                <a:gd name="connsiteY32" fmla="*/ 182889 h 266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430780" h="266709">
                  <a:moveTo>
                    <a:pt x="0" y="15249"/>
                  </a:moveTo>
                  <a:cubicBezTo>
                    <a:pt x="15240" y="12709"/>
                    <a:pt x="30570" y="10659"/>
                    <a:pt x="45720" y="7629"/>
                  </a:cubicBezTo>
                  <a:cubicBezTo>
                    <a:pt x="55989" y="5575"/>
                    <a:pt x="65731" y="-274"/>
                    <a:pt x="76200" y="9"/>
                  </a:cubicBezTo>
                  <a:cubicBezTo>
                    <a:pt x="160143" y="2278"/>
                    <a:pt x="243840" y="10169"/>
                    <a:pt x="327660" y="15249"/>
                  </a:cubicBezTo>
                  <a:cubicBezTo>
                    <a:pt x="347980" y="30489"/>
                    <a:pt x="374531" y="39835"/>
                    <a:pt x="388620" y="60969"/>
                  </a:cubicBezTo>
                  <a:cubicBezTo>
                    <a:pt x="400681" y="79061"/>
                    <a:pt x="412543" y="97769"/>
                    <a:pt x="426720" y="114309"/>
                  </a:cubicBezTo>
                  <a:cubicBezTo>
                    <a:pt x="433733" y="122491"/>
                    <a:pt x="442681" y="128890"/>
                    <a:pt x="449580" y="137169"/>
                  </a:cubicBezTo>
                  <a:cubicBezTo>
                    <a:pt x="467151" y="158254"/>
                    <a:pt x="462635" y="166193"/>
                    <a:pt x="487680" y="182889"/>
                  </a:cubicBezTo>
                  <a:cubicBezTo>
                    <a:pt x="494363" y="187344"/>
                    <a:pt x="503157" y="187345"/>
                    <a:pt x="510540" y="190509"/>
                  </a:cubicBezTo>
                  <a:cubicBezTo>
                    <a:pt x="520981" y="194984"/>
                    <a:pt x="530860" y="200669"/>
                    <a:pt x="541020" y="205749"/>
                  </a:cubicBezTo>
                  <a:cubicBezTo>
                    <a:pt x="617220" y="203209"/>
                    <a:pt x="693489" y="202244"/>
                    <a:pt x="769620" y="198129"/>
                  </a:cubicBezTo>
                  <a:cubicBezTo>
                    <a:pt x="787554" y="197160"/>
                    <a:pt x="805016" y="191289"/>
                    <a:pt x="822960" y="190509"/>
                  </a:cubicBezTo>
                  <a:cubicBezTo>
                    <a:pt x="921959" y="186205"/>
                    <a:pt x="1021080" y="185429"/>
                    <a:pt x="1120140" y="182889"/>
                  </a:cubicBezTo>
                  <a:cubicBezTo>
                    <a:pt x="1153451" y="171785"/>
                    <a:pt x="1240482" y="146367"/>
                    <a:pt x="1264920" y="121929"/>
                  </a:cubicBezTo>
                  <a:cubicBezTo>
                    <a:pt x="1318045" y="68804"/>
                    <a:pt x="1289731" y="81436"/>
                    <a:pt x="1341120" y="68589"/>
                  </a:cubicBezTo>
                  <a:cubicBezTo>
                    <a:pt x="1353820" y="60969"/>
                    <a:pt x="1366661" y="53579"/>
                    <a:pt x="1379220" y="45729"/>
                  </a:cubicBezTo>
                  <a:cubicBezTo>
                    <a:pt x="1386986" y="40875"/>
                    <a:pt x="1393308" y="33121"/>
                    <a:pt x="1402080" y="30489"/>
                  </a:cubicBezTo>
                  <a:cubicBezTo>
                    <a:pt x="1419283" y="25328"/>
                    <a:pt x="1437640" y="25409"/>
                    <a:pt x="1455420" y="22869"/>
                  </a:cubicBezTo>
                  <a:cubicBezTo>
                    <a:pt x="1493520" y="27949"/>
                    <a:pt x="1531753" y="32114"/>
                    <a:pt x="1569720" y="38109"/>
                  </a:cubicBezTo>
                  <a:cubicBezTo>
                    <a:pt x="1580065" y="39742"/>
                    <a:pt x="1591319" y="40178"/>
                    <a:pt x="1600200" y="45729"/>
                  </a:cubicBezTo>
                  <a:cubicBezTo>
                    <a:pt x="1612384" y="53344"/>
                    <a:pt x="1619642" y="67011"/>
                    <a:pt x="1630680" y="76209"/>
                  </a:cubicBezTo>
                  <a:cubicBezTo>
                    <a:pt x="1650193" y="92470"/>
                    <a:pt x="1673679" y="103968"/>
                    <a:pt x="1691640" y="121929"/>
                  </a:cubicBezTo>
                  <a:cubicBezTo>
                    <a:pt x="1709420" y="139709"/>
                    <a:pt x="1722490" y="164024"/>
                    <a:pt x="1744980" y="175269"/>
                  </a:cubicBezTo>
                  <a:cubicBezTo>
                    <a:pt x="1822209" y="213884"/>
                    <a:pt x="1726805" y="163910"/>
                    <a:pt x="1805940" y="213369"/>
                  </a:cubicBezTo>
                  <a:cubicBezTo>
                    <a:pt x="1815573" y="219389"/>
                    <a:pt x="1826557" y="222973"/>
                    <a:pt x="1836420" y="228609"/>
                  </a:cubicBezTo>
                  <a:cubicBezTo>
                    <a:pt x="1864733" y="244788"/>
                    <a:pt x="1859630" y="250378"/>
                    <a:pt x="1897380" y="259089"/>
                  </a:cubicBezTo>
                  <a:cubicBezTo>
                    <a:pt x="1917334" y="263694"/>
                    <a:pt x="1938020" y="264169"/>
                    <a:pt x="1958340" y="266709"/>
                  </a:cubicBezTo>
                  <a:cubicBezTo>
                    <a:pt x="2021840" y="264169"/>
                    <a:pt x="2085725" y="266514"/>
                    <a:pt x="2148840" y="259089"/>
                  </a:cubicBezTo>
                  <a:cubicBezTo>
                    <a:pt x="2172772" y="256274"/>
                    <a:pt x="2194560" y="243849"/>
                    <a:pt x="2217420" y="236229"/>
                  </a:cubicBezTo>
                  <a:cubicBezTo>
                    <a:pt x="2225040" y="233689"/>
                    <a:pt x="2232404" y="230184"/>
                    <a:pt x="2240280" y="228609"/>
                  </a:cubicBezTo>
                  <a:cubicBezTo>
                    <a:pt x="2262643" y="224136"/>
                    <a:pt x="2280738" y="222156"/>
                    <a:pt x="2301240" y="213369"/>
                  </a:cubicBezTo>
                  <a:cubicBezTo>
                    <a:pt x="2318863" y="205816"/>
                    <a:pt x="2351388" y="185725"/>
                    <a:pt x="2369820" y="182889"/>
                  </a:cubicBezTo>
                  <a:cubicBezTo>
                    <a:pt x="2389904" y="179799"/>
                    <a:pt x="2410460" y="182889"/>
                    <a:pt x="2430780" y="182889"/>
                  </a:cubicBezTo>
                </a:path>
              </a:pathLst>
            </a:custGeom>
            <a:grpFill/>
            <a:ln w="57150">
              <a:solidFill>
                <a:srgbClr val="E2A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 name="Group 2">
            <a:extLst>
              <a:ext uri="{FF2B5EF4-FFF2-40B4-BE49-F238E27FC236}">
                <a16:creationId xmlns:a16="http://schemas.microsoft.com/office/drawing/2014/main" id="{5ED134E3-2E62-67BB-26B0-586816C5949D}"/>
              </a:ext>
            </a:extLst>
          </p:cNvPr>
          <p:cNvGrpSpPr/>
          <p:nvPr/>
        </p:nvGrpSpPr>
        <p:grpSpPr>
          <a:xfrm>
            <a:off x="425679" y="2214172"/>
            <a:ext cx="810887" cy="146476"/>
            <a:chOff x="5171608" y="3861076"/>
            <a:chExt cx="3035736" cy="548364"/>
          </a:xfrm>
        </p:grpSpPr>
        <p:grpSp>
          <p:nvGrpSpPr>
            <p:cNvPr id="23" name="Group 22">
              <a:extLst>
                <a:ext uri="{FF2B5EF4-FFF2-40B4-BE49-F238E27FC236}">
                  <a16:creationId xmlns:a16="http://schemas.microsoft.com/office/drawing/2014/main" id="{686B0061-06B1-1405-349C-039816D93425}"/>
                </a:ext>
              </a:extLst>
            </p:cNvPr>
            <p:cNvGrpSpPr/>
            <p:nvPr/>
          </p:nvGrpSpPr>
          <p:grpSpPr>
            <a:xfrm>
              <a:off x="5171608" y="3861076"/>
              <a:ext cx="3035736" cy="548364"/>
              <a:chOff x="3965985" y="4431962"/>
              <a:chExt cx="2442435" cy="441188"/>
            </a:xfrm>
            <a:solidFill>
              <a:srgbClr val="EF3DE7"/>
            </a:solidFill>
          </p:grpSpPr>
          <p:sp>
            <p:nvSpPr>
              <p:cNvPr id="24" name="Rectangle 23">
                <a:extLst>
                  <a:ext uri="{FF2B5EF4-FFF2-40B4-BE49-F238E27FC236}">
                    <a16:creationId xmlns:a16="http://schemas.microsoft.com/office/drawing/2014/main" id="{2AA8B983-2A3D-C825-6DD5-F3CE4D4AC1D1}"/>
                  </a:ext>
                </a:extLst>
              </p:cNvPr>
              <p:cNvSpPr/>
              <p:nvPr/>
            </p:nvSpPr>
            <p:spPr>
              <a:xfrm>
                <a:off x="3965985" y="4431962"/>
                <a:ext cx="2440947" cy="441188"/>
              </a:xfrm>
              <a:prstGeom prst="rect">
                <a:avLst/>
              </a:prstGeom>
              <a:solidFill>
                <a:srgbClr val="00EE6C"/>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Freeform: Shape 24">
                <a:extLst>
                  <a:ext uri="{FF2B5EF4-FFF2-40B4-BE49-F238E27FC236}">
                    <a16:creationId xmlns:a16="http://schemas.microsoft.com/office/drawing/2014/main" id="{580429B2-3A33-19EA-9B42-7120094CA5A5}"/>
                  </a:ext>
                </a:extLst>
              </p:cNvPr>
              <p:cNvSpPr/>
              <p:nvPr/>
            </p:nvSpPr>
            <p:spPr>
              <a:xfrm>
                <a:off x="3977640" y="4447023"/>
                <a:ext cx="2430780" cy="393197"/>
              </a:xfrm>
              <a:custGeom>
                <a:avLst/>
                <a:gdLst>
                  <a:gd name="connsiteX0" fmla="*/ 0 w 2430780"/>
                  <a:gd name="connsiteY0" fmla="*/ 15249 h 266709"/>
                  <a:gd name="connsiteX1" fmla="*/ 45720 w 2430780"/>
                  <a:gd name="connsiteY1" fmla="*/ 7629 h 266709"/>
                  <a:gd name="connsiteX2" fmla="*/ 76200 w 2430780"/>
                  <a:gd name="connsiteY2" fmla="*/ 9 h 266709"/>
                  <a:gd name="connsiteX3" fmla="*/ 327660 w 2430780"/>
                  <a:gd name="connsiteY3" fmla="*/ 15249 h 266709"/>
                  <a:gd name="connsiteX4" fmla="*/ 388620 w 2430780"/>
                  <a:gd name="connsiteY4" fmla="*/ 60969 h 266709"/>
                  <a:gd name="connsiteX5" fmla="*/ 426720 w 2430780"/>
                  <a:gd name="connsiteY5" fmla="*/ 114309 h 266709"/>
                  <a:gd name="connsiteX6" fmla="*/ 449580 w 2430780"/>
                  <a:gd name="connsiteY6" fmla="*/ 137169 h 266709"/>
                  <a:gd name="connsiteX7" fmla="*/ 487680 w 2430780"/>
                  <a:gd name="connsiteY7" fmla="*/ 182889 h 266709"/>
                  <a:gd name="connsiteX8" fmla="*/ 510540 w 2430780"/>
                  <a:gd name="connsiteY8" fmla="*/ 190509 h 266709"/>
                  <a:gd name="connsiteX9" fmla="*/ 541020 w 2430780"/>
                  <a:gd name="connsiteY9" fmla="*/ 205749 h 266709"/>
                  <a:gd name="connsiteX10" fmla="*/ 769620 w 2430780"/>
                  <a:gd name="connsiteY10" fmla="*/ 198129 h 266709"/>
                  <a:gd name="connsiteX11" fmla="*/ 822960 w 2430780"/>
                  <a:gd name="connsiteY11" fmla="*/ 190509 h 266709"/>
                  <a:gd name="connsiteX12" fmla="*/ 1120140 w 2430780"/>
                  <a:gd name="connsiteY12" fmla="*/ 182889 h 266709"/>
                  <a:gd name="connsiteX13" fmla="*/ 1264920 w 2430780"/>
                  <a:gd name="connsiteY13" fmla="*/ 121929 h 266709"/>
                  <a:gd name="connsiteX14" fmla="*/ 1341120 w 2430780"/>
                  <a:gd name="connsiteY14" fmla="*/ 68589 h 266709"/>
                  <a:gd name="connsiteX15" fmla="*/ 1379220 w 2430780"/>
                  <a:gd name="connsiteY15" fmla="*/ 45729 h 266709"/>
                  <a:gd name="connsiteX16" fmla="*/ 1402080 w 2430780"/>
                  <a:gd name="connsiteY16" fmla="*/ 30489 h 266709"/>
                  <a:gd name="connsiteX17" fmla="*/ 1455420 w 2430780"/>
                  <a:gd name="connsiteY17" fmla="*/ 22869 h 266709"/>
                  <a:gd name="connsiteX18" fmla="*/ 1569720 w 2430780"/>
                  <a:gd name="connsiteY18" fmla="*/ 38109 h 266709"/>
                  <a:gd name="connsiteX19" fmla="*/ 1600200 w 2430780"/>
                  <a:gd name="connsiteY19" fmla="*/ 45729 h 266709"/>
                  <a:gd name="connsiteX20" fmla="*/ 1630680 w 2430780"/>
                  <a:gd name="connsiteY20" fmla="*/ 76209 h 266709"/>
                  <a:gd name="connsiteX21" fmla="*/ 1691640 w 2430780"/>
                  <a:gd name="connsiteY21" fmla="*/ 121929 h 266709"/>
                  <a:gd name="connsiteX22" fmla="*/ 1744980 w 2430780"/>
                  <a:gd name="connsiteY22" fmla="*/ 175269 h 266709"/>
                  <a:gd name="connsiteX23" fmla="*/ 1805940 w 2430780"/>
                  <a:gd name="connsiteY23" fmla="*/ 213369 h 266709"/>
                  <a:gd name="connsiteX24" fmla="*/ 1836420 w 2430780"/>
                  <a:gd name="connsiteY24" fmla="*/ 228609 h 266709"/>
                  <a:gd name="connsiteX25" fmla="*/ 1897380 w 2430780"/>
                  <a:gd name="connsiteY25" fmla="*/ 259089 h 266709"/>
                  <a:gd name="connsiteX26" fmla="*/ 1958340 w 2430780"/>
                  <a:gd name="connsiteY26" fmla="*/ 266709 h 266709"/>
                  <a:gd name="connsiteX27" fmla="*/ 2148840 w 2430780"/>
                  <a:gd name="connsiteY27" fmla="*/ 259089 h 266709"/>
                  <a:gd name="connsiteX28" fmla="*/ 2217420 w 2430780"/>
                  <a:gd name="connsiteY28" fmla="*/ 236229 h 266709"/>
                  <a:gd name="connsiteX29" fmla="*/ 2240280 w 2430780"/>
                  <a:gd name="connsiteY29" fmla="*/ 228609 h 266709"/>
                  <a:gd name="connsiteX30" fmla="*/ 2301240 w 2430780"/>
                  <a:gd name="connsiteY30" fmla="*/ 213369 h 266709"/>
                  <a:gd name="connsiteX31" fmla="*/ 2369820 w 2430780"/>
                  <a:gd name="connsiteY31" fmla="*/ 182889 h 266709"/>
                  <a:gd name="connsiteX32" fmla="*/ 2430780 w 2430780"/>
                  <a:gd name="connsiteY32" fmla="*/ 182889 h 266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430780" h="266709">
                    <a:moveTo>
                      <a:pt x="0" y="15249"/>
                    </a:moveTo>
                    <a:cubicBezTo>
                      <a:pt x="15240" y="12709"/>
                      <a:pt x="30570" y="10659"/>
                      <a:pt x="45720" y="7629"/>
                    </a:cubicBezTo>
                    <a:cubicBezTo>
                      <a:pt x="55989" y="5575"/>
                      <a:pt x="65731" y="-274"/>
                      <a:pt x="76200" y="9"/>
                    </a:cubicBezTo>
                    <a:cubicBezTo>
                      <a:pt x="160143" y="2278"/>
                      <a:pt x="243840" y="10169"/>
                      <a:pt x="327660" y="15249"/>
                    </a:cubicBezTo>
                    <a:cubicBezTo>
                      <a:pt x="347980" y="30489"/>
                      <a:pt x="374531" y="39835"/>
                      <a:pt x="388620" y="60969"/>
                    </a:cubicBezTo>
                    <a:cubicBezTo>
                      <a:pt x="400681" y="79061"/>
                      <a:pt x="412543" y="97769"/>
                      <a:pt x="426720" y="114309"/>
                    </a:cubicBezTo>
                    <a:cubicBezTo>
                      <a:pt x="433733" y="122491"/>
                      <a:pt x="442681" y="128890"/>
                      <a:pt x="449580" y="137169"/>
                    </a:cubicBezTo>
                    <a:cubicBezTo>
                      <a:pt x="467151" y="158254"/>
                      <a:pt x="462635" y="166193"/>
                      <a:pt x="487680" y="182889"/>
                    </a:cubicBezTo>
                    <a:cubicBezTo>
                      <a:pt x="494363" y="187344"/>
                      <a:pt x="503157" y="187345"/>
                      <a:pt x="510540" y="190509"/>
                    </a:cubicBezTo>
                    <a:cubicBezTo>
                      <a:pt x="520981" y="194984"/>
                      <a:pt x="530860" y="200669"/>
                      <a:pt x="541020" y="205749"/>
                    </a:cubicBezTo>
                    <a:cubicBezTo>
                      <a:pt x="617220" y="203209"/>
                      <a:pt x="693489" y="202244"/>
                      <a:pt x="769620" y="198129"/>
                    </a:cubicBezTo>
                    <a:cubicBezTo>
                      <a:pt x="787554" y="197160"/>
                      <a:pt x="805016" y="191289"/>
                      <a:pt x="822960" y="190509"/>
                    </a:cubicBezTo>
                    <a:cubicBezTo>
                      <a:pt x="921959" y="186205"/>
                      <a:pt x="1021080" y="185429"/>
                      <a:pt x="1120140" y="182889"/>
                    </a:cubicBezTo>
                    <a:cubicBezTo>
                      <a:pt x="1153451" y="171785"/>
                      <a:pt x="1240482" y="146367"/>
                      <a:pt x="1264920" y="121929"/>
                    </a:cubicBezTo>
                    <a:cubicBezTo>
                      <a:pt x="1318045" y="68804"/>
                      <a:pt x="1289731" y="81436"/>
                      <a:pt x="1341120" y="68589"/>
                    </a:cubicBezTo>
                    <a:cubicBezTo>
                      <a:pt x="1353820" y="60969"/>
                      <a:pt x="1366661" y="53579"/>
                      <a:pt x="1379220" y="45729"/>
                    </a:cubicBezTo>
                    <a:cubicBezTo>
                      <a:pt x="1386986" y="40875"/>
                      <a:pt x="1393308" y="33121"/>
                      <a:pt x="1402080" y="30489"/>
                    </a:cubicBezTo>
                    <a:cubicBezTo>
                      <a:pt x="1419283" y="25328"/>
                      <a:pt x="1437640" y="25409"/>
                      <a:pt x="1455420" y="22869"/>
                    </a:cubicBezTo>
                    <a:cubicBezTo>
                      <a:pt x="1493520" y="27949"/>
                      <a:pt x="1531753" y="32114"/>
                      <a:pt x="1569720" y="38109"/>
                    </a:cubicBezTo>
                    <a:cubicBezTo>
                      <a:pt x="1580065" y="39742"/>
                      <a:pt x="1591319" y="40178"/>
                      <a:pt x="1600200" y="45729"/>
                    </a:cubicBezTo>
                    <a:cubicBezTo>
                      <a:pt x="1612384" y="53344"/>
                      <a:pt x="1619642" y="67011"/>
                      <a:pt x="1630680" y="76209"/>
                    </a:cubicBezTo>
                    <a:cubicBezTo>
                      <a:pt x="1650193" y="92470"/>
                      <a:pt x="1673679" y="103968"/>
                      <a:pt x="1691640" y="121929"/>
                    </a:cubicBezTo>
                    <a:cubicBezTo>
                      <a:pt x="1709420" y="139709"/>
                      <a:pt x="1722490" y="164024"/>
                      <a:pt x="1744980" y="175269"/>
                    </a:cubicBezTo>
                    <a:cubicBezTo>
                      <a:pt x="1822209" y="213884"/>
                      <a:pt x="1726805" y="163910"/>
                      <a:pt x="1805940" y="213369"/>
                    </a:cubicBezTo>
                    <a:cubicBezTo>
                      <a:pt x="1815573" y="219389"/>
                      <a:pt x="1826557" y="222973"/>
                      <a:pt x="1836420" y="228609"/>
                    </a:cubicBezTo>
                    <a:cubicBezTo>
                      <a:pt x="1864733" y="244788"/>
                      <a:pt x="1859630" y="250378"/>
                      <a:pt x="1897380" y="259089"/>
                    </a:cubicBezTo>
                    <a:cubicBezTo>
                      <a:pt x="1917334" y="263694"/>
                      <a:pt x="1938020" y="264169"/>
                      <a:pt x="1958340" y="266709"/>
                    </a:cubicBezTo>
                    <a:cubicBezTo>
                      <a:pt x="2021840" y="264169"/>
                      <a:pt x="2085725" y="266514"/>
                      <a:pt x="2148840" y="259089"/>
                    </a:cubicBezTo>
                    <a:cubicBezTo>
                      <a:pt x="2172772" y="256274"/>
                      <a:pt x="2194560" y="243849"/>
                      <a:pt x="2217420" y="236229"/>
                    </a:cubicBezTo>
                    <a:cubicBezTo>
                      <a:pt x="2225040" y="233689"/>
                      <a:pt x="2232404" y="230184"/>
                      <a:pt x="2240280" y="228609"/>
                    </a:cubicBezTo>
                    <a:cubicBezTo>
                      <a:pt x="2262643" y="224136"/>
                      <a:pt x="2280738" y="222156"/>
                      <a:pt x="2301240" y="213369"/>
                    </a:cubicBezTo>
                    <a:cubicBezTo>
                      <a:pt x="2318863" y="205816"/>
                      <a:pt x="2351388" y="185725"/>
                      <a:pt x="2369820" y="182889"/>
                    </a:cubicBezTo>
                    <a:cubicBezTo>
                      <a:pt x="2389904" y="179799"/>
                      <a:pt x="2410460" y="182889"/>
                      <a:pt x="2430780" y="182889"/>
                    </a:cubicBezTo>
                  </a:path>
                </a:pathLst>
              </a:custGeom>
              <a:solidFill>
                <a:srgbClr val="00EE6C"/>
              </a:solidFill>
              <a:ln w="571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6" name="Rectangle 25">
              <a:extLst>
                <a:ext uri="{FF2B5EF4-FFF2-40B4-BE49-F238E27FC236}">
                  <a16:creationId xmlns:a16="http://schemas.microsoft.com/office/drawing/2014/main" id="{2F78D617-9BA0-E29F-10F4-A02D27BE4DCD}"/>
                </a:ext>
              </a:extLst>
            </p:cNvPr>
            <p:cNvSpPr/>
            <p:nvPr/>
          </p:nvSpPr>
          <p:spPr>
            <a:xfrm>
              <a:off x="6479771" y="3864936"/>
              <a:ext cx="1725724" cy="544504"/>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47743954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E49E6A6-C921-1284-0379-632C22D972C6}"/>
              </a:ext>
            </a:extLst>
          </p:cNvPr>
          <p:cNvSpPr/>
          <p:nvPr/>
        </p:nvSpPr>
        <p:spPr>
          <a:xfrm>
            <a:off x="0" y="0"/>
            <a:ext cx="9144000" cy="5143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Slide Number Placeholder 1">
            <a:extLst>
              <a:ext uri="{FF2B5EF4-FFF2-40B4-BE49-F238E27FC236}">
                <a16:creationId xmlns:a16="http://schemas.microsoft.com/office/drawing/2014/main" id="{3868B8AC-5CEA-4DAD-0467-A4813A44616E}"/>
              </a:ext>
            </a:extLst>
          </p:cNvPr>
          <p:cNvSpPr>
            <a:spLocks noGrp="1"/>
          </p:cNvSpPr>
          <p:nvPr>
            <p:ph type="sldNum" idx="12"/>
          </p:nvPr>
        </p:nvSpPr>
        <p:spPr>
          <a:xfrm>
            <a:off x="12864624" y="6192571"/>
            <a:ext cx="548700" cy="393600"/>
          </a:xfrm>
        </p:spPr>
        <p:txBody>
          <a:bodyPr/>
          <a:lstStyle/>
          <a:p>
            <a:pPr marL="0" lvl="0" indent="0" algn="r" rtl="0">
              <a:spcBef>
                <a:spcPts val="0"/>
              </a:spcBef>
              <a:spcAft>
                <a:spcPts val="0"/>
              </a:spcAft>
              <a:buNone/>
            </a:pPr>
            <a:fld id="{00000000-1234-1234-1234-123412341234}" type="slidenum">
              <a:rPr lang="en" smtClean="0"/>
              <a:t>41</a:t>
            </a:fld>
            <a:endParaRPr lang="en"/>
          </a:p>
        </p:txBody>
      </p:sp>
      <p:pic>
        <p:nvPicPr>
          <p:cNvPr id="4" name="Picture 2">
            <a:extLst>
              <a:ext uri="{FF2B5EF4-FFF2-40B4-BE49-F238E27FC236}">
                <a16:creationId xmlns:a16="http://schemas.microsoft.com/office/drawing/2014/main" id="{5C8D81F9-0737-9809-D05C-19FD6066288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819" t="17452" r="7433" b="7424"/>
          <a:stretch/>
        </p:blipFill>
        <p:spPr bwMode="auto">
          <a:xfrm>
            <a:off x="-2606927" y="-1458277"/>
            <a:ext cx="5091933" cy="635350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C7D1369-8151-7CF8-341B-B59501550AC1}"/>
              </a:ext>
            </a:extLst>
          </p:cNvPr>
          <p:cNvSpPr txBox="1"/>
          <p:nvPr/>
        </p:nvSpPr>
        <p:spPr>
          <a:xfrm>
            <a:off x="-1869859" y="4881890"/>
            <a:ext cx="2900553" cy="261610"/>
          </a:xfrm>
          <a:prstGeom prst="rect">
            <a:avLst/>
          </a:prstGeom>
          <a:noFill/>
        </p:spPr>
        <p:txBody>
          <a:bodyPr wrap="square" rtlCol="0">
            <a:spAutoFit/>
          </a:bodyPr>
          <a:lstStyle/>
          <a:p>
            <a:r>
              <a:rPr lang="en-US" sz="1100" b="1" dirty="0">
                <a:solidFill>
                  <a:srgbClr val="00B050"/>
                </a:solidFill>
              </a:rPr>
              <a:t>“The cat eats a mouse”</a:t>
            </a:r>
          </a:p>
        </p:txBody>
      </p:sp>
      <p:sp>
        <p:nvSpPr>
          <p:cNvPr id="6" name="TextBox 5">
            <a:extLst>
              <a:ext uri="{FF2B5EF4-FFF2-40B4-BE49-F238E27FC236}">
                <a16:creationId xmlns:a16="http://schemas.microsoft.com/office/drawing/2014/main" id="{039BA90F-AD75-1054-6965-DDB01563EF94}"/>
              </a:ext>
            </a:extLst>
          </p:cNvPr>
          <p:cNvSpPr txBox="1"/>
          <p:nvPr/>
        </p:nvSpPr>
        <p:spPr>
          <a:xfrm>
            <a:off x="-1" y="4881890"/>
            <a:ext cx="3472053" cy="261610"/>
          </a:xfrm>
          <a:prstGeom prst="rect">
            <a:avLst/>
          </a:prstGeom>
          <a:noFill/>
        </p:spPr>
        <p:txBody>
          <a:bodyPr wrap="square" rtlCol="0">
            <a:spAutoFit/>
          </a:bodyPr>
          <a:lstStyle/>
          <a:p>
            <a:r>
              <a:rPr lang="en-US" sz="1100" b="1" dirty="0">
                <a:solidFill>
                  <a:srgbClr val="00B050"/>
                </a:solidFill>
              </a:rPr>
              <a:t>“</a:t>
            </a:r>
            <a:r>
              <a:rPr lang="fr-FR" sz="1100" b="1" dirty="0">
                <a:solidFill>
                  <a:srgbClr val="00B050"/>
                </a:solidFill>
              </a:rPr>
              <a:t>Le chat mange une souris</a:t>
            </a:r>
            <a:r>
              <a:rPr lang="en-US" sz="1100" b="1" dirty="0">
                <a:solidFill>
                  <a:srgbClr val="00B050"/>
                </a:solidFill>
              </a:rPr>
              <a:t>”</a:t>
            </a:r>
          </a:p>
        </p:txBody>
      </p:sp>
      <p:sp>
        <p:nvSpPr>
          <p:cNvPr id="22" name="Rectangle 21">
            <a:extLst>
              <a:ext uri="{FF2B5EF4-FFF2-40B4-BE49-F238E27FC236}">
                <a16:creationId xmlns:a16="http://schemas.microsoft.com/office/drawing/2014/main" id="{7732C1B4-D46D-B22A-9092-D9179DFF9BC9}"/>
              </a:ext>
            </a:extLst>
          </p:cNvPr>
          <p:cNvSpPr/>
          <p:nvPr/>
        </p:nvSpPr>
        <p:spPr>
          <a:xfrm rot="16200000" flipH="1">
            <a:off x="734798" y="1720220"/>
            <a:ext cx="80618" cy="399140"/>
          </a:xfrm>
          <a:prstGeom prst="rect">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2" name="Group 41">
            <a:extLst>
              <a:ext uri="{FF2B5EF4-FFF2-40B4-BE49-F238E27FC236}">
                <a16:creationId xmlns:a16="http://schemas.microsoft.com/office/drawing/2014/main" id="{F3D67B09-F61A-BF63-147C-F599CF7435E0}"/>
              </a:ext>
            </a:extLst>
          </p:cNvPr>
          <p:cNvGrpSpPr/>
          <p:nvPr/>
        </p:nvGrpSpPr>
        <p:grpSpPr>
          <a:xfrm>
            <a:off x="-1189047" y="611144"/>
            <a:ext cx="481072" cy="150357"/>
            <a:chOff x="3965985" y="4431962"/>
            <a:chExt cx="2442435" cy="441188"/>
          </a:xfrm>
          <a:solidFill>
            <a:srgbClr val="FFC636"/>
          </a:solidFill>
        </p:grpSpPr>
        <p:sp>
          <p:nvSpPr>
            <p:cNvPr id="43" name="Rectangle 42">
              <a:extLst>
                <a:ext uri="{FF2B5EF4-FFF2-40B4-BE49-F238E27FC236}">
                  <a16:creationId xmlns:a16="http://schemas.microsoft.com/office/drawing/2014/main" id="{A4ABCCE0-041C-528D-43A7-77593A24E9D2}"/>
                </a:ext>
              </a:extLst>
            </p:cNvPr>
            <p:cNvSpPr/>
            <p:nvPr/>
          </p:nvSpPr>
          <p:spPr>
            <a:xfrm>
              <a:off x="3965985" y="4431962"/>
              <a:ext cx="2440947" cy="441188"/>
            </a:xfrm>
            <a:prstGeom prst="rect">
              <a:avLst/>
            </a:prstGeom>
            <a:grpFill/>
            <a:ln>
              <a:solidFill>
                <a:srgbClr val="E2A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Freeform: Shape 43">
              <a:extLst>
                <a:ext uri="{FF2B5EF4-FFF2-40B4-BE49-F238E27FC236}">
                  <a16:creationId xmlns:a16="http://schemas.microsoft.com/office/drawing/2014/main" id="{C38DD581-C31F-39BE-42D5-05DA32803D0B}"/>
                </a:ext>
              </a:extLst>
            </p:cNvPr>
            <p:cNvSpPr/>
            <p:nvPr/>
          </p:nvSpPr>
          <p:spPr>
            <a:xfrm>
              <a:off x="3977640" y="4447023"/>
              <a:ext cx="2430780" cy="393197"/>
            </a:xfrm>
            <a:custGeom>
              <a:avLst/>
              <a:gdLst>
                <a:gd name="connsiteX0" fmla="*/ 0 w 2430780"/>
                <a:gd name="connsiteY0" fmla="*/ 15249 h 266709"/>
                <a:gd name="connsiteX1" fmla="*/ 45720 w 2430780"/>
                <a:gd name="connsiteY1" fmla="*/ 7629 h 266709"/>
                <a:gd name="connsiteX2" fmla="*/ 76200 w 2430780"/>
                <a:gd name="connsiteY2" fmla="*/ 9 h 266709"/>
                <a:gd name="connsiteX3" fmla="*/ 327660 w 2430780"/>
                <a:gd name="connsiteY3" fmla="*/ 15249 h 266709"/>
                <a:gd name="connsiteX4" fmla="*/ 388620 w 2430780"/>
                <a:gd name="connsiteY4" fmla="*/ 60969 h 266709"/>
                <a:gd name="connsiteX5" fmla="*/ 426720 w 2430780"/>
                <a:gd name="connsiteY5" fmla="*/ 114309 h 266709"/>
                <a:gd name="connsiteX6" fmla="*/ 449580 w 2430780"/>
                <a:gd name="connsiteY6" fmla="*/ 137169 h 266709"/>
                <a:gd name="connsiteX7" fmla="*/ 487680 w 2430780"/>
                <a:gd name="connsiteY7" fmla="*/ 182889 h 266709"/>
                <a:gd name="connsiteX8" fmla="*/ 510540 w 2430780"/>
                <a:gd name="connsiteY8" fmla="*/ 190509 h 266709"/>
                <a:gd name="connsiteX9" fmla="*/ 541020 w 2430780"/>
                <a:gd name="connsiteY9" fmla="*/ 205749 h 266709"/>
                <a:gd name="connsiteX10" fmla="*/ 769620 w 2430780"/>
                <a:gd name="connsiteY10" fmla="*/ 198129 h 266709"/>
                <a:gd name="connsiteX11" fmla="*/ 822960 w 2430780"/>
                <a:gd name="connsiteY11" fmla="*/ 190509 h 266709"/>
                <a:gd name="connsiteX12" fmla="*/ 1120140 w 2430780"/>
                <a:gd name="connsiteY12" fmla="*/ 182889 h 266709"/>
                <a:gd name="connsiteX13" fmla="*/ 1264920 w 2430780"/>
                <a:gd name="connsiteY13" fmla="*/ 121929 h 266709"/>
                <a:gd name="connsiteX14" fmla="*/ 1341120 w 2430780"/>
                <a:gd name="connsiteY14" fmla="*/ 68589 h 266709"/>
                <a:gd name="connsiteX15" fmla="*/ 1379220 w 2430780"/>
                <a:gd name="connsiteY15" fmla="*/ 45729 h 266709"/>
                <a:gd name="connsiteX16" fmla="*/ 1402080 w 2430780"/>
                <a:gd name="connsiteY16" fmla="*/ 30489 h 266709"/>
                <a:gd name="connsiteX17" fmla="*/ 1455420 w 2430780"/>
                <a:gd name="connsiteY17" fmla="*/ 22869 h 266709"/>
                <a:gd name="connsiteX18" fmla="*/ 1569720 w 2430780"/>
                <a:gd name="connsiteY18" fmla="*/ 38109 h 266709"/>
                <a:gd name="connsiteX19" fmla="*/ 1600200 w 2430780"/>
                <a:gd name="connsiteY19" fmla="*/ 45729 h 266709"/>
                <a:gd name="connsiteX20" fmla="*/ 1630680 w 2430780"/>
                <a:gd name="connsiteY20" fmla="*/ 76209 h 266709"/>
                <a:gd name="connsiteX21" fmla="*/ 1691640 w 2430780"/>
                <a:gd name="connsiteY21" fmla="*/ 121929 h 266709"/>
                <a:gd name="connsiteX22" fmla="*/ 1744980 w 2430780"/>
                <a:gd name="connsiteY22" fmla="*/ 175269 h 266709"/>
                <a:gd name="connsiteX23" fmla="*/ 1805940 w 2430780"/>
                <a:gd name="connsiteY23" fmla="*/ 213369 h 266709"/>
                <a:gd name="connsiteX24" fmla="*/ 1836420 w 2430780"/>
                <a:gd name="connsiteY24" fmla="*/ 228609 h 266709"/>
                <a:gd name="connsiteX25" fmla="*/ 1897380 w 2430780"/>
                <a:gd name="connsiteY25" fmla="*/ 259089 h 266709"/>
                <a:gd name="connsiteX26" fmla="*/ 1958340 w 2430780"/>
                <a:gd name="connsiteY26" fmla="*/ 266709 h 266709"/>
                <a:gd name="connsiteX27" fmla="*/ 2148840 w 2430780"/>
                <a:gd name="connsiteY27" fmla="*/ 259089 h 266709"/>
                <a:gd name="connsiteX28" fmla="*/ 2217420 w 2430780"/>
                <a:gd name="connsiteY28" fmla="*/ 236229 h 266709"/>
                <a:gd name="connsiteX29" fmla="*/ 2240280 w 2430780"/>
                <a:gd name="connsiteY29" fmla="*/ 228609 h 266709"/>
                <a:gd name="connsiteX30" fmla="*/ 2301240 w 2430780"/>
                <a:gd name="connsiteY30" fmla="*/ 213369 h 266709"/>
                <a:gd name="connsiteX31" fmla="*/ 2369820 w 2430780"/>
                <a:gd name="connsiteY31" fmla="*/ 182889 h 266709"/>
                <a:gd name="connsiteX32" fmla="*/ 2430780 w 2430780"/>
                <a:gd name="connsiteY32" fmla="*/ 182889 h 266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430780" h="266709">
                  <a:moveTo>
                    <a:pt x="0" y="15249"/>
                  </a:moveTo>
                  <a:cubicBezTo>
                    <a:pt x="15240" y="12709"/>
                    <a:pt x="30570" y="10659"/>
                    <a:pt x="45720" y="7629"/>
                  </a:cubicBezTo>
                  <a:cubicBezTo>
                    <a:pt x="55989" y="5575"/>
                    <a:pt x="65731" y="-274"/>
                    <a:pt x="76200" y="9"/>
                  </a:cubicBezTo>
                  <a:cubicBezTo>
                    <a:pt x="160143" y="2278"/>
                    <a:pt x="243840" y="10169"/>
                    <a:pt x="327660" y="15249"/>
                  </a:cubicBezTo>
                  <a:cubicBezTo>
                    <a:pt x="347980" y="30489"/>
                    <a:pt x="374531" y="39835"/>
                    <a:pt x="388620" y="60969"/>
                  </a:cubicBezTo>
                  <a:cubicBezTo>
                    <a:pt x="400681" y="79061"/>
                    <a:pt x="412543" y="97769"/>
                    <a:pt x="426720" y="114309"/>
                  </a:cubicBezTo>
                  <a:cubicBezTo>
                    <a:pt x="433733" y="122491"/>
                    <a:pt x="442681" y="128890"/>
                    <a:pt x="449580" y="137169"/>
                  </a:cubicBezTo>
                  <a:cubicBezTo>
                    <a:pt x="467151" y="158254"/>
                    <a:pt x="462635" y="166193"/>
                    <a:pt x="487680" y="182889"/>
                  </a:cubicBezTo>
                  <a:cubicBezTo>
                    <a:pt x="494363" y="187344"/>
                    <a:pt x="503157" y="187345"/>
                    <a:pt x="510540" y="190509"/>
                  </a:cubicBezTo>
                  <a:cubicBezTo>
                    <a:pt x="520981" y="194984"/>
                    <a:pt x="530860" y="200669"/>
                    <a:pt x="541020" y="205749"/>
                  </a:cubicBezTo>
                  <a:cubicBezTo>
                    <a:pt x="617220" y="203209"/>
                    <a:pt x="693489" y="202244"/>
                    <a:pt x="769620" y="198129"/>
                  </a:cubicBezTo>
                  <a:cubicBezTo>
                    <a:pt x="787554" y="197160"/>
                    <a:pt x="805016" y="191289"/>
                    <a:pt x="822960" y="190509"/>
                  </a:cubicBezTo>
                  <a:cubicBezTo>
                    <a:pt x="921959" y="186205"/>
                    <a:pt x="1021080" y="185429"/>
                    <a:pt x="1120140" y="182889"/>
                  </a:cubicBezTo>
                  <a:cubicBezTo>
                    <a:pt x="1153451" y="171785"/>
                    <a:pt x="1240482" y="146367"/>
                    <a:pt x="1264920" y="121929"/>
                  </a:cubicBezTo>
                  <a:cubicBezTo>
                    <a:pt x="1318045" y="68804"/>
                    <a:pt x="1289731" y="81436"/>
                    <a:pt x="1341120" y="68589"/>
                  </a:cubicBezTo>
                  <a:cubicBezTo>
                    <a:pt x="1353820" y="60969"/>
                    <a:pt x="1366661" y="53579"/>
                    <a:pt x="1379220" y="45729"/>
                  </a:cubicBezTo>
                  <a:cubicBezTo>
                    <a:pt x="1386986" y="40875"/>
                    <a:pt x="1393308" y="33121"/>
                    <a:pt x="1402080" y="30489"/>
                  </a:cubicBezTo>
                  <a:cubicBezTo>
                    <a:pt x="1419283" y="25328"/>
                    <a:pt x="1437640" y="25409"/>
                    <a:pt x="1455420" y="22869"/>
                  </a:cubicBezTo>
                  <a:cubicBezTo>
                    <a:pt x="1493520" y="27949"/>
                    <a:pt x="1531753" y="32114"/>
                    <a:pt x="1569720" y="38109"/>
                  </a:cubicBezTo>
                  <a:cubicBezTo>
                    <a:pt x="1580065" y="39742"/>
                    <a:pt x="1591319" y="40178"/>
                    <a:pt x="1600200" y="45729"/>
                  </a:cubicBezTo>
                  <a:cubicBezTo>
                    <a:pt x="1612384" y="53344"/>
                    <a:pt x="1619642" y="67011"/>
                    <a:pt x="1630680" y="76209"/>
                  </a:cubicBezTo>
                  <a:cubicBezTo>
                    <a:pt x="1650193" y="92470"/>
                    <a:pt x="1673679" y="103968"/>
                    <a:pt x="1691640" y="121929"/>
                  </a:cubicBezTo>
                  <a:cubicBezTo>
                    <a:pt x="1709420" y="139709"/>
                    <a:pt x="1722490" y="164024"/>
                    <a:pt x="1744980" y="175269"/>
                  </a:cubicBezTo>
                  <a:cubicBezTo>
                    <a:pt x="1822209" y="213884"/>
                    <a:pt x="1726805" y="163910"/>
                    <a:pt x="1805940" y="213369"/>
                  </a:cubicBezTo>
                  <a:cubicBezTo>
                    <a:pt x="1815573" y="219389"/>
                    <a:pt x="1826557" y="222973"/>
                    <a:pt x="1836420" y="228609"/>
                  </a:cubicBezTo>
                  <a:cubicBezTo>
                    <a:pt x="1864733" y="244788"/>
                    <a:pt x="1859630" y="250378"/>
                    <a:pt x="1897380" y="259089"/>
                  </a:cubicBezTo>
                  <a:cubicBezTo>
                    <a:pt x="1917334" y="263694"/>
                    <a:pt x="1938020" y="264169"/>
                    <a:pt x="1958340" y="266709"/>
                  </a:cubicBezTo>
                  <a:cubicBezTo>
                    <a:pt x="2021840" y="264169"/>
                    <a:pt x="2085725" y="266514"/>
                    <a:pt x="2148840" y="259089"/>
                  </a:cubicBezTo>
                  <a:cubicBezTo>
                    <a:pt x="2172772" y="256274"/>
                    <a:pt x="2194560" y="243849"/>
                    <a:pt x="2217420" y="236229"/>
                  </a:cubicBezTo>
                  <a:cubicBezTo>
                    <a:pt x="2225040" y="233689"/>
                    <a:pt x="2232404" y="230184"/>
                    <a:pt x="2240280" y="228609"/>
                  </a:cubicBezTo>
                  <a:cubicBezTo>
                    <a:pt x="2262643" y="224136"/>
                    <a:pt x="2280738" y="222156"/>
                    <a:pt x="2301240" y="213369"/>
                  </a:cubicBezTo>
                  <a:cubicBezTo>
                    <a:pt x="2318863" y="205816"/>
                    <a:pt x="2351388" y="185725"/>
                    <a:pt x="2369820" y="182889"/>
                  </a:cubicBezTo>
                  <a:cubicBezTo>
                    <a:pt x="2389904" y="179799"/>
                    <a:pt x="2410460" y="182889"/>
                    <a:pt x="2430780" y="182889"/>
                  </a:cubicBezTo>
                </a:path>
              </a:pathLst>
            </a:custGeom>
            <a:grpFill/>
            <a:ln w="57150">
              <a:solidFill>
                <a:srgbClr val="E2A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 name="Group 2">
            <a:extLst>
              <a:ext uri="{FF2B5EF4-FFF2-40B4-BE49-F238E27FC236}">
                <a16:creationId xmlns:a16="http://schemas.microsoft.com/office/drawing/2014/main" id="{5ED134E3-2E62-67BB-26B0-586816C5949D}"/>
              </a:ext>
            </a:extLst>
          </p:cNvPr>
          <p:cNvGrpSpPr/>
          <p:nvPr/>
        </p:nvGrpSpPr>
        <p:grpSpPr>
          <a:xfrm>
            <a:off x="410303" y="1842546"/>
            <a:ext cx="810887" cy="146476"/>
            <a:chOff x="5171608" y="3861076"/>
            <a:chExt cx="3035736" cy="548364"/>
          </a:xfrm>
        </p:grpSpPr>
        <p:grpSp>
          <p:nvGrpSpPr>
            <p:cNvPr id="23" name="Group 22">
              <a:extLst>
                <a:ext uri="{FF2B5EF4-FFF2-40B4-BE49-F238E27FC236}">
                  <a16:creationId xmlns:a16="http://schemas.microsoft.com/office/drawing/2014/main" id="{686B0061-06B1-1405-349C-039816D93425}"/>
                </a:ext>
              </a:extLst>
            </p:cNvPr>
            <p:cNvGrpSpPr/>
            <p:nvPr/>
          </p:nvGrpSpPr>
          <p:grpSpPr>
            <a:xfrm>
              <a:off x="5171608" y="3861076"/>
              <a:ext cx="3035736" cy="548364"/>
              <a:chOff x="3965985" y="4431962"/>
              <a:chExt cx="2442435" cy="441188"/>
            </a:xfrm>
            <a:solidFill>
              <a:srgbClr val="EF3DE7"/>
            </a:solidFill>
          </p:grpSpPr>
          <p:sp>
            <p:nvSpPr>
              <p:cNvPr id="24" name="Rectangle 23">
                <a:extLst>
                  <a:ext uri="{FF2B5EF4-FFF2-40B4-BE49-F238E27FC236}">
                    <a16:creationId xmlns:a16="http://schemas.microsoft.com/office/drawing/2014/main" id="{2AA8B983-2A3D-C825-6DD5-F3CE4D4AC1D1}"/>
                  </a:ext>
                </a:extLst>
              </p:cNvPr>
              <p:cNvSpPr/>
              <p:nvPr/>
            </p:nvSpPr>
            <p:spPr>
              <a:xfrm>
                <a:off x="3965985" y="4431962"/>
                <a:ext cx="2440947" cy="441188"/>
              </a:xfrm>
              <a:prstGeom prst="rect">
                <a:avLst/>
              </a:prstGeom>
              <a:solidFill>
                <a:srgbClr val="00EE6C"/>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Freeform: Shape 24">
                <a:extLst>
                  <a:ext uri="{FF2B5EF4-FFF2-40B4-BE49-F238E27FC236}">
                    <a16:creationId xmlns:a16="http://schemas.microsoft.com/office/drawing/2014/main" id="{580429B2-3A33-19EA-9B42-7120094CA5A5}"/>
                  </a:ext>
                </a:extLst>
              </p:cNvPr>
              <p:cNvSpPr/>
              <p:nvPr/>
            </p:nvSpPr>
            <p:spPr>
              <a:xfrm>
                <a:off x="3977640" y="4447023"/>
                <a:ext cx="2430780" cy="393197"/>
              </a:xfrm>
              <a:custGeom>
                <a:avLst/>
                <a:gdLst>
                  <a:gd name="connsiteX0" fmla="*/ 0 w 2430780"/>
                  <a:gd name="connsiteY0" fmla="*/ 15249 h 266709"/>
                  <a:gd name="connsiteX1" fmla="*/ 45720 w 2430780"/>
                  <a:gd name="connsiteY1" fmla="*/ 7629 h 266709"/>
                  <a:gd name="connsiteX2" fmla="*/ 76200 w 2430780"/>
                  <a:gd name="connsiteY2" fmla="*/ 9 h 266709"/>
                  <a:gd name="connsiteX3" fmla="*/ 327660 w 2430780"/>
                  <a:gd name="connsiteY3" fmla="*/ 15249 h 266709"/>
                  <a:gd name="connsiteX4" fmla="*/ 388620 w 2430780"/>
                  <a:gd name="connsiteY4" fmla="*/ 60969 h 266709"/>
                  <a:gd name="connsiteX5" fmla="*/ 426720 w 2430780"/>
                  <a:gd name="connsiteY5" fmla="*/ 114309 h 266709"/>
                  <a:gd name="connsiteX6" fmla="*/ 449580 w 2430780"/>
                  <a:gd name="connsiteY6" fmla="*/ 137169 h 266709"/>
                  <a:gd name="connsiteX7" fmla="*/ 487680 w 2430780"/>
                  <a:gd name="connsiteY7" fmla="*/ 182889 h 266709"/>
                  <a:gd name="connsiteX8" fmla="*/ 510540 w 2430780"/>
                  <a:gd name="connsiteY8" fmla="*/ 190509 h 266709"/>
                  <a:gd name="connsiteX9" fmla="*/ 541020 w 2430780"/>
                  <a:gd name="connsiteY9" fmla="*/ 205749 h 266709"/>
                  <a:gd name="connsiteX10" fmla="*/ 769620 w 2430780"/>
                  <a:gd name="connsiteY10" fmla="*/ 198129 h 266709"/>
                  <a:gd name="connsiteX11" fmla="*/ 822960 w 2430780"/>
                  <a:gd name="connsiteY11" fmla="*/ 190509 h 266709"/>
                  <a:gd name="connsiteX12" fmla="*/ 1120140 w 2430780"/>
                  <a:gd name="connsiteY12" fmla="*/ 182889 h 266709"/>
                  <a:gd name="connsiteX13" fmla="*/ 1264920 w 2430780"/>
                  <a:gd name="connsiteY13" fmla="*/ 121929 h 266709"/>
                  <a:gd name="connsiteX14" fmla="*/ 1341120 w 2430780"/>
                  <a:gd name="connsiteY14" fmla="*/ 68589 h 266709"/>
                  <a:gd name="connsiteX15" fmla="*/ 1379220 w 2430780"/>
                  <a:gd name="connsiteY15" fmla="*/ 45729 h 266709"/>
                  <a:gd name="connsiteX16" fmla="*/ 1402080 w 2430780"/>
                  <a:gd name="connsiteY16" fmla="*/ 30489 h 266709"/>
                  <a:gd name="connsiteX17" fmla="*/ 1455420 w 2430780"/>
                  <a:gd name="connsiteY17" fmla="*/ 22869 h 266709"/>
                  <a:gd name="connsiteX18" fmla="*/ 1569720 w 2430780"/>
                  <a:gd name="connsiteY18" fmla="*/ 38109 h 266709"/>
                  <a:gd name="connsiteX19" fmla="*/ 1600200 w 2430780"/>
                  <a:gd name="connsiteY19" fmla="*/ 45729 h 266709"/>
                  <a:gd name="connsiteX20" fmla="*/ 1630680 w 2430780"/>
                  <a:gd name="connsiteY20" fmla="*/ 76209 h 266709"/>
                  <a:gd name="connsiteX21" fmla="*/ 1691640 w 2430780"/>
                  <a:gd name="connsiteY21" fmla="*/ 121929 h 266709"/>
                  <a:gd name="connsiteX22" fmla="*/ 1744980 w 2430780"/>
                  <a:gd name="connsiteY22" fmla="*/ 175269 h 266709"/>
                  <a:gd name="connsiteX23" fmla="*/ 1805940 w 2430780"/>
                  <a:gd name="connsiteY23" fmla="*/ 213369 h 266709"/>
                  <a:gd name="connsiteX24" fmla="*/ 1836420 w 2430780"/>
                  <a:gd name="connsiteY24" fmla="*/ 228609 h 266709"/>
                  <a:gd name="connsiteX25" fmla="*/ 1897380 w 2430780"/>
                  <a:gd name="connsiteY25" fmla="*/ 259089 h 266709"/>
                  <a:gd name="connsiteX26" fmla="*/ 1958340 w 2430780"/>
                  <a:gd name="connsiteY26" fmla="*/ 266709 h 266709"/>
                  <a:gd name="connsiteX27" fmla="*/ 2148840 w 2430780"/>
                  <a:gd name="connsiteY27" fmla="*/ 259089 h 266709"/>
                  <a:gd name="connsiteX28" fmla="*/ 2217420 w 2430780"/>
                  <a:gd name="connsiteY28" fmla="*/ 236229 h 266709"/>
                  <a:gd name="connsiteX29" fmla="*/ 2240280 w 2430780"/>
                  <a:gd name="connsiteY29" fmla="*/ 228609 h 266709"/>
                  <a:gd name="connsiteX30" fmla="*/ 2301240 w 2430780"/>
                  <a:gd name="connsiteY30" fmla="*/ 213369 h 266709"/>
                  <a:gd name="connsiteX31" fmla="*/ 2369820 w 2430780"/>
                  <a:gd name="connsiteY31" fmla="*/ 182889 h 266709"/>
                  <a:gd name="connsiteX32" fmla="*/ 2430780 w 2430780"/>
                  <a:gd name="connsiteY32" fmla="*/ 182889 h 266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430780" h="266709">
                    <a:moveTo>
                      <a:pt x="0" y="15249"/>
                    </a:moveTo>
                    <a:cubicBezTo>
                      <a:pt x="15240" y="12709"/>
                      <a:pt x="30570" y="10659"/>
                      <a:pt x="45720" y="7629"/>
                    </a:cubicBezTo>
                    <a:cubicBezTo>
                      <a:pt x="55989" y="5575"/>
                      <a:pt x="65731" y="-274"/>
                      <a:pt x="76200" y="9"/>
                    </a:cubicBezTo>
                    <a:cubicBezTo>
                      <a:pt x="160143" y="2278"/>
                      <a:pt x="243840" y="10169"/>
                      <a:pt x="327660" y="15249"/>
                    </a:cubicBezTo>
                    <a:cubicBezTo>
                      <a:pt x="347980" y="30489"/>
                      <a:pt x="374531" y="39835"/>
                      <a:pt x="388620" y="60969"/>
                    </a:cubicBezTo>
                    <a:cubicBezTo>
                      <a:pt x="400681" y="79061"/>
                      <a:pt x="412543" y="97769"/>
                      <a:pt x="426720" y="114309"/>
                    </a:cubicBezTo>
                    <a:cubicBezTo>
                      <a:pt x="433733" y="122491"/>
                      <a:pt x="442681" y="128890"/>
                      <a:pt x="449580" y="137169"/>
                    </a:cubicBezTo>
                    <a:cubicBezTo>
                      <a:pt x="467151" y="158254"/>
                      <a:pt x="462635" y="166193"/>
                      <a:pt x="487680" y="182889"/>
                    </a:cubicBezTo>
                    <a:cubicBezTo>
                      <a:pt x="494363" y="187344"/>
                      <a:pt x="503157" y="187345"/>
                      <a:pt x="510540" y="190509"/>
                    </a:cubicBezTo>
                    <a:cubicBezTo>
                      <a:pt x="520981" y="194984"/>
                      <a:pt x="530860" y="200669"/>
                      <a:pt x="541020" y="205749"/>
                    </a:cubicBezTo>
                    <a:cubicBezTo>
                      <a:pt x="617220" y="203209"/>
                      <a:pt x="693489" y="202244"/>
                      <a:pt x="769620" y="198129"/>
                    </a:cubicBezTo>
                    <a:cubicBezTo>
                      <a:pt x="787554" y="197160"/>
                      <a:pt x="805016" y="191289"/>
                      <a:pt x="822960" y="190509"/>
                    </a:cubicBezTo>
                    <a:cubicBezTo>
                      <a:pt x="921959" y="186205"/>
                      <a:pt x="1021080" y="185429"/>
                      <a:pt x="1120140" y="182889"/>
                    </a:cubicBezTo>
                    <a:cubicBezTo>
                      <a:pt x="1153451" y="171785"/>
                      <a:pt x="1240482" y="146367"/>
                      <a:pt x="1264920" y="121929"/>
                    </a:cubicBezTo>
                    <a:cubicBezTo>
                      <a:pt x="1318045" y="68804"/>
                      <a:pt x="1289731" y="81436"/>
                      <a:pt x="1341120" y="68589"/>
                    </a:cubicBezTo>
                    <a:cubicBezTo>
                      <a:pt x="1353820" y="60969"/>
                      <a:pt x="1366661" y="53579"/>
                      <a:pt x="1379220" y="45729"/>
                    </a:cubicBezTo>
                    <a:cubicBezTo>
                      <a:pt x="1386986" y="40875"/>
                      <a:pt x="1393308" y="33121"/>
                      <a:pt x="1402080" y="30489"/>
                    </a:cubicBezTo>
                    <a:cubicBezTo>
                      <a:pt x="1419283" y="25328"/>
                      <a:pt x="1437640" y="25409"/>
                      <a:pt x="1455420" y="22869"/>
                    </a:cubicBezTo>
                    <a:cubicBezTo>
                      <a:pt x="1493520" y="27949"/>
                      <a:pt x="1531753" y="32114"/>
                      <a:pt x="1569720" y="38109"/>
                    </a:cubicBezTo>
                    <a:cubicBezTo>
                      <a:pt x="1580065" y="39742"/>
                      <a:pt x="1591319" y="40178"/>
                      <a:pt x="1600200" y="45729"/>
                    </a:cubicBezTo>
                    <a:cubicBezTo>
                      <a:pt x="1612384" y="53344"/>
                      <a:pt x="1619642" y="67011"/>
                      <a:pt x="1630680" y="76209"/>
                    </a:cubicBezTo>
                    <a:cubicBezTo>
                      <a:pt x="1650193" y="92470"/>
                      <a:pt x="1673679" y="103968"/>
                      <a:pt x="1691640" y="121929"/>
                    </a:cubicBezTo>
                    <a:cubicBezTo>
                      <a:pt x="1709420" y="139709"/>
                      <a:pt x="1722490" y="164024"/>
                      <a:pt x="1744980" y="175269"/>
                    </a:cubicBezTo>
                    <a:cubicBezTo>
                      <a:pt x="1822209" y="213884"/>
                      <a:pt x="1726805" y="163910"/>
                      <a:pt x="1805940" y="213369"/>
                    </a:cubicBezTo>
                    <a:cubicBezTo>
                      <a:pt x="1815573" y="219389"/>
                      <a:pt x="1826557" y="222973"/>
                      <a:pt x="1836420" y="228609"/>
                    </a:cubicBezTo>
                    <a:cubicBezTo>
                      <a:pt x="1864733" y="244788"/>
                      <a:pt x="1859630" y="250378"/>
                      <a:pt x="1897380" y="259089"/>
                    </a:cubicBezTo>
                    <a:cubicBezTo>
                      <a:pt x="1917334" y="263694"/>
                      <a:pt x="1938020" y="264169"/>
                      <a:pt x="1958340" y="266709"/>
                    </a:cubicBezTo>
                    <a:cubicBezTo>
                      <a:pt x="2021840" y="264169"/>
                      <a:pt x="2085725" y="266514"/>
                      <a:pt x="2148840" y="259089"/>
                    </a:cubicBezTo>
                    <a:cubicBezTo>
                      <a:pt x="2172772" y="256274"/>
                      <a:pt x="2194560" y="243849"/>
                      <a:pt x="2217420" y="236229"/>
                    </a:cubicBezTo>
                    <a:cubicBezTo>
                      <a:pt x="2225040" y="233689"/>
                      <a:pt x="2232404" y="230184"/>
                      <a:pt x="2240280" y="228609"/>
                    </a:cubicBezTo>
                    <a:cubicBezTo>
                      <a:pt x="2262643" y="224136"/>
                      <a:pt x="2280738" y="222156"/>
                      <a:pt x="2301240" y="213369"/>
                    </a:cubicBezTo>
                    <a:cubicBezTo>
                      <a:pt x="2318863" y="205816"/>
                      <a:pt x="2351388" y="185725"/>
                      <a:pt x="2369820" y="182889"/>
                    </a:cubicBezTo>
                    <a:cubicBezTo>
                      <a:pt x="2389904" y="179799"/>
                      <a:pt x="2410460" y="182889"/>
                      <a:pt x="2430780" y="182889"/>
                    </a:cubicBezTo>
                  </a:path>
                </a:pathLst>
              </a:custGeom>
              <a:solidFill>
                <a:srgbClr val="00EE6C"/>
              </a:solidFill>
              <a:ln w="571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6" name="Rectangle 25">
              <a:extLst>
                <a:ext uri="{FF2B5EF4-FFF2-40B4-BE49-F238E27FC236}">
                  <a16:creationId xmlns:a16="http://schemas.microsoft.com/office/drawing/2014/main" id="{2F78D617-9BA0-E29F-10F4-A02D27BE4DCD}"/>
                </a:ext>
              </a:extLst>
            </p:cNvPr>
            <p:cNvSpPr/>
            <p:nvPr/>
          </p:nvSpPr>
          <p:spPr>
            <a:xfrm>
              <a:off x="6479771" y="3864936"/>
              <a:ext cx="1725724" cy="544504"/>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sp>
        <p:nvSpPr>
          <p:cNvPr id="7" name="TextBox 6">
            <a:extLst>
              <a:ext uri="{FF2B5EF4-FFF2-40B4-BE49-F238E27FC236}">
                <a16:creationId xmlns:a16="http://schemas.microsoft.com/office/drawing/2014/main" id="{0582F19A-FD39-1B12-562F-3070782EDD54}"/>
              </a:ext>
            </a:extLst>
          </p:cNvPr>
          <p:cNvSpPr txBox="1"/>
          <p:nvPr/>
        </p:nvSpPr>
        <p:spPr>
          <a:xfrm>
            <a:off x="3315760" y="1303937"/>
            <a:ext cx="3970464" cy="1077218"/>
          </a:xfrm>
          <a:prstGeom prst="rect">
            <a:avLst/>
          </a:prstGeom>
          <a:noFill/>
        </p:spPr>
        <p:txBody>
          <a:bodyPr wrap="square" rtlCol="0">
            <a:spAutoFit/>
          </a:bodyPr>
          <a:lstStyle/>
          <a:p>
            <a:r>
              <a:rPr lang="en-US" sz="3200" b="1" dirty="0">
                <a:solidFill>
                  <a:srgbClr val="00B050"/>
                </a:solidFill>
              </a:rPr>
              <a:t>Output Sentence Embeddings</a:t>
            </a:r>
          </a:p>
        </p:txBody>
      </p:sp>
      <p:cxnSp>
        <p:nvCxnSpPr>
          <p:cNvPr id="9" name="Straight Connector 8">
            <a:extLst>
              <a:ext uri="{FF2B5EF4-FFF2-40B4-BE49-F238E27FC236}">
                <a16:creationId xmlns:a16="http://schemas.microsoft.com/office/drawing/2014/main" id="{BF2DE05B-8DBD-E47E-FEDB-4FE7FE61F432}"/>
              </a:ext>
            </a:extLst>
          </p:cNvPr>
          <p:cNvCxnSpPr>
            <a:stCxn id="7" idx="1"/>
          </p:cNvCxnSpPr>
          <p:nvPr/>
        </p:nvCxnSpPr>
        <p:spPr>
          <a:xfrm flipH="1">
            <a:off x="1371600" y="1842546"/>
            <a:ext cx="1944160" cy="77244"/>
          </a:xfrm>
          <a:prstGeom prst="line">
            <a:avLst/>
          </a:prstGeom>
          <a:ln w="38100">
            <a:solidFill>
              <a:srgbClr val="00B05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9770627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AFAE15F3-0E25-E2FC-0FE3-958D4DF53ED4}"/>
              </a:ext>
            </a:extLst>
          </p:cNvPr>
          <p:cNvSpPr/>
          <p:nvPr/>
        </p:nvSpPr>
        <p:spPr>
          <a:xfrm>
            <a:off x="0" y="0"/>
            <a:ext cx="9144000" cy="5143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Slide Number Placeholder 1">
            <a:extLst>
              <a:ext uri="{FF2B5EF4-FFF2-40B4-BE49-F238E27FC236}">
                <a16:creationId xmlns:a16="http://schemas.microsoft.com/office/drawing/2014/main" id="{3868B8AC-5CEA-4DAD-0467-A4813A44616E}"/>
              </a:ext>
            </a:extLst>
          </p:cNvPr>
          <p:cNvSpPr>
            <a:spLocks noGrp="1"/>
          </p:cNvSpPr>
          <p:nvPr>
            <p:ph type="sldNum" idx="12"/>
          </p:nvPr>
        </p:nvSpPr>
        <p:spPr>
          <a:xfrm>
            <a:off x="12864624" y="6192571"/>
            <a:ext cx="548700" cy="393600"/>
          </a:xfrm>
        </p:spPr>
        <p:txBody>
          <a:bodyPr/>
          <a:lstStyle/>
          <a:p>
            <a:pPr marL="0" lvl="0" indent="0" algn="r" rtl="0">
              <a:spcBef>
                <a:spcPts val="0"/>
              </a:spcBef>
              <a:spcAft>
                <a:spcPts val="0"/>
              </a:spcAft>
              <a:buNone/>
            </a:pPr>
            <a:fld id="{00000000-1234-1234-1234-123412341234}" type="slidenum">
              <a:rPr lang="en" smtClean="0"/>
              <a:t>42</a:t>
            </a:fld>
            <a:endParaRPr lang="en"/>
          </a:p>
        </p:txBody>
      </p:sp>
      <p:pic>
        <p:nvPicPr>
          <p:cNvPr id="4" name="Picture 2">
            <a:extLst>
              <a:ext uri="{FF2B5EF4-FFF2-40B4-BE49-F238E27FC236}">
                <a16:creationId xmlns:a16="http://schemas.microsoft.com/office/drawing/2014/main" id="{5C8D81F9-0737-9809-D05C-19FD6066288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819" t="17452" r="7433" b="7424"/>
          <a:stretch/>
        </p:blipFill>
        <p:spPr bwMode="auto">
          <a:xfrm>
            <a:off x="2026033" y="-1549717"/>
            <a:ext cx="5091933" cy="635350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C7D1369-8151-7CF8-341B-B59501550AC1}"/>
              </a:ext>
            </a:extLst>
          </p:cNvPr>
          <p:cNvSpPr txBox="1"/>
          <p:nvPr/>
        </p:nvSpPr>
        <p:spPr>
          <a:xfrm>
            <a:off x="2763101" y="4790450"/>
            <a:ext cx="2900553" cy="261610"/>
          </a:xfrm>
          <a:prstGeom prst="rect">
            <a:avLst/>
          </a:prstGeom>
          <a:noFill/>
        </p:spPr>
        <p:txBody>
          <a:bodyPr wrap="square" rtlCol="0">
            <a:spAutoFit/>
          </a:bodyPr>
          <a:lstStyle/>
          <a:p>
            <a:r>
              <a:rPr lang="en-US" sz="1100" b="1" dirty="0">
                <a:solidFill>
                  <a:srgbClr val="00B050"/>
                </a:solidFill>
              </a:rPr>
              <a:t>“The cat eats a mouse”</a:t>
            </a:r>
          </a:p>
        </p:txBody>
      </p:sp>
      <p:sp>
        <p:nvSpPr>
          <p:cNvPr id="6" name="TextBox 5">
            <a:extLst>
              <a:ext uri="{FF2B5EF4-FFF2-40B4-BE49-F238E27FC236}">
                <a16:creationId xmlns:a16="http://schemas.microsoft.com/office/drawing/2014/main" id="{039BA90F-AD75-1054-6965-DDB01563EF94}"/>
              </a:ext>
            </a:extLst>
          </p:cNvPr>
          <p:cNvSpPr txBox="1"/>
          <p:nvPr/>
        </p:nvSpPr>
        <p:spPr>
          <a:xfrm>
            <a:off x="4632959" y="4790450"/>
            <a:ext cx="3472053" cy="261610"/>
          </a:xfrm>
          <a:prstGeom prst="rect">
            <a:avLst/>
          </a:prstGeom>
          <a:noFill/>
        </p:spPr>
        <p:txBody>
          <a:bodyPr wrap="square" rtlCol="0">
            <a:spAutoFit/>
          </a:bodyPr>
          <a:lstStyle/>
          <a:p>
            <a:r>
              <a:rPr lang="en-US" sz="1100" b="1" dirty="0">
                <a:solidFill>
                  <a:srgbClr val="00B050"/>
                </a:solidFill>
              </a:rPr>
              <a:t>“</a:t>
            </a:r>
            <a:r>
              <a:rPr lang="fr-FR" sz="1100" b="1" dirty="0">
                <a:solidFill>
                  <a:srgbClr val="00B050"/>
                </a:solidFill>
              </a:rPr>
              <a:t>Le chat mange une souris</a:t>
            </a:r>
            <a:r>
              <a:rPr lang="en-US" sz="1100" b="1" dirty="0">
                <a:solidFill>
                  <a:srgbClr val="00B050"/>
                </a:solidFill>
              </a:rPr>
              <a:t>”</a:t>
            </a:r>
          </a:p>
        </p:txBody>
      </p:sp>
      <p:grpSp>
        <p:nvGrpSpPr>
          <p:cNvPr id="42" name="Group 41">
            <a:extLst>
              <a:ext uri="{FF2B5EF4-FFF2-40B4-BE49-F238E27FC236}">
                <a16:creationId xmlns:a16="http://schemas.microsoft.com/office/drawing/2014/main" id="{F3D67B09-F61A-BF63-147C-F599CF7435E0}"/>
              </a:ext>
            </a:extLst>
          </p:cNvPr>
          <p:cNvGrpSpPr/>
          <p:nvPr/>
        </p:nvGrpSpPr>
        <p:grpSpPr>
          <a:xfrm>
            <a:off x="3443913" y="519704"/>
            <a:ext cx="481072" cy="150357"/>
            <a:chOff x="3965985" y="4431962"/>
            <a:chExt cx="2442435" cy="441188"/>
          </a:xfrm>
          <a:solidFill>
            <a:srgbClr val="FFC636"/>
          </a:solidFill>
        </p:grpSpPr>
        <p:sp>
          <p:nvSpPr>
            <p:cNvPr id="43" name="Rectangle 42">
              <a:extLst>
                <a:ext uri="{FF2B5EF4-FFF2-40B4-BE49-F238E27FC236}">
                  <a16:creationId xmlns:a16="http://schemas.microsoft.com/office/drawing/2014/main" id="{A4ABCCE0-041C-528D-43A7-77593A24E9D2}"/>
                </a:ext>
              </a:extLst>
            </p:cNvPr>
            <p:cNvSpPr/>
            <p:nvPr/>
          </p:nvSpPr>
          <p:spPr>
            <a:xfrm>
              <a:off x="3965985" y="4431962"/>
              <a:ext cx="2440947" cy="441188"/>
            </a:xfrm>
            <a:prstGeom prst="rect">
              <a:avLst/>
            </a:prstGeom>
            <a:grpFill/>
            <a:ln>
              <a:solidFill>
                <a:srgbClr val="E2A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Freeform: Shape 43">
              <a:extLst>
                <a:ext uri="{FF2B5EF4-FFF2-40B4-BE49-F238E27FC236}">
                  <a16:creationId xmlns:a16="http://schemas.microsoft.com/office/drawing/2014/main" id="{C38DD581-C31F-39BE-42D5-05DA32803D0B}"/>
                </a:ext>
              </a:extLst>
            </p:cNvPr>
            <p:cNvSpPr/>
            <p:nvPr/>
          </p:nvSpPr>
          <p:spPr>
            <a:xfrm>
              <a:off x="3977640" y="4447023"/>
              <a:ext cx="2430780" cy="393197"/>
            </a:xfrm>
            <a:custGeom>
              <a:avLst/>
              <a:gdLst>
                <a:gd name="connsiteX0" fmla="*/ 0 w 2430780"/>
                <a:gd name="connsiteY0" fmla="*/ 15249 h 266709"/>
                <a:gd name="connsiteX1" fmla="*/ 45720 w 2430780"/>
                <a:gd name="connsiteY1" fmla="*/ 7629 h 266709"/>
                <a:gd name="connsiteX2" fmla="*/ 76200 w 2430780"/>
                <a:gd name="connsiteY2" fmla="*/ 9 h 266709"/>
                <a:gd name="connsiteX3" fmla="*/ 327660 w 2430780"/>
                <a:gd name="connsiteY3" fmla="*/ 15249 h 266709"/>
                <a:gd name="connsiteX4" fmla="*/ 388620 w 2430780"/>
                <a:gd name="connsiteY4" fmla="*/ 60969 h 266709"/>
                <a:gd name="connsiteX5" fmla="*/ 426720 w 2430780"/>
                <a:gd name="connsiteY5" fmla="*/ 114309 h 266709"/>
                <a:gd name="connsiteX6" fmla="*/ 449580 w 2430780"/>
                <a:gd name="connsiteY6" fmla="*/ 137169 h 266709"/>
                <a:gd name="connsiteX7" fmla="*/ 487680 w 2430780"/>
                <a:gd name="connsiteY7" fmla="*/ 182889 h 266709"/>
                <a:gd name="connsiteX8" fmla="*/ 510540 w 2430780"/>
                <a:gd name="connsiteY8" fmla="*/ 190509 h 266709"/>
                <a:gd name="connsiteX9" fmla="*/ 541020 w 2430780"/>
                <a:gd name="connsiteY9" fmla="*/ 205749 h 266709"/>
                <a:gd name="connsiteX10" fmla="*/ 769620 w 2430780"/>
                <a:gd name="connsiteY10" fmla="*/ 198129 h 266709"/>
                <a:gd name="connsiteX11" fmla="*/ 822960 w 2430780"/>
                <a:gd name="connsiteY11" fmla="*/ 190509 h 266709"/>
                <a:gd name="connsiteX12" fmla="*/ 1120140 w 2430780"/>
                <a:gd name="connsiteY12" fmla="*/ 182889 h 266709"/>
                <a:gd name="connsiteX13" fmla="*/ 1264920 w 2430780"/>
                <a:gd name="connsiteY13" fmla="*/ 121929 h 266709"/>
                <a:gd name="connsiteX14" fmla="*/ 1341120 w 2430780"/>
                <a:gd name="connsiteY14" fmla="*/ 68589 h 266709"/>
                <a:gd name="connsiteX15" fmla="*/ 1379220 w 2430780"/>
                <a:gd name="connsiteY15" fmla="*/ 45729 h 266709"/>
                <a:gd name="connsiteX16" fmla="*/ 1402080 w 2430780"/>
                <a:gd name="connsiteY16" fmla="*/ 30489 h 266709"/>
                <a:gd name="connsiteX17" fmla="*/ 1455420 w 2430780"/>
                <a:gd name="connsiteY17" fmla="*/ 22869 h 266709"/>
                <a:gd name="connsiteX18" fmla="*/ 1569720 w 2430780"/>
                <a:gd name="connsiteY18" fmla="*/ 38109 h 266709"/>
                <a:gd name="connsiteX19" fmla="*/ 1600200 w 2430780"/>
                <a:gd name="connsiteY19" fmla="*/ 45729 h 266709"/>
                <a:gd name="connsiteX20" fmla="*/ 1630680 w 2430780"/>
                <a:gd name="connsiteY20" fmla="*/ 76209 h 266709"/>
                <a:gd name="connsiteX21" fmla="*/ 1691640 w 2430780"/>
                <a:gd name="connsiteY21" fmla="*/ 121929 h 266709"/>
                <a:gd name="connsiteX22" fmla="*/ 1744980 w 2430780"/>
                <a:gd name="connsiteY22" fmla="*/ 175269 h 266709"/>
                <a:gd name="connsiteX23" fmla="*/ 1805940 w 2430780"/>
                <a:gd name="connsiteY23" fmla="*/ 213369 h 266709"/>
                <a:gd name="connsiteX24" fmla="*/ 1836420 w 2430780"/>
                <a:gd name="connsiteY24" fmla="*/ 228609 h 266709"/>
                <a:gd name="connsiteX25" fmla="*/ 1897380 w 2430780"/>
                <a:gd name="connsiteY25" fmla="*/ 259089 h 266709"/>
                <a:gd name="connsiteX26" fmla="*/ 1958340 w 2430780"/>
                <a:gd name="connsiteY26" fmla="*/ 266709 h 266709"/>
                <a:gd name="connsiteX27" fmla="*/ 2148840 w 2430780"/>
                <a:gd name="connsiteY27" fmla="*/ 259089 h 266709"/>
                <a:gd name="connsiteX28" fmla="*/ 2217420 w 2430780"/>
                <a:gd name="connsiteY28" fmla="*/ 236229 h 266709"/>
                <a:gd name="connsiteX29" fmla="*/ 2240280 w 2430780"/>
                <a:gd name="connsiteY29" fmla="*/ 228609 h 266709"/>
                <a:gd name="connsiteX30" fmla="*/ 2301240 w 2430780"/>
                <a:gd name="connsiteY30" fmla="*/ 213369 h 266709"/>
                <a:gd name="connsiteX31" fmla="*/ 2369820 w 2430780"/>
                <a:gd name="connsiteY31" fmla="*/ 182889 h 266709"/>
                <a:gd name="connsiteX32" fmla="*/ 2430780 w 2430780"/>
                <a:gd name="connsiteY32" fmla="*/ 182889 h 266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430780" h="266709">
                  <a:moveTo>
                    <a:pt x="0" y="15249"/>
                  </a:moveTo>
                  <a:cubicBezTo>
                    <a:pt x="15240" y="12709"/>
                    <a:pt x="30570" y="10659"/>
                    <a:pt x="45720" y="7629"/>
                  </a:cubicBezTo>
                  <a:cubicBezTo>
                    <a:pt x="55989" y="5575"/>
                    <a:pt x="65731" y="-274"/>
                    <a:pt x="76200" y="9"/>
                  </a:cubicBezTo>
                  <a:cubicBezTo>
                    <a:pt x="160143" y="2278"/>
                    <a:pt x="243840" y="10169"/>
                    <a:pt x="327660" y="15249"/>
                  </a:cubicBezTo>
                  <a:cubicBezTo>
                    <a:pt x="347980" y="30489"/>
                    <a:pt x="374531" y="39835"/>
                    <a:pt x="388620" y="60969"/>
                  </a:cubicBezTo>
                  <a:cubicBezTo>
                    <a:pt x="400681" y="79061"/>
                    <a:pt x="412543" y="97769"/>
                    <a:pt x="426720" y="114309"/>
                  </a:cubicBezTo>
                  <a:cubicBezTo>
                    <a:pt x="433733" y="122491"/>
                    <a:pt x="442681" y="128890"/>
                    <a:pt x="449580" y="137169"/>
                  </a:cubicBezTo>
                  <a:cubicBezTo>
                    <a:pt x="467151" y="158254"/>
                    <a:pt x="462635" y="166193"/>
                    <a:pt x="487680" y="182889"/>
                  </a:cubicBezTo>
                  <a:cubicBezTo>
                    <a:pt x="494363" y="187344"/>
                    <a:pt x="503157" y="187345"/>
                    <a:pt x="510540" y="190509"/>
                  </a:cubicBezTo>
                  <a:cubicBezTo>
                    <a:pt x="520981" y="194984"/>
                    <a:pt x="530860" y="200669"/>
                    <a:pt x="541020" y="205749"/>
                  </a:cubicBezTo>
                  <a:cubicBezTo>
                    <a:pt x="617220" y="203209"/>
                    <a:pt x="693489" y="202244"/>
                    <a:pt x="769620" y="198129"/>
                  </a:cubicBezTo>
                  <a:cubicBezTo>
                    <a:pt x="787554" y="197160"/>
                    <a:pt x="805016" y="191289"/>
                    <a:pt x="822960" y="190509"/>
                  </a:cubicBezTo>
                  <a:cubicBezTo>
                    <a:pt x="921959" y="186205"/>
                    <a:pt x="1021080" y="185429"/>
                    <a:pt x="1120140" y="182889"/>
                  </a:cubicBezTo>
                  <a:cubicBezTo>
                    <a:pt x="1153451" y="171785"/>
                    <a:pt x="1240482" y="146367"/>
                    <a:pt x="1264920" y="121929"/>
                  </a:cubicBezTo>
                  <a:cubicBezTo>
                    <a:pt x="1318045" y="68804"/>
                    <a:pt x="1289731" y="81436"/>
                    <a:pt x="1341120" y="68589"/>
                  </a:cubicBezTo>
                  <a:cubicBezTo>
                    <a:pt x="1353820" y="60969"/>
                    <a:pt x="1366661" y="53579"/>
                    <a:pt x="1379220" y="45729"/>
                  </a:cubicBezTo>
                  <a:cubicBezTo>
                    <a:pt x="1386986" y="40875"/>
                    <a:pt x="1393308" y="33121"/>
                    <a:pt x="1402080" y="30489"/>
                  </a:cubicBezTo>
                  <a:cubicBezTo>
                    <a:pt x="1419283" y="25328"/>
                    <a:pt x="1437640" y="25409"/>
                    <a:pt x="1455420" y="22869"/>
                  </a:cubicBezTo>
                  <a:cubicBezTo>
                    <a:pt x="1493520" y="27949"/>
                    <a:pt x="1531753" y="32114"/>
                    <a:pt x="1569720" y="38109"/>
                  </a:cubicBezTo>
                  <a:cubicBezTo>
                    <a:pt x="1580065" y="39742"/>
                    <a:pt x="1591319" y="40178"/>
                    <a:pt x="1600200" y="45729"/>
                  </a:cubicBezTo>
                  <a:cubicBezTo>
                    <a:pt x="1612384" y="53344"/>
                    <a:pt x="1619642" y="67011"/>
                    <a:pt x="1630680" y="76209"/>
                  </a:cubicBezTo>
                  <a:cubicBezTo>
                    <a:pt x="1650193" y="92470"/>
                    <a:pt x="1673679" y="103968"/>
                    <a:pt x="1691640" y="121929"/>
                  </a:cubicBezTo>
                  <a:cubicBezTo>
                    <a:pt x="1709420" y="139709"/>
                    <a:pt x="1722490" y="164024"/>
                    <a:pt x="1744980" y="175269"/>
                  </a:cubicBezTo>
                  <a:cubicBezTo>
                    <a:pt x="1822209" y="213884"/>
                    <a:pt x="1726805" y="163910"/>
                    <a:pt x="1805940" y="213369"/>
                  </a:cubicBezTo>
                  <a:cubicBezTo>
                    <a:pt x="1815573" y="219389"/>
                    <a:pt x="1826557" y="222973"/>
                    <a:pt x="1836420" y="228609"/>
                  </a:cubicBezTo>
                  <a:cubicBezTo>
                    <a:pt x="1864733" y="244788"/>
                    <a:pt x="1859630" y="250378"/>
                    <a:pt x="1897380" y="259089"/>
                  </a:cubicBezTo>
                  <a:cubicBezTo>
                    <a:pt x="1917334" y="263694"/>
                    <a:pt x="1938020" y="264169"/>
                    <a:pt x="1958340" y="266709"/>
                  </a:cubicBezTo>
                  <a:cubicBezTo>
                    <a:pt x="2021840" y="264169"/>
                    <a:pt x="2085725" y="266514"/>
                    <a:pt x="2148840" y="259089"/>
                  </a:cubicBezTo>
                  <a:cubicBezTo>
                    <a:pt x="2172772" y="256274"/>
                    <a:pt x="2194560" y="243849"/>
                    <a:pt x="2217420" y="236229"/>
                  </a:cubicBezTo>
                  <a:cubicBezTo>
                    <a:pt x="2225040" y="233689"/>
                    <a:pt x="2232404" y="230184"/>
                    <a:pt x="2240280" y="228609"/>
                  </a:cubicBezTo>
                  <a:cubicBezTo>
                    <a:pt x="2262643" y="224136"/>
                    <a:pt x="2280738" y="222156"/>
                    <a:pt x="2301240" y="213369"/>
                  </a:cubicBezTo>
                  <a:cubicBezTo>
                    <a:pt x="2318863" y="205816"/>
                    <a:pt x="2351388" y="185725"/>
                    <a:pt x="2369820" y="182889"/>
                  </a:cubicBezTo>
                  <a:cubicBezTo>
                    <a:pt x="2389904" y="179799"/>
                    <a:pt x="2410460" y="182889"/>
                    <a:pt x="2430780" y="182889"/>
                  </a:cubicBezTo>
                </a:path>
              </a:pathLst>
            </a:custGeom>
            <a:grpFill/>
            <a:ln w="57150">
              <a:solidFill>
                <a:srgbClr val="E2A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 name="Group 2">
            <a:extLst>
              <a:ext uri="{FF2B5EF4-FFF2-40B4-BE49-F238E27FC236}">
                <a16:creationId xmlns:a16="http://schemas.microsoft.com/office/drawing/2014/main" id="{5ED134E3-2E62-67BB-26B0-586816C5949D}"/>
              </a:ext>
            </a:extLst>
          </p:cNvPr>
          <p:cNvGrpSpPr/>
          <p:nvPr/>
        </p:nvGrpSpPr>
        <p:grpSpPr>
          <a:xfrm>
            <a:off x="5122511" y="1751106"/>
            <a:ext cx="620391" cy="112065"/>
            <a:chOff x="5171608" y="3861076"/>
            <a:chExt cx="3035736" cy="548364"/>
          </a:xfrm>
        </p:grpSpPr>
        <p:grpSp>
          <p:nvGrpSpPr>
            <p:cNvPr id="23" name="Group 22">
              <a:extLst>
                <a:ext uri="{FF2B5EF4-FFF2-40B4-BE49-F238E27FC236}">
                  <a16:creationId xmlns:a16="http://schemas.microsoft.com/office/drawing/2014/main" id="{686B0061-06B1-1405-349C-039816D93425}"/>
                </a:ext>
              </a:extLst>
            </p:cNvPr>
            <p:cNvGrpSpPr/>
            <p:nvPr/>
          </p:nvGrpSpPr>
          <p:grpSpPr>
            <a:xfrm>
              <a:off x="5171608" y="3861076"/>
              <a:ext cx="3035736" cy="548364"/>
              <a:chOff x="3965985" y="4431962"/>
              <a:chExt cx="2442435" cy="441188"/>
            </a:xfrm>
            <a:solidFill>
              <a:srgbClr val="EF3DE7"/>
            </a:solidFill>
          </p:grpSpPr>
          <p:sp>
            <p:nvSpPr>
              <p:cNvPr id="24" name="Rectangle 23">
                <a:extLst>
                  <a:ext uri="{FF2B5EF4-FFF2-40B4-BE49-F238E27FC236}">
                    <a16:creationId xmlns:a16="http://schemas.microsoft.com/office/drawing/2014/main" id="{2AA8B983-2A3D-C825-6DD5-F3CE4D4AC1D1}"/>
                  </a:ext>
                </a:extLst>
              </p:cNvPr>
              <p:cNvSpPr/>
              <p:nvPr/>
            </p:nvSpPr>
            <p:spPr>
              <a:xfrm>
                <a:off x="3965985" y="4431962"/>
                <a:ext cx="2440947" cy="441188"/>
              </a:xfrm>
              <a:prstGeom prst="rect">
                <a:avLst/>
              </a:prstGeom>
              <a:solidFill>
                <a:srgbClr val="00EE6C"/>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Freeform: Shape 24">
                <a:extLst>
                  <a:ext uri="{FF2B5EF4-FFF2-40B4-BE49-F238E27FC236}">
                    <a16:creationId xmlns:a16="http://schemas.microsoft.com/office/drawing/2014/main" id="{580429B2-3A33-19EA-9B42-7120094CA5A5}"/>
                  </a:ext>
                </a:extLst>
              </p:cNvPr>
              <p:cNvSpPr/>
              <p:nvPr/>
            </p:nvSpPr>
            <p:spPr>
              <a:xfrm>
                <a:off x="3977640" y="4447023"/>
                <a:ext cx="2430780" cy="393197"/>
              </a:xfrm>
              <a:custGeom>
                <a:avLst/>
                <a:gdLst>
                  <a:gd name="connsiteX0" fmla="*/ 0 w 2430780"/>
                  <a:gd name="connsiteY0" fmla="*/ 15249 h 266709"/>
                  <a:gd name="connsiteX1" fmla="*/ 45720 w 2430780"/>
                  <a:gd name="connsiteY1" fmla="*/ 7629 h 266709"/>
                  <a:gd name="connsiteX2" fmla="*/ 76200 w 2430780"/>
                  <a:gd name="connsiteY2" fmla="*/ 9 h 266709"/>
                  <a:gd name="connsiteX3" fmla="*/ 327660 w 2430780"/>
                  <a:gd name="connsiteY3" fmla="*/ 15249 h 266709"/>
                  <a:gd name="connsiteX4" fmla="*/ 388620 w 2430780"/>
                  <a:gd name="connsiteY4" fmla="*/ 60969 h 266709"/>
                  <a:gd name="connsiteX5" fmla="*/ 426720 w 2430780"/>
                  <a:gd name="connsiteY5" fmla="*/ 114309 h 266709"/>
                  <a:gd name="connsiteX6" fmla="*/ 449580 w 2430780"/>
                  <a:gd name="connsiteY6" fmla="*/ 137169 h 266709"/>
                  <a:gd name="connsiteX7" fmla="*/ 487680 w 2430780"/>
                  <a:gd name="connsiteY7" fmla="*/ 182889 h 266709"/>
                  <a:gd name="connsiteX8" fmla="*/ 510540 w 2430780"/>
                  <a:gd name="connsiteY8" fmla="*/ 190509 h 266709"/>
                  <a:gd name="connsiteX9" fmla="*/ 541020 w 2430780"/>
                  <a:gd name="connsiteY9" fmla="*/ 205749 h 266709"/>
                  <a:gd name="connsiteX10" fmla="*/ 769620 w 2430780"/>
                  <a:gd name="connsiteY10" fmla="*/ 198129 h 266709"/>
                  <a:gd name="connsiteX11" fmla="*/ 822960 w 2430780"/>
                  <a:gd name="connsiteY11" fmla="*/ 190509 h 266709"/>
                  <a:gd name="connsiteX12" fmla="*/ 1120140 w 2430780"/>
                  <a:gd name="connsiteY12" fmla="*/ 182889 h 266709"/>
                  <a:gd name="connsiteX13" fmla="*/ 1264920 w 2430780"/>
                  <a:gd name="connsiteY13" fmla="*/ 121929 h 266709"/>
                  <a:gd name="connsiteX14" fmla="*/ 1341120 w 2430780"/>
                  <a:gd name="connsiteY14" fmla="*/ 68589 h 266709"/>
                  <a:gd name="connsiteX15" fmla="*/ 1379220 w 2430780"/>
                  <a:gd name="connsiteY15" fmla="*/ 45729 h 266709"/>
                  <a:gd name="connsiteX16" fmla="*/ 1402080 w 2430780"/>
                  <a:gd name="connsiteY16" fmla="*/ 30489 h 266709"/>
                  <a:gd name="connsiteX17" fmla="*/ 1455420 w 2430780"/>
                  <a:gd name="connsiteY17" fmla="*/ 22869 h 266709"/>
                  <a:gd name="connsiteX18" fmla="*/ 1569720 w 2430780"/>
                  <a:gd name="connsiteY18" fmla="*/ 38109 h 266709"/>
                  <a:gd name="connsiteX19" fmla="*/ 1600200 w 2430780"/>
                  <a:gd name="connsiteY19" fmla="*/ 45729 h 266709"/>
                  <a:gd name="connsiteX20" fmla="*/ 1630680 w 2430780"/>
                  <a:gd name="connsiteY20" fmla="*/ 76209 h 266709"/>
                  <a:gd name="connsiteX21" fmla="*/ 1691640 w 2430780"/>
                  <a:gd name="connsiteY21" fmla="*/ 121929 h 266709"/>
                  <a:gd name="connsiteX22" fmla="*/ 1744980 w 2430780"/>
                  <a:gd name="connsiteY22" fmla="*/ 175269 h 266709"/>
                  <a:gd name="connsiteX23" fmla="*/ 1805940 w 2430780"/>
                  <a:gd name="connsiteY23" fmla="*/ 213369 h 266709"/>
                  <a:gd name="connsiteX24" fmla="*/ 1836420 w 2430780"/>
                  <a:gd name="connsiteY24" fmla="*/ 228609 h 266709"/>
                  <a:gd name="connsiteX25" fmla="*/ 1897380 w 2430780"/>
                  <a:gd name="connsiteY25" fmla="*/ 259089 h 266709"/>
                  <a:gd name="connsiteX26" fmla="*/ 1958340 w 2430780"/>
                  <a:gd name="connsiteY26" fmla="*/ 266709 h 266709"/>
                  <a:gd name="connsiteX27" fmla="*/ 2148840 w 2430780"/>
                  <a:gd name="connsiteY27" fmla="*/ 259089 h 266709"/>
                  <a:gd name="connsiteX28" fmla="*/ 2217420 w 2430780"/>
                  <a:gd name="connsiteY28" fmla="*/ 236229 h 266709"/>
                  <a:gd name="connsiteX29" fmla="*/ 2240280 w 2430780"/>
                  <a:gd name="connsiteY29" fmla="*/ 228609 h 266709"/>
                  <a:gd name="connsiteX30" fmla="*/ 2301240 w 2430780"/>
                  <a:gd name="connsiteY30" fmla="*/ 213369 h 266709"/>
                  <a:gd name="connsiteX31" fmla="*/ 2369820 w 2430780"/>
                  <a:gd name="connsiteY31" fmla="*/ 182889 h 266709"/>
                  <a:gd name="connsiteX32" fmla="*/ 2430780 w 2430780"/>
                  <a:gd name="connsiteY32" fmla="*/ 182889 h 266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430780" h="266709">
                    <a:moveTo>
                      <a:pt x="0" y="15249"/>
                    </a:moveTo>
                    <a:cubicBezTo>
                      <a:pt x="15240" y="12709"/>
                      <a:pt x="30570" y="10659"/>
                      <a:pt x="45720" y="7629"/>
                    </a:cubicBezTo>
                    <a:cubicBezTo>
                      <a:pt x="55989" y="5575"/>
                      <a:pt x="65731" y="-274"/>
                      <a:pt x="76200" y="9"/>
                    </a:cubicBezTo>
                    <a:cubicBezTo>
                      <a:pt x="160143" y="2278"/>
                      <a:pt x="243840" y="10169"/>
                      <a:pt x="327660" y="15249"/>
                    </a:cubicBezTo>
                    <a:cubicBezTo>
                      <a:pt x="347980" y="30489"/>
                      <a:pt x="374531" y="39835"/>
                      <a:pt x="388620" y="60969"/>
                    </a:cubicBezTo>
                    <a:cubicBezTo>
                      <a:pt x="400681" y="79061"/>
                      <a:pt x="412543" y="97769"/>
                      <a:pt x="426720" y="114309"/>
                    </a:cubicBezTo>
                    <a:cubicBezTo>
                      <a:pt x="433733" y="122491"/>
                      <a:pt x="442681" y="128890"/>
                      <a:pt x="449580" y="137169"/>
                    </a:cubicBezTo>
                    <a:cubicBezTo>
                      <a:pt x="467151" y="158254"/>
                      <a:pt x="462635" y="166193"/>
                      <a:pt x="487680" y="182889"/>
                    </a:cubicBezTo>
                    <a:cubicBezTo>
                      <a:pt x="494363" y="187344"/>
                      <a:pt x="503157" y="187345"/>
                      <a:pt x="510540" y="190509"/>
                    </a:cubicBezTo>
                    <a:cubicBezTo>
                      <a:pt x="520981" y="194984"/>
                      <a:pt x="530860" y="200669"/>
                      <a:pt x="541020" y="205749"/>
                    </a:cubicBezTo>
                    <a:cubicBezTo>
                      <a:pt x="617220" y="203209"/>
                      <a:pt x="693489" y="202244"/>
                      <a:pt x="769620" y="198129"/>
                    </a:cubicBezTo>
                    <a:cubicBezTo>
                      <a:pt x="787554" y="197160"/>
                      <a:pt x="805016" y="191289"/>
                      <a:pt x="822960" y="190509"/>
                    </a:cubicBezTo>
                    <a:cubicBezTo>
                      <a:pt x="921959" y="186205"/>
                      <a:pt x="1021080" y="185429"/>
                      <a:pt x="1120140" y="182889"/>
                    </a:cubicBezTo>
                    <a:cubicBezTo>
                      <a:pt x="1153451" y="171785"/>
                      <a:pt x="1240482" y="146367"/>
                      <a:pt x="1264920" y="121929"/>
                    </a:cubicBezTo>
                    <a:cubicBezTo>
                      <a:pt x="1318045" y="68804"/>
                      <a:pt x="1289731" y="81436"/>
                      <a:pt x="1341120" y="68589"/>
                    </a:cubicBezTo>
                    <a:cubicBezTo>
                      <a:pt x="1353820" y="60969"/>
                      <a:pt x="1366661" y="53579"/>
                      <a:pt x="1379220" y="45729"/>
                    </a:cubicBezTo>
                    <a:cubicBezTo>
                      <a:pt x="1386986" y="40875"/>
                      <a:pt x="1393308" y="33121"/>
                      <a:pt x="1402080" y="30489"/>
                    </a:cubicBezTo>
                    <a:cubicBezTo>
                      <a:pt x="1419283" y="25328"/>
                      <a:pt x="1437640" y="25409"/>
                      <a:pt x="1455420" y="22869"/>
                    </a:cubicBezTo>
                    <a:cubicBezTo>
                      <a:pt x="1493520" y="27949"/>
                      <a:pt x="1531753" y="32114"/>
                      <a:pt x="1569720" y="38109"/>
                    </a:cubicBezTo>
                    <a:cubicBezTo>
                      <a:pt x="1580065" y="39742"/>
                      <a:pt x="1591319" y="40178"/>
                      <a:pt x="1600200" y="45729"/>
                    </a:cubicBezTo>
                    <a:cubicBezTo>
                      <a:pt x="1612384" y="53344"/>
                      <a:pt x="1619642" y="67011"/>
                      <a:pt x="1630680" y="76209"/>
                    </a:cubicBezTo>
                    <a:cubicBezTo>
                      <a:pt x="1650193" y="92470"/>
                      <a:pt x="1673679" y="103968"/>
                      <a:pt x="1691640" y="121929"/>
                    </a:cubicBezTo>
                    <a:cubicBezTo>
                      <a:pt x="1709420" y="139709"/>
                      <a:pt x="1722490" y="164024"/>
                      <a:pt x="1744980" y="175269"/>
                    </a:cubicBezTo>
                    <a:cubicBezTo>
                      <a:pt x="1822209" y="213884"/>
                      <a:pt x="1726805" y="163910"/>
                      <a:pt x="1805940" y="213369"/>
                    </a:cubicBezTo>
                    <a:cubicBezTo>
                      <a:pt x="1815573" y="219389"/>
                      <a:pt x="1826557" y="222973"/>
                      <a:pt x="1836420" y="228609"/>
                    </a:cubicBezTo>
                    <a:cubicBezTo>
                      <a:pt x="1864733" y="244788"/>
                      <a:pt x="1859630" y="250378"/>
                      <a:pt x="1897380" y="259089"/>
                    </a:cubicBezTo>
                    <a:cubicBezTo>
                      <a:pt x="1917334" y="263694"/>
                      <a:pt x="1938020" y="264169"/>
                      <a:pt x="1958340" y="266709"/>
                    </a:cubicBezTo>
                    <a:cubicBezTo>
                      <a:pt x="2021840" y="264169"/>
                      <a:pt x="2085725" y="266514"/>
                      <a:pt x="2148840" y="259089"/>
                    </a:cubicBezTo>
                    <a:cubicBezTo>
                      <a:pt x="2172772" y="256274"/>
                      <a:pt x="2194560" y="243849"/>
                      <a:pt x="2217420" y="236229"/>
                    </a:cubicBezTo>
                    <a:cubicBezTo>
                      <a:pt x="2225040" y="233689"/>
                      <a:pt x="2232404" y="230184"/>
                      <a:pt x="2240280" y="228609"/>
                    </a:cubicBezTo>
                    <a:cubicBezTo>
                      <a:pt x="2262643" y="224136"/>
                      <a:pt x="2280738" y="222156"/>
                      <a:pt x="2301240" y="213369"/>
                    </a:cubicBezTo>
                    <a:cubicBezTo>
                      <a:pt x="2318863" y="205816"/>
                      <a:pt x="2351388" y="185725"/>
                      <a:pt x="2369820" y="182889"/>
                    </a:cubicBezTo>
                    <a:cubicBezTo>
                      <a:pt x="2389904" y="179799"/>
                      <a:pt x="2410460" y="182889"/>
                      <a:pt x="2430780" y="182889"/>
                    </a:cubicBezTo>
                  </a:path>
                </a:pathLst>
              </a:custGeom>
              <a:solidFill>
                <a:srgbClr val="00EE6C"/>
              </a:solidFill>
              <a:ln w="571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6" name="Rectangle 25">
              <a:extLst>
                <a:ext uri="{FF2B5EF4-FFF2-40B4-BE49-F238E27FC236}">
                  <a16:creationId xmlns:a16="http://schemas.microsoft.com/office/drawing/2014/main" id="{2F78D617-9BA0-E29F-10F4-A02D27BE4DCD}"/>
                </a:ext>
              </a:extLst>
            </p:cNvPr>
            <p:cNvSpPr/>
            <p:nvPr/>
          </p:nvSpPr>
          <p:spPr>
            <a:xfrm>
              <a:off x="6479771" y="3864936"/>
              <a:ext cx="1725724" cy="544504"/>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20309374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2DD39AF5-8F10-E9EB-6961-ED3CC8AC5E36}"/>
              </a:ext>
            </a:extLst>
          </p:cNvPr>
          <p:cNvSpPr/>
          <p:nvPr/>
        </p:nvSpPr>
        <p:spPr>
          <a:xfrm>
            <a:off x="0" y="0"/>
            <a:ext cx="9144000" cy="5143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Slide Number Placeholder 1">
            <a:extLst>
              <a:ext uri="{FF2B5EF4-FFF2-40B4-BE49-F238E27FC236}">
                <a16:creationId xmlns:a16="http://schemas.microsoft.com/office/drawing/2014/main" id="{3868B8AC-5CEA-4DAD-0467-A4813A44616E}"/>
              </a:ext>
            </a:extLst>
          </p:cNvPr>
          <p:cNvSpPr>
            <a:spLocks noGrp="1"/>
          </p:cNvSpPr>
          <p:nvPr>
            <p:ph type="sldNum" idx="12"/>
          </p:nvPr>
        </p:nvSpPr>
        <p:spPr>
          <a:xfrm>
            <a:off x="12864624" y="6192571"/>
            <a:ext cx="548700" cy="393600"/>
          </a:xfrm>
        </p:spPr>
        <p:txBody>
          <a:bodyPr/>
          <a:lstStyle/>
          <a:p>
            <a:pPr marL="0" lvl="0" indent="0" algn="r" rtl="0">
              <a:spcBef>
                <a:spcPts val="0"/>
              </a:spcBef>
              <a:spcAft>
                <a:spcPts val="0"/>
              </a:spcAft>
              <a:buNone/>
            </a:pPr>
            <a:fld id="{00000000-1234-1234-1234-123412341234}" type="slidenum">
              <a:rPr lang="en" smtClean="0"/>
              <a:t>43</a:t>
            </a:fld>
            <a:endParaRPr lang="en"/>
          </a:p>
        </p:txBody>
      </p:sp>
      <p:pic>
        <p:nvPicPr>
          <p:cNvPr id="4" name="Picture 2">
            <a:extLst>
              <a:ext uri="{FF2B5EF4-FFF2-40B4-BE49-F238E27FC236}">
                <a16:creationId xmlns:a16="http://schemas.microsoft.com/office/drawing/2014/main" id="{5C8D81F9-0737-9809-D05C-19FD6066288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819" t="17452" r="7433" b="7424"/>
          <a:stretch/>
        </p:blipFill>
        <p:spPr bwMode="auto">
          <a:xfrm>
            <a:off x="2086992" y="-1563059"/>
            <a:ext cx="5091933" cy="635350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C7D1369-8151-7CF8-341B-B59501550AC1}"/>
              </a:ext>
            </a:extLst>
          </p:cNvPr>
          <p:cNvSpPr txBox="1"/>
          <p:nvPr/>
        </p:nvSpPr>
        <p:spPr>
          <a:xfrm>
            <a:off x="2763101" y="4790450"/>
            <a:ext cx="2900553" cy="261610"/>
          </a:xfrm>
          <a:prstGeom prst="rect">
            <a:avLst/>
          </a:prstGeom>
          <a:noFill/>
        </p:spPr>
        <p:txBody>
          <a:bodyPr wrap="square" rtlCol="0">
            <a:spAutoFit/>
          </a:bodyPr>
          <a:lstStyle/>
          <a:p>
            <a:r>
              <a:rPr lang="en-US" sz="1100" b="1" dirty="0">
                <a:solidFill>
                  <a:srgbClr val="00B050"/>
                </a:solidFill>
              </a:rPr>
              <a:t>“The cat eats a mouse”</a:t>
            </a:r>
          </a:p>
        </p:txBody>
      </p:sp>
      <p:sp>
        <p:nvSpPr>
          <p:cNvPr id="6" name="TextBox 5">
            <a:extLst>
              <a:ext uri="{FF2B5EF4-FFF2-40B4-BE49-F238E27FC236}">
                <a16:creationId xmlns:a16="http://schemas.microsoft.com/office/drawing/2014/main" id="{039BA90F-AD75-1054-6965-DDB01563EF94}"/>
              </a:ext>
            </a:extLst>
          </p:cNvPr>
          <p:cNvSpPr txBox="1"/>
          <p:nvPr/>
        </p:nvSpPr>
        <p:spPr>
          <a:xfrm>
            <a:off x="4632959" y="4790450"/>
            <a:ext cx="3472053" cy="261610"/>
          </a:xfrm>
          <a:prstGeom prst="rect">
            <a:avLst/>
          </a:prstGeom>
          <a:noFill/>
        </p:spPr>
        <p:txBody>
          <a:bodyPr wrap="square" rtlCol="0">
            <a:spAutoFit/>
          </a:bodyPr>
          <a:lstStyle/>
          <a:p>
            <a:r>
              <a:rPr lang="en-US" sz="1100" b="1" dirty="0">
                <a:solidFill>
                  <a:srgbClr val="00B050"/>
                </a:solidFill>
              </a:rPr>
              <a:t>“</a:t>
            </a:r>
            <a:r>
              <a:rPr lang="fr-FR" sz="1100" b="1" dirty="0">
                <a:solidFill>
                  <a:srgbClr val="00B050"/>
                </a:solidFill>
              </a:rPr>
              <a:t>Le chat mange une souris</a:t>
            </a:r>
            <a:r>
              <a:rPr lang="en-US" sz="1100" b="1" dirty="0">
                <a:solidFill>
                  <a:srgbClr val="00B050"/>
                </a:solidFill>
              </a:rPr>
              <a:t>”</a:t>
            </a:r>
          </a:p>
        </p:txBody>
      </p:sp>
      <p:grpSp>
        <p:nvGrpSpPr>
          <p:cNvPr id="42" name="Group 41">
            <a:extLst>
              <a:ext uri="{FF2B5EF4-FFF2-40B4-BE49-F238E27FC236}">
                <a16:creationId xmlns:a16="http://schemas.microsoft.com/office/drawing/2014/main" id="{F3D67B09-F61A-BF63-147C-F599CF7435E0}"/>
              </a:ext>
            </a:extLst>
          </p:cNvPr>
          <p:cNvGrpSpPr/>
          <p:nvPr/>
        </p:nvGrpSpPr>
        <p:grpSpPr>
          <a:xfrm>
            <a:off x="3443913" y="519704"/>
            <a:ext cx="481072" cy="150357"/>
            <a:chOff x="3965985" y="4431962"/>
            <a:chExt cx="2442435" cy="441188"/>
          </a:xfrm>
          <a:solidFill>
            <a:srgbClr val="FFC636"/>
          </a:solidFill>
        </p:grpSpPr>
        <p:sp>
          <p:nvSpPr>
            <p:cNvPr id="43" name="Rectangle 42">
              <a:extLst>
                <a:ext uri="{FF2B5EF4-FFF2-40B4-BE49-F238E27FC236}">
                  <a16:creationId xmlns:a16="http://schemas.microsoft.com/office/drawing/2014/main" id="{A4ABCCE0-041C-528D-43A7-77593A24E9D2}"/>
                </a:ext>
              </a:extLst>
            </p:cNvPr>
            <p:cNvSpPr/>
            <p:nvPr/>
          </p:nvSpPr>
          <p:spPr>
            <a:xfrm>
              <a:off x="3965985" y="4431962"/>
              <a:ext cx="2440947" cy="441188"/>
            </a:xfrm>
            <a:prstGeom prst="rect">
              <a:avLst/>
            </a:prstGeom>
            <a:grpFill/>
            <a:ln>
              <a:solidFill>
                <a:srgbClr val="E2A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Freeform: Shape 43">
              <a:extLst>
                <a:ext uri="{FF2B5EF4-FFF2-40B4-BE49-F238E27FC236}">
                  <a16:creationId xmlns:a16="http://schemas.microsoft.com/office/drawing/2014/main" id="{C38DD581-C31F-39BE-42D5-05DA32803D0B}"/>
                </a:ext>
              </a:extLst>
            </p:cNvPr>
            <p:cNvSpPr/>
            <p:nvPr/>
          </p:nvSpPr>
          <p:spPr>
            <a:xfrm>
              <a:off x="3977640" y="4447023"/>
              <a:ext cx="2430780" cy="393197"/>
            </a:xfrm>
            <a:custGeom>
              <a:avLst/>
              <a:gdLst>
                <a:gd name="connsiteX0" fmla="*/ 0 w 2430780"/>
                <a:gd name="connsiteY0" fmla="*/ 15249 h 266709"/>
                <a:gd name="connsiteX1" fmla="*/ 45720 w 2430780"/>
                <a:gd name="connsiteY1" fmla="*/ 7629 h 266709"/>
                <a:gd name="connsiteX2" fmla="*/ 76200 w 2430780"/>
                <a:gd name="connsiteY2" fmla="*/ 9 h 266709"/>
                <a:gd name="connsiteX3" fmla="*/ 327660 w 2430780"/>
                <a:gd name="connsiteY3" fmla="*/ 15249 h 266709"/>
                <a:gd name="connsiteX4" fmla="*/ 388620 w 2430780"/>
                <a:gd name="connsiteY4" fmla="*/ 60969 h 266709"/>
                <a:gd name="connsiteX5" fmla="*/ 426720 w 2430780"/>
                <a:gd name="connsiteY5" fmla="*/ 114309 h 266709"/>
                <a:gd name="connsiteX6" fmla="*/ 449580 w 2430780"/>
                <a:gd name="connsiteY6" fmla="*/ 137169 h 266709"/>
                <a:gd name="connsiteX7" fmla="*/ 487680 w 2430780"/>
                <a:gd name="connsiteY7" fmla="*/ 182889 h 266709"/>
                <a:gd name="connsiteX8" fmla="*/ 510540 w 2430780"/>
                <a:gd name="connsiteY8" fmla="*/ 190509 h 266709"/>
                <a:gd name="connsiteX9" fmla="*/ 541020 w 2430780"/>
                <a:gd name="connsiteY9" fmla="*/ 205749 h 266709"/>
                <a:gd name="connsiteX10" fmla="*/ 769620 w 2430780"/>
                <a:gd name="connsiteY10" fmla="*/ 198129 h 266709"/>
                <a:gd name="connsiteX11" fmla="*/ 822960 w 2430780"/>
                <a:gd name="connsiteY11" fmla="*/ 190509 h 266709"/>
                <a:gd name="connsiteX12" fmla="*/ 1120140 w 2430780"/>
                <a:gd name="connsiteY12" fmla="*/ 182889 h 266709"/>
                <a:gd name="connsiteX13" fmla="*/ 1264920 w 2430780"/>
                <a:gd name="connsiteY13" fmla="*/ 121929 h 266709"/>
                <a:gd name="connsiteX14" fmla="*/ 1341120 w 2430780"/>
                <a:gd name="connsiteY14" fmla="*/ 68589 h 266709"/>
                <a:gd name="connsiteX15" fmla="*/ 1379220 w 2430780"/>
                <a:gd name="connsiteY15" fmla="*/ 45729 h 266709"/>
                <a:gd name="connsiteX16" fmla="*/ 1402080 w 2430780"/>
                <a:gd name="connsiteY16" fmla="*/ 30489 h 266709"/>
                <a:gd name="connsiteX17" fmla="*/ 1455420 w 2430780"/>
                <a:gd name="connsiteY17" fmla="*/ 22869 h 266709"/>
                <a:gd name="connsiteX18" fmla="*/ 1569720 w 2430780"/>
                <a:gd name="connsiteY18" fmla="*/ 38109 h 266709"/>
                <a:gd name="connsiteX19" fmla="*/ 1600200 w 2430780"/>
                <a:gd name="connsiteY19" fmla="*/ 45729 h 266709"/>
                <a:gd name="connsiteX20" fmla="*/ 1630680 w 2430780"/>
                <a:gd name="connsiteY20" fmla="*/ 76209 h 266709"/>
                <a:gd name="connsiteX21" fmla="*/ 1691640 w 2430780"/>
                <a:gd name="connsiteY21" fmla="*/ 121929 h 266709"/>
                <a:gd name="connsiteX22" fmla="*/ 1744980 w 2430780"/>
                <a:gd name="connsiteY22" fmla="*/ 175269 h 266709"/>
                <a:gd name="connsiteX23" fmla="*/ 1805940 w 2430780"/>
                <a:gd name="connsiteY23" fmla="*/ 213369 h 266709"/>
                <a:gd name="connsiteX24" fmla="*/ 1836420 w 2430780"/>
                <a:gd name="connsiteY24" fmla="*/ 228609 h 266709"/>
                <a:gd name="connsiteX25" fmla="*/ 1897380 w 2430780"/>
                <a:gd name="connsiteY25" fmla="*/ 259089 h 266709"/>
                <a:gd name="connsiteX26" fmla="*/ 1958340 w 2430780"/>
                <a:gd name="connsiteY26" fmla="*/ 266709 h 266709"/>
                <a:gd name="connsiteX27" fmla="*/ 2148840 w 2430780"/>
                <a:gd name="connsiteY27" fmla="*/ 259089 h 266709"/>
                <a:gd name="connsiteX28" fmla="*/ 2217420 w 2430780"/>
                <a:gd name="connsiteY28" fmla="*/ 236229 h 266709"/>
                <a:gd name="connsiteX29" fmla="*/ 2240280 w 2430780"/>
                <a:gd name="connsiteY29" fmla="*/ 228609 h 266709"/>
                <a:gd name="connsiteX30" fmla="*/ 2301240 w 2430780"/>
                <a:gd name="connsiteY30" fmla="*/ 213369 h 266709"/>
                <a:gd name="connsiteX31" fmla="*/ 2369820 w 2430780"/>
                <a:gd name="connsiteY31" fmla="*/ 182889 h 266709"/>
                <a:gd name="connsiteX32" fmla="*/ 2430780 w 2430780"/>
                <a:gd name="connsiteY32" fmla="*/ 182889 h 266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430780" h="266709">
                  <a:moveTo>
                    <a:pt x="0" y="15249"/>
                  </a:moveTo>
                  <a:cubicBezTo>
                    <a:pt x="15240" y="12709"/>
                    <a:pt x="30570" y="10659"/>
                    <a:pt x="45720" y="7629"/>
                  </a:cubicBezTo>
                  <a:cubicBezTo>
                    <a:pt x="55989" y="5575"/>
                    <a:pt x="65731" y="-274"/>
                    <a:pt x="76200" y="9"/>
                  </a:cubicBezTo>
                  <a:cubicBezTo>
                    <a:pt x="160143" y="2278"/>
                    <a:pt x="243840" y="10169"/>
                    <a:pt x="327660" y="15249"/>
                  </a:cubicBezTo>
                  <a:cubicBezTo>
                    <a:pt x="347980" y="30489"/>
                    <a:pt x="374531" y="39835"/>
                    <a:pt x="388620" y="60969"/>
                  </a:cubicBezTo>
                  <a:cubicBezTo>
                    <a:pt x="400681" y="79061"/>
                    <a:pt x="412543" y="97769"/>
                    <a:pt x="426720" y="114309"/>
                  </a:cubicBezTo>
                  <a:cubicBezTo>
                    <a:pt x="433733" y="122491"/>
                    <a:pt x="442681" y="128890"/>
                    <a:pt x="449580" y="137169"/>
                  </a:cubicBezTo>
                  <a:cubicBezTo>
                    <a:pt x="467151" y="158254"/>
                    <a:pt x="462635" y="166193"/>
                    <a:pt x="487680" y="182889"/>
                  </a:cubicBezTo>
                  <a:cubicBezTo>
                    <a:pt x="494363" y="187344"/>
                    <a:pt x="503157" y="187345"/>
                    <a:pt x="510540" y="190509"/>
                  </a:cubicBezTo>
                  <a:cubicBezTo>
                    <a:pt x="520981" y="194984"/>
                    <a:pt x="530860" y="200669"/>
                    <a:pt x="541020" y="205749"/>
                  </a:cubicBezTo>
                  <a:cubicBezTo>
                    <a:pt x="617220" y="203209"/>
                    <a:pt x="693489" y="202244"/>
                    <a:pt x="769620" y="198129"/>
                  </a:cubicBezTo>
                  <a:cubicBezTo>
                    <a:pt x="787554" y="197160"/>
                    <a:pt x="805016" y="191289"/>
                    <a:pt x="822960" y="190509"/>
                  </a:cubicBezTo>
                  <a:cubicBezTo>
                    <a:pt x="921959" y="186205"/>
                    <a:pt x="1021080" y="185429"/>
                    <a:pt x="1120140" y="182889"/>
                  </a:cubicBezTo>
                  <a:cubicBezTo>
                    <a:pt x="1153451" y="171785"/>
                    <a:pt x="1240482" y="146367"/>
                    <a:pt x="1264920" y="121929"/>
                  </a:cubicBezTo>
                  <a:cubicBezTo>
                    <a:pt x="1318045" y="68804"/>
                    <a:pt x="1289731" y="81436"/>
                    <a:pt x="1341120" y="68589"/>
                  </a:cubicBezTo>
                  <a:cubicBezTo>
                    <a:pt x="1353820" y="60969"/>
                    <a:pt x="1366661" y="53579"/>
                    <a:pt x="1379220" y="45729"/>
                  </a:cubicBezTo>
                  <a:cubicBezTo>
                    <a:pt x="1386986" y="40875"/>
                    <a:pt x="1393308" y="33121"/>
                    <a:pt x="1402080" y="30489"/>
                  </a:cubicBezTo>
                  <a:cubicBezTo>
                    <a:pt x="1419283" y="25328"/>
                    <a:pt x="1437640" y="25409"/>
                    <a:pt x="1455420" y="22869"/>
                  </a:cubicBezTo>
                  <a:cubicBezTo>
                    <a:pt x="1493520" y="27949"/>
                    <a:pt x="1531753" y="32114"/>
                    <a:pt x="1569720" y="38109"/>
                  </a:cubicBezTo>
                  <a:cubicBezTo>
                    <a:pt x="1580065" y="39742"/>
                    <a:pt x="1591319" y="40178"/>
                    <a:pt x="1600200" y="45729"/>
                  </a:cubicBezTo>
                  <a:cubicBezTo>
                    <a:pt x="1612384" y="53344"/>
                    <a:pt x="1619642" y="67011"/>
                    <a:pt x="1630680" y="76209"/>
                  </a:cubicBezTo>
                  <a:cubicBezTo>
                    <a:pt x="1650193" y="92470"/>
                    <a:pt x="1673679" y="103968"/>
                    <a:pt x="1691640" y="121929"/>
                  </a:cubicBezTo>
                  <a:cubicBezTo>
                    <a:pt x="1709420" y="139709"/>
                    <a:pt x="1722490" y="164024"/>
                    <a:pt x="1744980" y="175269"/>
                  </a:cubicBezTo>
                  <a:cubicBezTo>
                    <a:pt x="1822209" y="213884"/>
                    <a:pt x="1726805" y="163910"/>
                    <a:pt x="1805940" y="213369"/>
                  </a:cubicBezTo>
                  <a:cubicBezTo>
                    <a:pt x="1815573" y="219389"/>
                    <a:pt x="1826557" y="222973"/>
                    <a:pt x="1836420" y="228609"/>
                  </a:cubicBezTo>
                  <a:cubicBezTo>
                    <a:pt x="1864733" y="244788"/>
                    <a:pt x="1859630" y="250378"/>
                    <a:pt x="1897380" y="259089"/>
                  </a:cubicBezTo>
                  <a:cubicBezTo>
                    <a:pt x="1917334" y="263694"/>
                    <a:pt x="1938020" y="264169"/>
                    <a:pt x="1958340" y="266709"/>
                  </a:cubicBezTo>
                  <a:cubicBezTo>
                    <a:pt x="2021840" y="264169"/>
                    <a:pt x="2085725" y="266514"/>
                    <a:pt x="2148840" y="259089"/>
                  </a:cubicBezTo>
                  <a:cubicBezTo>
                    <a:pt x="2172772" y="256274"/>
                    <a:pt x="2194560" y="243849"/>
                    <a:pt x="2217420" y="236229"/>
                  </a:cubicBezTo>
                  <a:cubicBezTo>
                    <a:pt x="2225040" y="233689"/>
                    <a:pt x="2232404" y="230184"/>
                    <a:pt x="2240280" y="228609"/>
                  </a:cubicBezTo>
                  <a:cubicBezTo>
                    <a:pt x="2262643" y="224136"/>
                    <a:pt x="2280738" y="222156"/>
                    <a:pt x="2301240" y="213369"/>
                  </a:cubicBezTo>
                  <a:cubicBezTo>
                    <a:pt x="2318863" y="205816"/>
                    <a:pt x="2351388" y="185725"/>
                    <a:pt x="2369820" y="182889"/>
                  </a:cubicBezTo>
                  <a:cubicBezTo>
                    <a:pt x="2389904" y="179799"/>
                    <a:pt x="2410460" y="182889"/>
                    <a:pt x="2430780" y="182889"/>
                  </a:cubicBezTo>
                </a:path>
              </a:pathLst>
            </a:custGeom>
            <a:grpFill/>
            <a:ln w="57150">
              <a:solidFill>
                <a:srgbClr val="E2A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 name="Group 2">
            <a:extLst>
              <a:ext uri="{FF2B5EF4-FFF2-40B4-BE49-F238E27FC236}">
                <a16:creationId xmlns:a16="http://schemas.microsoft.com/office/drawing/2014/main" id="{5ED134E3-2E62-67BB-26B0-586816C5949D}"/>
              </a:ext>
            </a:extLst>
          </p:cNvPr>
          <p:cNvGrpSpPr/>
          <p:nvPr/>
        </p:nvGrpSpPr>
        <p:grpSpPr>
          <a:xfrm>
            <a:off x="5183471" y="1751106"/>
            <a:ext cx="528481" cy="95463"/>
            <a:chOff x="5171608" y="3861076"/>
            <a:chExt cx="3035736" cy="548364"/>
          </a:xfrm>
        </p:grpSpPr>
        <p:grpSp>
          <p:nvGrpSpPr>
            <p:cNvPr id="23" name="Group 22">
              <a:extLst>
                <a:ext uri="{FF2B5EF4-FFF2-40B4-BE49-F238E27FC236}">
                  <a16:creationId xmlns:a16="http://schemas.microsoft.com/office/drawing/2014/main" id="{686B0061-06B1-1405-349C-039816D93425}"/>
                </a:ext>
              </a:extLst>
            </p:cNvPr>
            <p:cNvGrpSpPr/>
            <p:nvPr/>
          </p:nvGrpSpPr>
          <p:grpSpPr>
            <a:xfrm>
              <a:off x="5171608" y="3861076"/>
              <a:ext cx="3035736" cy="548364"/>
              <a:chOff x="3965985" y="4431962"/>
              <a:chExt cx="2442435" cy="441188"/>
            </a:xfrm>
            <a:solidFill>
              <a:srgbClr val="EF3DE7"/>
            </a:solidFill>
          </p:grpSpPr>
          <p:sp>
            <p:nvSpPr>
              <p:cNvPr id="24" name="Rectangle 23">
                <a:extLst>
                  <a:ext uri="{FF2B5EF4-FFF2-40B4-BE49-F238E27FC236}">
                    <a16:creationId xmlns:a16="http://schemas.microsoft.com/office/drawing/2014/main" id="{2AA8B983-2A3D-C825-6DD5-F3CE4D4AC1D1}"/>
                  </a:ext>
                </a:extLst>
              </p:cNvPr>
              <p:cNvSpPr/>
              <p:nvPr/>
            </p:nvSpPr>
            <p:spPr>
              <a:xfrm>
                <a:off x="3965985" y="4431962"/>
                <a:ext cx="2440947" cy="441188"/>
              </a:xfrm>
              <a:prstGeom prst="rect">
                <a:avLst/>
              </a:prstGeom>
              <a:solidFill>
                <a:srgbClr val="00EE6C"/>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Freeform: Shape 24">
                <a:extLst>
                  <a:ext uri="{FF2B5EF4-FFF2-40B4-BE49-F238E27FC236}">
                    <a16:creationId xmlns:a16="http://schemas.microsoft.com/office/drawing/2014/main" id="{580429B2-3A33-19EA-9B42-7120094CA5A5}"/>
                  </a:ext>
                </a:extLst>
              </p:cNvPr>
              <p:cNvSpPr/>
              <p:nvPr/>
            </p:nvSpPr>
            <p:spPr>
              <a:xfrm>
                <a:off x="3977640" y="4447023"/>
                <a:ext cx="2430780" cy="393197"/>
              </a:xfrm>
              <a:custGeom>
                <a:avLst/>
                <a:gdLst>
                  <a:gd name="connsiteX0" fmla="*/ 0 w 2430780"/>
                  <a:gd name="connsiteY0" fmla="*/ 15249 h 266709"/>
                  <a:gd name="connsiteX1" fmla="*/ 45720 w 2430780"/>
                  <a:gd name="connsiteY1" fmla="*/ 7629 h 266709"/>
                  <a:gd name="connsiteX2" fmla="*/ 76200 w 2430780"/>
                  <a:gd name="connsiteY2" fmla="*/ 9 h 266709"/>
                  <a:gd name="connsiteX3" fmla="*/ 327660 w 2430780"/>
                  <a:gd name="connsiteY3" fmla="*/ 15249 h 266709"/>
                  <a:gd name="connsiteX4" fmla="*/ 388620 w 2430780"/>
                  <a:gd name="connsiteY4" fmla="*/ 60969 h 266709"/>
                  <a:gd name="connsiteX5" fmla="*/ 426720 w 2430780"/>
                  <a:gd name="connsiteY5" fmla="*/ 114309 h 266709"/>
                  <a:gd name="connsiteX6" fmla="*/ 449580 w 2430780"/>
                  <a:gd name="connsiteY6" fmla="*/ 137169 h 266709"/>
                  <a:gd name="connsiteX7" fmla="*/ 487680 w 2430780"/>
                  <a:gd name="connsiteY7" fmla="*/ 182889 h 266709"/>
                  <a:gd name="connsiteX8" fmla="*/ 510540 w 2430780"/>
                  <a:gd name="connsiteY8" fmla="*/ 190509 h 266709"/>
                  <a:gd name="connsiteX9" fmla="*/ 541020 w 2430780"/>
                  <a:gd name="connsiteY9" fmla="*/ 205749 h 266709"/>
                  <a:gd name="connsiteX10" fmla="*/ 769620 w 2430780"/>
                  <a:gd name="connsiteY10" fmla="*/ 198129 h 266709"/>
                  <a:gd name="connsiteX11" fmla="*/ 822960 w 2430780"/>
                  <a:gd name="connsiteY11" fmla="*/ 190509 h 266709"/>
                  <a:gd name="connsiteX12" fmla="*/ 1120140 w 2430780"/>
                  <a:gd name="connsiteY12" fmla="*/ 182889 h 266709"/>
                  <a:gd name="connsiteX13" fmla="*/ 1264920 w 2430780"/>
                  <a:gd name="connsiteY13" fmla="*/ 121929 h 266709"/>
                  <a:gd name="connsiteX14" fmla="*/ 1341120 w 2430780"/>
                  <a:gd name="connsiteY14" fmla="*/ 68589 h 266709"/>
                  <a:gd name="connsiteX15" fmla="*/ 1379220 w 2430780"/>
                  <a:gd name="connsiteY15" fmla="*/ 45729 h 266709"/>
                  <a:gd name="connsiteX16" fmla="*/ 1402080 w 2430780"/>
                  <a:gd name="connsiteY16" fmla="*/ 30489 h 266709"/>
                  <a:gd name="connsiteX17" fmla="*/ 1455420 w 2430780"/>
                  <a:gd name="connsiteY17" fmla="*/ 22869 h 266709"/>
                  <a:gd name="connsiteX18" fmla="*/ 1569720 w 2430780"/>
                  <a:gd name="connsiteY18" fmla="*/ 38109 h 266709"/>
                  <a:gd name="connsiteX19" fmla="*/ 1600200 w 2430780"/>
                  <a:gd name="connsiteY19" fmla="*/ 45729 h 266709"/>
                  <a:gd name="connsiteX20" fmla="*/ 1630680 w 2430780"/>
                  <a:gd name="connsiteY20" fmla="*/ 76209 h 266709"/>
                  <a:gd name="connsiteX21" fmla="*/ 1691640 w 2430780"/>
                  <a:gd name="connsiteY21" fmla="*/ 121929 h 266709"/>
                  <a:gd name="connsiteX22" fmla="*/ 1744980 w 2430780"/>
                  <a:gd name="connsiteY22" fmla="*/ 175269 h 266709"/>
                  <a:gd name="connsiteX23" fmla="*/ 1805940 w 2430780"/>
                  <a:gd name="connsiteY23" fmla="*/ 213369 h 266709"/>
                  <a:gd name="connsiteX24" fmla="*/ 1836420 w 2430780"/>
                  <a:gd name="connsiteY24" fmla="*/ 228609 h 266709"/>
                  <a:gd name="connsiteX25" fmla="*/ 1897380 w 2430780"/>
                  <a:gd name="connsiteY25" fmla="*/ 259089 h 266709"/>
                  <a:gd name="connsiteX26" fmla="*/ 1958340 w 2430780"/>
                  <a:gd name="connsiteY26" fmla="*/ 266709 h 266709"/>
                  <a:gd name="connsiteX27" fmla="*/ 2148840 w 2430780"/>
                  <a:gd name="connsiteY27" fmla="*/ 259089 h 266709"/>
                  <a:gd name="connsiteX28" fmla="*/ 2217420 w 2430780"/>
                  <a:gd name="connsiteY28" fmla="*/ 236229 h 266709"/>
                  <a:gd name="connsiteX29" fmla="*/ 2240280 w 2430780"/>
                  <a:gd name="connsiteY29" fmla="*/ 228609 h 266709"/>
                  <a:gd name="connsiteX30" fmla="*/ 2301240 w 2430780"/>
                  <a:gd name="connsiteY30" fmla="*/ 213369 h 266709"/>
                  <a:gd name="connsiteX31" fmla="*/ 2369820 w 2430780"/>
                  <a:gd name="connsiteY31" fmla="*/ 182889 h 266709"/>
                  <a:gd name="connsiteX32" fmla="*/ 2430780 w 2430780"/>
                  <a:gd name="connsiteY32" fmla="*/ 182889 h 266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430780" h="266709">
                    <a:moveTo>
                      <a:pt x="0" y="15249"/>
                    </a:moveTo>
                    <a:cubicBezTo>
                      <a:pt x="15240" y="12709"/>
                      <a:pt x="30570" y="10659"/>
                      <a:pt x="45720" y="7629"/>
                    </a:cubicBezTo>
                    <a:cubicBezTo>
                      <a:pt x="55989" y="5575"/>
                      <a:pt x="65731" y="-274"/>
                      <a:pt x="76200" y="9"/>
                    </a:cubicBezTo>
                    <a:cubicBezTo>
                      <a:pt x="160143" y="2278"/>
                      <a:pt x="243840" y="10169"/>
                      <a:pt x="327660" y="15249"/>
                    </a:cubicBezTo>
                    <a:cubicBezTo>
                      <a:pt x="347980" y="30489"/>
                      <a:pt x="374531" y="39835"/>
                      <a:pt x="388620" y="60969"/>
                    </a:cubicBezTo>
                    <a:cubicBezTo>
                      <a:pt x="400681" y="79061"/>
                      <a:pt x="412543" y="97769"/>
                      <a:pt x="426720" y="114309"/>
                    </a:cubicBezTo>
                    <a:cubicBezTo>
                      <a:pt x="433733" y="122491"/>
                      <a:pt x="442681" y="128890"/>
                      <a:pt x="449580" y="137169"/>
                    </a:cubicBezTo>
                    <a:cubicBezTo>
                      <a:pt x="467151" y="158254"/>
                      <a:pt x="462635" y="166193"/>
                      <a:pt x="487680" y="182889"/>
                    </a:cubicBezTo>
                    <a:cubicBezTo>
                      <a:pt x="494363" y="187344"/>
                      <a:pt x="503157" y="187345"/>
                      <a:pt x="510540" y="190509"/>
                    </a:cubicBezTo>
                    <a:cubicBezTo>
                      <a:pt x="520981" y="194984"/>
                      <a:pt x="530860" y="200669"/>
                      <a:pt x="541020" y="205749"/>
                    </a:cubicBezTo>
                    <a:cubicBezTo>
                      <a:pt x="617220" y="203209"/>
                      <a:pt x="693489" y="202244"/>
                      <a:pt x="769620" y="198129"/>
                    </a:cubicBezTo>
                    <a:cubicBezTo>
                      <a:pt x="787554" y="197160"/>
                      <a:pt x="805016" y="191289"/>
                      <a:pt x="822960" y="190509"/>
                    </a:cubicBezTo>
                    <a:cubicBezTo>
                      <a:pt x="921959" y="186205"/>
                      <a:pt x="1021080" y="185429"/>
                      <a:pt x="1120140" y="182889"/>
                    </a:cubicBezTo>
                    <a:cubicBezTo>
                      <a:pt x="1153451" y="171785"/>
                      <a:pt x="1240482" y="146367"/>
                      <a:pt x="1264920" y="121929"/>
                    </a:cubicBezTo>
                    <a:cubicBezTo>
                      <a:pt x="1318045" y="68804"/>
                      <a:pt x="1289731" y="81436"/>
                      <a:pt x="1341120" y="68589"/>
                    </a:cubicBezTo>
                    <a:cubicBezTo>
                      <a:pt x="1353820" y="60969"/>
                      <a:pt x="1366661" y="53579"/>
                      <a:pt x="1379220" y="45729"/>
                    </a:cubicBezTo>
                    <a:cubicBezTo>
                      <a:pt x="1386986" y="40875"/>
                      <a:pt x="1393308" y="33121"/>
                      <a:pt x="1402080" y="30489"/>
                    </a:cubicBezTo>
                    <a:cubicBezTo>
                      <a:pt x="1419283" y="25328"/>
                      <a:pt x="1437640" y="25409"/>
                      <a:pt x="1455420" y="22869"/>
                    </a:cubicBezTo>
                    <a:cubicBezTo>
                      <a:pt x="1493520" y="27949"/>
                      <a:pt x="1531753" y="32114"/>
                      <a:pt x="1569720" y="38109"/>
                    </a:cubicBezTo>
                    <a:cubicBezTo>
                      <a:pt x="1580065" y="39742"/>
                      <a:pt x="1591319" y="40178"/>
                      <a:pt x="1600200" y="45729"/>
                    </a:cubicBezTo>
                    <a:cubicBezTo>
                      <a:pt x="1612384" y="53344"/>
                      <a:pt x="1619642" y="67011"/>
                      <a:pt x="1630680" y="76209"/>
                    </a:cubicBezTo>
                    <a:cubicBezTo>
                      <a:pt x="1650193" y="92470"/>
                      <a:pt x="1673679" y="103968"/>
                      <a:pt x="1691640" y="121929"/>
                    </a:cubicBezTo>
                    <a:cubicBezTo>
                      <a:pt x="1709420" y="139709"/>
                      <a:pt x="1722490" y="164024"/>
                      <a:pt x="1744980" y="175269"/>
                    </a:cubicBezTo>
                    <a:cubicBezTo>
                      <a:pt x="1822209" y="213884"/>
                      <a:pt x="1726805" y="163910"/>
                      <a:pt x="1805940" y="213369"/>
                    </a:cubicBezTo>
                    <a:cubicBezTo>
                      <a:pt x="1815573" y="219389"/>
                      <a:pt x="1826557" y="222973"/>
                      <a:pt x="1836420" y="228609"/>
                    </a:cubicBezTo>
                    <a:cubicBezTo>
                      <a:pt x="1864733" y="244788"/>
                      <a:pt x="1859630" y="250378"/>
                      <a:pt x="1897380" y="259089"/>
                    </a:cubicBezTo>
                    <a:cubicBezTo>
                      <a:pt x="1917334" y="263694"/>
                      <a:pt x="1938020" y="264169"/>
                      <a:pt x="1958340" y="266709"/>
                    </a:cubicBezTo>
                    <a:cubicBezTo>
                      <a:pt x="2021840" y="264169"/>
                      <a:pt x="2085725" y="266514"/>
                      <a:pt x="2148840" y="259089"/>
                    </a:cubicBezTo>
                    <a:cubicBezTo>
                      <a:pt x="2172772" y="256274"/>
                      <a:pt x="2194560" y="243849"/>
                      <a:pt x="2217420" y="236229"/>
                    </a:cubicBezTo>
                    <a:cubicBezTo>
                      <a:pt x="2225040" y="233689"/>
                      <a:pt x="2232404" y="230184"/>
                      <a:pt x="2240280" y="228609"/>
                    </a:cubicBezTo>
                    <a:cubicBezTo>
                      <a:pt x="2262643" y="224136"/>
                      <a:pt x="2280738" y="222156"/>
                      <a:pt x="2301240" y="213369"/>
                    </a:cubicBezTo>
                    <a:cubicBezTo>
                      <a:pt x="2318863" y="205816"/>
                      <a:pt x="2351388" y="185725"/>
                      <a:pt x="2369820" y="182889"/>
                    </a:cubicBezTo>
                    <a:cubicBezTo>
                      <a:pt x="2389904" y="179799"/>
                      <a:pt x="2410460" y="182889"/>
                      <a:pt x="2430780" y="182889"/>
                    </a:cubicBezTo>
                  </a:path>
                </a:pathLst>
              </a:custGeom>
              <a:solidFill>
                <a:srgbClr val="00EE6C"/>
              </a:solidFill>
              <a:ln w="571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6" name="Rectangle 25">
              <a:extLst>
                <a:ext uri="{FF2B5EF4-FFF2-40B4-BE49-F238E27FC236}">
                  <a16:creationId xmlns:a16="http://schemas.microsoft.com/office/drawing/2014/main" id="{2F78D617-9BA0-E29F-10F4-A02D27BE4DCD}"/>
                </a:ext>
              </a:extLst>
            </p:cNvPr>
            <p:cNvSpPr/>
            <p:nvPr/>
          </p:nvSpPr>
          <p:spPr>
            <a:xfrm>
              <a:off x="6479771" y="3864936"/>
              <a:ext cx="1725724" cy="544504"/>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grpSp>
        <p:nvGrpSpPr>
          <p:cNvPr id="7" name="Group 6">
            <a:extLst>
              <a:ext uri="{FF2B5EF4-FFF2-40B4-BE49-F238E27FC236}">
                <a16:creationId xmlns:a16="http://schemas.microsoft.com/office/drawing/2014/main" id="{E5BAF933-BD68-8C18-A7E5-262CD679BC82}"/>
              </a:ext>
            </a:extLst>
          </p:cNvPr>
          <p:cNvGrpSpPr/>
          <p:nvPr/>
        </p:nvGrpSpPr>
        <p:grpSpPr>
          <a:xfrm>
            <a:off x="3443913" y="516659"/>
            <a:ext cx="481072" cy="150357"/>
            <a:chOff x="3965985" y="4431962"/>
            <a:chExt cx="2442435" cy="441188"/>
          </a:xfrm>
          <a:solidFill>
            <a:srgbClr val="FFC636"/>
          </a:solidFill>
        </p:grpSpPr>
        <p:sp>
          <p:nvSpPr>
            <p:cNvPr id="8" name="Rectangle 7">
              <a:extLst>
                <a:ext uri="{FF2B5EF4-FFF2-40B4-BE49-F238E27FC236}">
                  <a16:creationId xmlns:a16="http://schemas.microsoft.com/office/drawing/2014/main" id="{A11194CE-2BB4-450E-37DE-BE5BE026794E}"/>
                </a:ext>
              </a:extLst>
            </p:cNvPr>
            <p:cNvSpPr/>
            <p:nvPr/>
          </p:nvSpPr>
          <p:spPr>
            <a:xfrm>
              <a:off x="3965985" y="4431962"/>
              <a:ext cx="2440947" cy="441188"/>
            </a:xfrm>
            <a:prstGeom prst="rect">
              <a:avLst/>
            </a:prstGeom>
            <a:grpFill/>
            <a:ln>
              <a:solidFill>
                <a:srgbClr val="E2A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Freeform: Shape 8">
              <a:extLst>
                <a:ext uri="{FF2B5EF4-FFF2-40B4-BE49-F238E27FC236}">
                  <a16:creationId xmlns:a16="http://schemas.microsoft.com/office/drawing/2014/main" id="{767B72B6-23CC-9ED7-1478-8C48EA89B486}"/>
                </a:ext>
              </a:extLst>
            </p:cNvPr>
            <p:cNvSpPr/>
            <p:nvPr/>
          </p:nvSpPr>
          <p:spPr>
            <a:xfrm>
              <a:off x="3977640" y="4447023"/>
              <a:ext cx="2430780" cy="393197"/>
            </a:xfrm>
            <a:custGeom>
              <a:avLst/>
              <a:gdLst>
                <a:gd name="connsiteX0" fmla="*/ 0 w 2430780"/>
                <a:gd name="connsiteY0" fmla="*/ 15249 h 266709"/>
                <a:gd name="connsiteX1" fmla="*/ 45720 w 2430780"/>
                <a:gd name="connsiteY1" fmla="*/ 7629 h 266709"/>
                <a:gd name="connsiteX2" fmla="*/ 76200 w 2430780"/>
                <a:gd name="connsiteY2" fmla="*/ 9 h 266709"/>
                <a:gd name="connsiteX3" fmla="*/ 327660 w 2430780"/>
                <a:gd name="connsiteY3" fmla="*/ 15249 h 266709"/>
                <a:gd name="connsiteX4" fmla="*/ 388620 w 2430780"/>
                <a:gd name="connsiteY4" fmla="*/ 60969 h 266709"/>
                <a:gd name="connsiteX5" fmla="*/ 426720 w 2430780"/>
                <a:gd name="connsiteY5" fmla="*/ 114309 h 266709"/>
                <a:gd name="connsiteX6" fmla="*/ 449580 w 2430780"/>
                <a:gd name="connsiteY6" fmla="*/ 137169 h 266709"/>
                <a:gd name="connsiteX7" fmla="*/ 487680 w 2430780"/>
                <a:gd name="connsiteY7" fmla="*/ 182889 h 266709"/>
                <a:gd name="connsiteX8" fmla="*/ 510540 w 2430780"/>
                <a:gd name="connsiteY8" fmla="*/ 190509 h 266709"/>
                <a:gd name="connsiteX9" fmla="*/ 541020 w 2430780"/>
                <a:gd name="connsiteY9" fmla="*/ 205749 h 266709"/>
                <a:gd name="connsiteX10" fmla="*/ 769620 w 2430780"/>
                <a:gd name="connsiteY10" fmla="*/ 198129 h 266709"/>
                <a:gd name="connsiteX11" fmla="*/ 822960 w 2430780"/>
                <a:gd name="connsiteY11" fmla="*/ 190509 h 266709"/>
                <a:gd name="connsiteX12" fmla="*/ 1120140 w 2430780"/>
                <a:gd name="connsiteY12" fmla="*/ 182889 h 266709"/>
                <a:gd name="connsiteX13" fmla="*/ 1264920 w 2430780"/>
                <a:gd name="connsiteY13" fmla="*/ 121929 h 266709"/>
                <a:gd name="connsiteX14" fmla="*/ 1341120 w 2430780"/>
                <a:gd name="connsiteY14" fmla="*/ 68589 h 266709"/>
                <a:gd name="connsiteX15" fmla="*/ 1379220 w 2430780"/>
                <a:gd name="connsiteY15" fmla="*/ 45729 h 266709"/>
                <a:gd name="connsiteX16" fmla="*/ 1402080 w 2430780"/>
                <a:gd name="connsiteY16" fmla="*/ 30489 h 266709"/>
                <a:gd name="connsiteX17" fmla="*/ 1455420 w 2430780"/>
                <a:gd name="connsiteY17" fmla="*/ 22869 h 266709"/>
                <a:gd name="connsiteX18" fmla="*/ 1569720 w 2430780"/>
                <a:gd name="connsiteY18" fmla="*/ 38109 h 266709"/>
                <a:gd name="connsiteX19" fmla="*/ 1600200 w 2430780"/>
                <a:gd name="connsiteY19" fmla="*/ 45729 h 266709"/>
                <a:gd name="connsiteX20" fmla="*/ 1630680 w 2430780"/>
                <a:gd name="connsiteY20" fmla="*/ 76209 h 266709"/>
                <a:gd name="connsiteX21" fmla="*/ 1691640 w 2430780"/>
                <a:gd name="connsiteY21" fmla="*/ 121929 h 266709"/>
                <a:gd name="connsiteX22" fmla="*/ 1744980 w 2430780"/>
                <a:gd name="connsiteY22" fmla="*/ 175269 h 266709"/>
                <a:gd name="connsiteX23" fmla="*/ 1805940 w 2430780"/>
                <a:gd name="connsiteY23" fmla="*/ 213369 h 266709"/>
                <a:gd name="connsiteX24" fmla="*/ 1836420 w 2430780"/>
                <a:gd name="connsiteY24" fmla="*/ 228609 h 266709"/>
                <a:gd name="connsiteX25" fmla="*/ 1897380 w 2430780"/>
                <a:gd name="connsiteY25" fmla="*/ 259089 h 266709"/>
                <a:gd name="connsiteX26" fmla="*/ 1958340 w 2430780"/>
                <a:gd name="connsiteY26" fmla="*/ 266709 h 266709"/>
                <a:gd name="connsiteX27" fmla="*/ 2148840 w 2430780"/>
                <a:gd name="connsiteY27" fmla="*/ 259089 h 266709"/>
                <a:gd name="connsiteX28" fmla="*/ 2217420 w 2430780"/>
                <a:gd name="connsiteY28" fmla="*/ 236229 h 266709"/>
                <a:gd name="connsiteX29" fmla="*/ 2240280 w 2430780"/>
                <a:gd name="connsiteY29" fmla="*/ 228609 h 266709"/>
                <a:gd name="connsiteX30" fmla="*/ 2301240 w 2430780"/>
                <a:gd name="connsiteY30" fmla="*/ 213369 h 266709"/>
                <a:gd name="connsiteX31" fmla="*/ 2369820 w 2430780"/>
                <a:gd name="connsiteY31" fmla="*/ 182889 h 266709"/>
                <a:gd name="connsiteX32" fmla="*/ 2430780 w 2430780"/>
                <a:gd name="connsiteY32" fmla="*/ 182889 h 266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430780" h="266709">
                  <a:moveTo>
                    <a:pt x="0" y="15249"/>
                  </a:moveTo>
                  <a:cubicBezTo>
                    <a:pt x="15240" y="12709"/>
                    <a:pt x="30570" y="10659"/>
                    <a:pt x="45720" y="7629"/>
                  </a:cubicBezTo>
                  <a:cubicBezTo>
                    <a:pt x="55989" y="5575"/>
                    <a:pt x="65731" y="-274"/>
                    <a:pt x="76200" y="9"/>
                  </a:cubicBezTo>
                  <a:cubicBezTo>
                    <a:pt x="160143" y="2278"/>
                    <a:pt x="243840" y="10169"/>
                    <a:pt x="327660" y="15249"/>
                  </a:cubicBezTo>
                  <a:cubicBezTo>
                    <a:pt x="347980" y="30489"/>
                    <a:pt x="374531" y="39835"/>
                    <a:pt x="388620" y="60969"/>
                  </a:cubicBezTo>
                  <a:cubicBezTo>
                    <a:pt x="400681" y="79061"/>
                    <a:pt x="412543" y="97769"/>
                    <a:pt x="426720" y="114309"/>
                  </a:cubicBezTo>
                  <a:cubicBezTo>
                    <a:pt x="433733" y="122491"/>
                    <a:pt x="442681" y="128890"/>
                    <a:pt x="449580" y="137169"/>
                  </a:cubicBezTo>
                  <a:cubicBezTo>
                    <a:pt x="467151" y="158254"/>
                    <a:pt x="462635" y="166193"/>
                    <a:pt x="487680" y="182889"/>
                  </a:cubicBezTo>
                  <a:cubicBezTo>
                    <a:pt x="494363" y="187344"/>
                    <a:pt x="503157" y="187345"/>
                    <a:pt x="510540" y="190509"/>
                  </a:cubicBezTo>
                  <a:cubicBezTo>
                    <a:pt x="520981" y="194984"/>
                    <a:pt x="530860" y="200669"/>
                    <a:pt x="541020" y="205749"/>
                  </a:cubicBezTo>
                  <a:cubicBezTo>
                    <a:pt x="617220" y="203209"/>
                    <a:pt x="693489" y="202244"/>
                    <a:pt x="769620" y="198129"/>
                  </a:cubicBezTo>
                  <a:cubicBezTo>
                    <a:pt x="787554" y="197160"/>
                    <a:pt x="805016" y="191289"/>
                    <a:pt x="822960" y="190509"/>
                  </a:cubicBezTo>
                  <a:cubicBezTo>
                    <a:pt x="921959" y="186205"/>
                    <a:pt x="1021080" y="185429"/>
                    <a:pt x="1120140" y="182889"/>
                  </a:cubicBezTo>
                  <a:cubicBezTo>
                    <a:pt x="1153451" y="171785"/>
                    <a:pt x="1240482" y="146367"/>
                    <a:pt x="1264920" y="121929"/>
                  </a:cubicBezTo>
                  <a:cubicBezTo>
                    <a:pt x="1318045" y="68804"/>
                    <a:pt x="1289731" y="81436"/>
                    <a:pt x="1341120" y="68589"/>
                  </a:cubicBezTo>
                  <a:cubicBezTo>
                    <a:pt x="1353820" y="60969"/>
                    <a:pt x="1366661" y="53579"/>
                    <a:pt x="1379220" y="45729"/>
                  </a:cubicBezTo>
                  <a:cubicBezTo>
                    <a:pt x="1386986" y="40875"/>
                    <a:pt x="1393308" y="33121"/>
                    <a:pt x="1402080" y="30489"/>
                  </a:cubicBezTo>
                  <a:cubicBezTo>
                    <a:pt x="1419283" y="25328"/>
                    <a:pt x="1437640" y="25409"/>
                    <a:pt x="1455420" y="22869"/>
                  </a:cubicBezTo>
                  <a:cubicBezTo>
                    <a:pt x="1493520" y="27949"/>
                    <a:pt x="1531753" y="32114"/>
                    <a:pt x="1569720" y="38109"/>
                  </a:cubicBezTo>
                  <a:cubicBezTo>
                    <a:pt x="1580065" y="39742"/>
                    <a:pt x="1591319" y="40178"/>
                    <a:pt x="1600200" y="45729"/>
                  </a:cubicBezTo>
                  <a:cubicBezTo>
                    <a:pt x="1612384" y="53344"/>
                    <a:pt x="1619642" y="67011"/>
                    <a:pt x="1630680" y="76209"/>
                  </a:cubicBezTo>
                  <a:cubicBezTo>
                    <a:pt x="1650193" y="92470"/>
                    <a:pt x="1673679" y="103968"/>
                    <a:pt x="1691640" y="121929"/>
                  </a:cubicBezTo>
                  <a:cubicBezTo>
                    <a:pt x="1709420" y="139709"/>
                    <a:pt x="1722490" y="164024"/>
                    <a:pt x="1744980" y="175269"/>
                  </a:cubicBezTo>
                  <a:cubicBezTo>
                    <a:pt x="1822209" y="213884"/>
                    <a:pt x="1726805" y="163910"/>
                    <a:pt x="1805940" y="213369"/>
                  </a:cubicBezTo>
                  <a:cubicBezTo>
                    <a:pt x="1815573" y="219389"/>
                    <a:pt x="1826557" y="222973"/>
                    <a:pt x="1836420" y="228609"/>
                  </a:cubicBezTo>
                  <a:cubicBezTo>
                    <a:pt x="1864733" y="244788"/>
                    <a:pt x="1859630" y="250378"/>
                    <a:pt x="1897380" y="259089"/>
                  </a:cubicBezTo>
                  <a:cubicBezTo>
                    <a:pt x="1917334" y="263694"/>
                    <a:pt x="1938020" y="264169"/>
                    <a:pt x="1958340" y="266709"/>
                  </a:cubicBezTo>
                  <a:cubicBezTo>
                    <a:pt x="2021840" y="264169"/>
                    <a:pt x="2085725" y="266514"/>
                    <a:pt x="2148840" y="259089"/>
                  </a:cubicBezTo>
                  <a:cubicBezTo>
                    <a:pt x="2172772" y="256274"/>
                    <a:pt x="2194560" y="243849"/>
                    <a:pt x="2217420" y="236229"/>
                  </a:cubicBezTo>
                  <a:cubicBezTo>
                    <a:pt x="2225040" y="233689"/>
                    <a:pt x="2232404" y="230184"/>
                    <a:pt x="2240280" y="228609"/>
                  </a:cubicBezTo>
                  <a:cubicBezTo>
                    <a:pt x="2262643" y="224136"/>
                    <a:pt x="2280738" y="222156"/>
                    <a:pt x="2301240" y="213369"/>
                  </a:cubicBezTo>
                  <a:cubicBezTo>
                    <a:pt x="2318863" y="205816"/>
                    <a:pt x="2351388" y="185725"/>
                    <a:pt x="2369820" y="182889"/>
                  </a:cubicBezTo>
                  <a:cubicBezTo>
                    <a:pt x="2389904" y="179799"/>
                    <a:pt x="2410460" y="182889"/>
                    <a:pt x="2430780" y="182889"/>
                  </a:cubicBezTo>
                </a:path>
              </a:pathLst>
            </a:custGeom>
            <a:grpFill/>
            <a:ln w="57150">
              <a:solidFill>
                <a:srgbClr val="E2A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5" name="Group 14">
            <a:extLst>
              <a:ext uri="{FF2B5EF4-FFF2-40B4-BE49-F238E27FC236}">
                <a16:creationId xmlns:a16="http://schemas.microsoft.com/office/drawing/2014/main" id="{7327506A-A5F2-FB90-A50D-568C622421B5}"/>
              </a:ext>
            </a:extLst>
          </p:cNvPr>
          <p:cNvGrpSpPr/>
          <p:nvPr/>
        </p:nvGrpSpPr>
        <p:grpSpPr>
          <a:xfrm>
            <a:off x="5183471" y="1730760"/>
            <a:ext cx="528481" cy="95463"/>
            <a:chOff x="5171608" y="3861076"/>
            <a:chExt cx="3035736" cy="548364"/>
          </a:xfrm>
        </p:grpSpPr>
        <p:grpSp>
          <p:nvGrpSpPr>
            <p:cNvPr id="16" name="Group 15">
              <a:extLst>
                <a:ext uri="{FF2B5EF4-FFF2-40B4-BE49-F238E27FC236}">
                  <a16:creationId xmlns:a16="http://schemas.microsoft.com/office/drawing/2014/main" id="{99075B8F-4083-9CBD-F3E2-9FB29F051C5F}"/>
                </a:ext>
              </a:extLst>
            </p:cNvPr>
            <p:cNvGrpSpPr/>
            <p:nvPr/>
          </p:nvGrpSpPr>
          <p:grpSpPr>
            <a:xfrm>
              <a:off x="5171608" y="3861076"/>
              <a:ext cx="3035736" cy="548364"/>
              <a:chOff x="3965985" y="4431962"/>
              <a:chExt cx="2442435" cy="441188"/>
            </a:xfrm>
            <a:solidFill>
              <a:srgbClr val="EF3DE7"/>
            </a:solidFill>
          </p:grpSpPr>
          <p:sp>
            <p:nvSpPr>
              <p:cNvPr id="18" name="Rectangle 17">
                <a:extLst>
                  <a:ext uri="{FF2B5EF4-FFF2-40B4-BE49-F238E27FC236}">
                    <a16:creationId xmlns:a16="http://schemas.microsoft.com/office/drawing/2014/main" id="{68A58451-05EC-92D1-6854-35AB229396C2}"/>
                  </a:ext>
                </a:extLst>
              </p:cNvPr>
              <p:cNvSpPr/>
              <p:nvPr/>
            </p:nvSpPr>
            <p:spPr>
              <a:xfrm>
                <a:off x="3965985" y="4431962"/>
                <a:ext cx="2440947" cy="441188"/>
              </a:xfrm>
              <a:prstGeom prst="rect">
                <a:avLst/>
              </a:prstGeom>
              <a:solidFill>
                <a:srgbClr val="00EE6C"/>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Freeform: Shape 18">
                <a:extLst>
                  <a:ext uri="{FF2B5EF4-FFF2-40B4-BE49-F238E27FC236}">
                    <a16:creationId xmlns:a16="http://schemas.microsoft.com/office/drawing/2014/main" id="{D47DD985-B904-A526-A67A-820266D0CD7E}"/>
                  </a:ext>
                </a:extLst>
              </p:cNvPr>
              <p:cNvSpPr/>
              <p:nvPr/>
            </p:nvSpPr>
            <p:spPr>
              <a:xfrm>
                <a:off x="3977641" y="4447024"/>
                <a:ext cx="2430779" cy="393198"/>
              </a:xfrm>
              <a:custGeom>
                <a:avLst/>
                <a:gdLst>
                  <a:gd name="connsiteX0" fmla="*/ 0 w 2430780"/>
                  <a:gd name="connsiteY0" fmla="*/ 15249 h 266709"/>
                  <a:gd name="connsiteX1" fmla="*/ 45720 w 2430780"/>
                  <a:gd name="connsiteY1" fmla="*/ 7629 h 266709"/>
                  <a:gd name="connsiteX2" fmla="*/ 76200 w 2430780"/>
                  <a:gd name="connsiteY2" fmla="*/ 9 h 266709"/>
                  <a:gd name="connsiteX3" fmla="*/ 327660 w 2430780"/>
                  <a:gd name="connsiteY3" fmla="*/ 15249 h 266709"/>
                  <a:gd name="connsiteX4" fmla="*/ 388620 w 2430780"/>
                  <a:gd name="connsiteY4" fmla="*/ 60969 h 266709"/>
                  <a:gd name="connsiteX5" fmla="*/ 426720 w 2430780"/>
                  <a:gd name="connsiteY5" fmla="*/ 114309 h 266709"/>
                  <a:gd name="connsiteX6" fmla="*/ 449580 w 2430780"/>
                  <a:gd name="connsiteY6" fmla="*/ 137169 h 266709"/>
                  <a:gd name="connsiteX7" fmla="*/ 487680 w 2430780"/>
                  <a:gd name="connsiteY7" fmla="*/ 182889 h 266709"/>
                  <a:gd name="connsiteX8" fmla="*/ 510540 w 2430780"/>
                  <a:gd name="connsiteY8" fmla="*/ 190509 h 266709"/>
                  <a:gd name="connsiteX9" fmla="*/ 541020 w 2430780"/>
                  <a:gd name="connsiteY9" fmla="*/ 205749 h 266709"/>
                  <a:gd name="connsiteX10" fmla="*/ 769620 w 2430780"/>
                  <a:gd name="connsiteY10" fmla="*/ 198129 h 266709"/>
                  <a:gd name="connsiteX11" fmla="*/ 822960 w 2430780"/>
                  <a:gd name="connsiteY11" fmla="*/ 190509 h 266709"/>
                  <a:gd name="connsiteX12" fmla="*/ 1120140 w 2430780"/>
                  <a:gd name="connsiteY12" fmla="*/ 182889 h 266709"/>
                  <a:gd name="connsiteX13" fmla="*/ 1264920 w 2430780"/>
                  <a:gd name="connsiteY13" fmla="*/ 121929 h 266709"/>
                  <a:gd name="connsiteX14" fmla="*/ 1341120 w 2430780"/>
                  <a:gd name="connsiteY14" fmla="*/ 68589 h 266709"/>
                  <a:gd name="connsiteX15" fmla="*/ 1379220 w 2430780"/>
                  <a:gd name="connsiteY15" fmla="*/ 45729 h 266709"/>
                  <a:gd name="connsiteX16" fmla="*/ 1402080 w 2430780"/>
                  <a:gd name="connsiteY16" fmla="*/ 30489 h 266709"/>
                  <a:gd name="connsiteX17" fmla="*/ 1455420 w 2430780"/>
                  <a:gd name="connsiteY17" fmla="*/ 22869 h 266709"/>
                  <a:gd name="connsiteX18" fmla="*/ 1569720 w 2430780"/>
                  <a:gd name="connsiteY18" fmla="*/ 38109 h 266709"/>
                  <a:gd name="connsiteX19" fmla="*/ 1600200 w 2430780"/>
                  <a:gd name="connsiteY19" fmla="*/ 45729 h 266709"/>
                  <a:gd name="connsiteX20" fmla="*/ 1630680 w 2430780"/>
                  <a:gd name="connsiteY20" fmla="*/ 76209 h 266709"/>
                  <a:gd name="connsiteX21" fmla="*/ 1691640 w 2430780"/>
                  <a:gd name="connsiteY21" fmla="*/ 121929 h 266709"/>
                  <a:gd name="connsiteX22" fmla="*/ 1744980 w 2430780"/>
                  <a:gd name="connsiteY22" fmla="*/ 175269 h 266709"/>
                  <a:gd name="connsiteX23" fmla="*/ 1805940 w 2430780"/>
                  <a:gd name="connsiteY23" fmla="*/ 213369 h 266709"/>
                  <a:gd name="connsiteX24" fmla="*/ 1836420 w 2430780"/>
                  <a:gd name="connsiteY24" fmla="*/ 228609 h 266709"/>
                  <a:gd name="connsiteX25" fmla="*/ 1897380 w 2430780"/>
                  <a:gd name="connsiteY25" fmla="*/ 259089 h 266709"/>
                  <a:gd name="connsiteX26" fmla="*/ 1958340 w 2430780"/>
                  <a:gd name="connsiteY26" fmla="*/ 266709 h 266709"/>
                  <a:gd name="connsiteX27" fmla="*/ 2148840 w 2430780"/>
                  <a:gd name="connsiteY27" fmla="*/ 259089 h 266709"/>
                  <a:gd name="connsiteX28" fmla="*/ 2217420 w 2430780"/>
                  <a:gd name="connsiteY28" fmla="*/ 236229 h 266709"/>
                  <a:gd name="connsiteX29" fmla="*/ 2240280 w 2430780"/>
                  <a:gd name="connsiteY29" fmla="*/ 228609 h 266709"/>
                  <a:gd name="connsiteX30" fmla="*/ 2301240 w 2430780"/>
                  <a:gd name="connsiteY30" fmla="*/ 213369 h 266709"/>
                  <a:gd name="connsiteX31" fmla="*/ 2369820 w 2430780"/>
                  <a:gd name="connsiteY31" fmla="*/ 182889 h 266709"/>
                  <a:gd name="connsiteX32" fmla="*/ 2430780 w 2430780"/>
                  <a:gd name="connsiteY32" fmla="*/ 182889 h 266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430780" h="266709">
                    <a:moveTo>
                      <a:pt x="0" y="15249"/>
                    </a:moveTo>
                    <a:cubicBezTo>
                      <a:pt x="15240" y="12709"/>
                      <a:pt x="30570" y="10659"/>
                      <a:pt x="45720" y="7629"/>
                    </a:cubicBezTo>
                    <a:cubicBezTo>
                      <a:pt x="55989" y="5575"/>
                      <a:pt x="65731" y="-274"/>
                      <a:pt x="76200" y="9"/>
                    </a:cubicBezTo>
                    <a:cubicBezTo>
                      <a:pt x="160143" y="2278"/>
                      <a:pt x="243840" y="10169"/>
                      <a:pt x="327660" y="15249"/>
                    </a:cubicBezTo>
                    <a:cubicBezTo>
                      <a:pt x="347980" y="30489"/>
                      <a:pt x="374531" y="39835"/>
                      <a:pt x="388620" y="60969"/>
                    </a:cubicBezTo>
                    <a:cubicBezTo>
                      <a:pt x="400681" y="79061"/>
                      <a:pt x="412543" y="97769"/>
                      <a:pt x="426720" y="114309"/>
                    </a:cubicBezTo>
                    <a:cubicBezTo>
                      <a:pt x="433733" y="122491"/>
                      <a:pt x="442681" y="128890"/>
                      <a:pt x="449580" y="137169"/>
                    </a:cubicBezTo>
                    <a:cubicBezTo>
                      <a:pt x="467151" y="158254"/>
                      <a:pt x="462635" y="166193"/>
                      <a:pt x="487680" y="182889"/>
                    </a:cubicBezTo>
                    <a:cubicBezTo>
                      <a:pt x="494363" y="187344"/>
                      <a:pt x="503157" y="187345"/>
                      <a:pt x="510540" y="190509"/>
                    </a:cubicBezTo>
                    <a:cubicBezTo>
                      <a:pt x="520981" y="194984"/>
                      <a:pt x="530860" y="200669"/>
                      <a:pt x="541020" y="205749"/>
                    </a:cubicBezTo>
                    <a:cubicBezTo>
                      <a:pt x="617220" y="203209"/>
                      <a:pt x="693489" y="202244"/>
                      <a:pt x="769620" y="198129"/>
                    </a:cubicBezTo>
                    <a:cubicBezTo>
                      <a:pt x="787554" y="197160"/>
                      <a:pt x="805016" y="191289"/>
                      <a:pt x="822960" y="190509"/>
                    </a:cubicBezTo>
                    <a:cubicBezTo>
                      <a:pt x="921959" y="186205"/>
                      <a:pt x="1021080" y="185429"/>
                      <a:pt x="1120140" y="182889"/>
                    </a:cubicBezTo>
                    <a:cubicBezTo>
                      <a:pt x="1153451" y="171785"/>
                      <a:pt x="1240482" y="146367"/>
                      <a:pt x="1264920" y="121929"/>
                    </a:cubicBezTo>
                    <a:cubicBezTo>
                      <a:pt x="1318045" y="68804"/>
                      <a:pt x="1289731" y="81436"/>
                      <a:pt x="1341120" y="68589"/>
                    </a:cubicBezTo>
                    <a:cubicBezTo>
                      <a:pt x="1353820" y="60969"/>
                      <a:pt x="1366661" y="53579"/>
                      <a:pt x="1379220" y="45729"/>
                    </a:cubicBezTo>
                    <a:cubicBezTo>
                      <a:pt x="1386986" y="40875"/>
                      <a:pt x="1393308" y="33121"/>
                      <a:pt x="1402080" y="30489"/>
                    </a:cubicBezTo>
                    <a:cubicBezTo>
                      <a:pt x="1419283" y="25328"/>
                      <a:pt x="1437640" y="25409"/>
                      <a:pt x="1455420" y="22869"/>
                    </a:cubicBezTo>
                    <a:cubicBezTo>
                      <a:pt x="1493520" y="27949"/>
                      <a:pt x="1531753" y="32114"/>
                      <a:pt x="1569720" y="38109"/>
                    </a:cubicBezTo>
                    <a:cubicBezTo>
                      <a:pt x="1580065" y="39742"/>
                      <a:pt x="1591319" y="40178"/>
                      <a:pt x="1600200" y="45729"/>
                    </a:cubicBezTo>
                    <a:cubicBezTo>
                      <a:pt x="1612384" y="53344"/>
                      <a:pt x="1619642" y="67011"/>
                      <a:pt x="1630680" y="76209"/>
                    </a:cubicBezTo>
                    <a:cubicBezTo>
                      <a:pt x="1650193" y="92470"/>
                      <a:pt x="1673679" y="103968"/>
                      <a:pt x="1691640" y="121929"/>
                    </a:cubicBezTo>
                    <a:cubicBezTo>
                      <a:pt x="1709420" y="139709"/>
                      <a:pt x="1722490" y="164024"/>
                      <a:pt x="1744980" y="175269"/>
                    </a:cubicBezTo>
                    <a:cubicBezTo>
                      <a:pt x="1822209" y="213884"/>
                      <a:pt x="1726805" y="163910"/>
                      <a:pt x="1805940" y="213369"/>
                    </a:cubicBezTo>
                    <a:cubicBezTo>
                      <a:pt x="1815573" y="219389"/>
                      <a:pt x="1826557" y="222973"/>
                      <a:pt x="1836420" y="228609"/>
                    </a:cubicBezTo>
                    <a:cubicBezTo>
                      <a:pt x="1864733" y="244788"/>
                      <a:pt x="1859630" y="250378"/>
                      <a:pt x="1897380" y="259089"/>
                    </a:cubicBezTo>
                    <a:cubicBezTo>
                      <a:pt x="1917334" y="263694"/>
                      <a:pt x="1938020" y="264169"/>
                      <a:pt x="1958340" y="266709"/>
                    </a:cubicBezTo>
                    <a:cubicBezTo>
                      <a:pt x="2021840" y="264169"/>
                      <a:pt x="2085725" y="266514"/>
                      <a:pt x="2148840" y="259089"/>
                    </a:cubicBezTo>
                    <a:cubicBezTo>
                      <a:pt x="2172772" y="256274"/>
                      <a:pt x="2194560" y="243849"/>
                      <a:pt x="2217420" y="236229"/>
                    </a:cubicBezTo>
                    <a:cubicBezTo>
                      <a:pt x="2225040" y="233689"/>
                      <a:pt x="2232404" y="230184"/>
                      <a:pt x="2240280" y="228609"/>
                    </a:cubicBezTo>
                    <a:cubicBezTo>
                      <a:pt x="2262643" y="224136"/>
                      <a:pt x="2280738" y="222156"/>
                      <a:pt x="2301240" y="213369"/>
                    </a:cubicBezTo>
                    <a:cubicBezTo>
                      <a:pt x="2318863" y="205816"/>
                      <a:pt x="2351388" y="185725"/>
                      <a:pt x="2369820" y="182889"/>
                    </a:cubicBezTo>
                    <a:cubicBezTo>
                      <a:pt x="2389904" y="179799"/>
                      <a:pt x="2410460" y="182889"/>
                      <a:pt x="2430780" y="182889"/>
                    </a:cubicBezTo>
                  </a:path>
                </a:pathLst>
              </a:custGeom>
              <a:solidFill>
                <a:srgbClr val="00EE6C"/>
              </a:solidFill>
              <a:ln w="571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7" name="Rectangle 16">
              <a:extLst>
                <a:ext uri="{FF2B5EF4-FFF2-40B4-BE49-F238E27FC236}">
                  <a16:creationId xmlns:a16="http://schemas.microsoft.com/office/drawing/2014/main" id="{C08E5564-F3AD-561B-5E20-D82153040FAC}"/>
                </a:ext>
              </a:extLst>
            </p:cNvPr>
            <p:cNvSpPr/>
            <p:nvPr/>
          </p:nvSpPr>
          <p:spPr>
            <a:xfrm>
              <a:off x="6479771" y="3864936"/>
              <a:ext cx="1725724" cy="544504"/>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2682860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0.0092 -0.00185 L 0.0092 -0.00185 C 0.01441 -0.00216 0.01979 -0.00247 0.02517 -0.00308 C 0.02639 -0.00308 0.02778 -0.00432 0.02916 -0.00401 C 0.03472 -0.0037 0.04028 -0.00216 0.04583 -0.00185 L 0.0585 -0.00062 C 0.06163 -0.00031 0.06458 0.00031 0.06771 0.00062 C 0.07396 0.00124 0.08021 0.00124 0.08646 0.00185 C 0.09028 0.00401 0.08663 0.00124 0.09045 0.00648 C 0.09166 0.00834 0.09444 0.01111 0.09444 0.01111 C 0.09496 0.01451 0.09496 0.0179 0.09583 0.02068 C 0.09757 0.02685 0.09687 0.02377 0.09774 0.03025 C 0.09722 0.10185 0.0967 0.10494 0.09774 0.17006 C 0.09791 0.17562 0.09809 0.18117 0.09844 0.18673 C 0.09861 0.18797 0.09896 0.18889 0.09913 0.19013 C 0.1 0.19537 0.09948 0.19383 0.10052 0.19846 C 0.10087 0.20031 0.10104 0.20278 0.10173 0.20432 C 0.10243 0.20587 0.10364 0.20679 0.10451 0.20803 C 0.10781 0.20741 0.1118 0.20679 0.1151 0.20556 C 0.1158 0.20525 0.11649 0.20463 0.11719 0.20432 L 0.13975 0.20803 L 0.14705 0.20926 L 0.1658 0.20803 C 0.16719 0.20772 0.17413 0.20587 0.17587 0.20556 C 0.17639 0.20525 0.17708 0.20463 0.17778 0.20432 C 0.18107 0.2034 0.18472 0.20432 0.18785 0.20185 C 0.18923 0.20093 0.19045 0.19476 0.19045 0.19476 C 0.19253 0.17994 0.19184 0.18858 0.19184 0.16883 " pathEditMode="relative" ptsTypes="AAAAAAAAAAAAAAAAAAAAAAAAAAAA">
                                      <p:cBhvr>
                                        <p:cTn id="6" dur="2000" fill="hold"/>
                                        <p:tgtEl>
                                          <p:spTgt spid="42"/>
                                        </p:tgtEl>
                                        <p:attrNameLst>
                                          <p:attrName>ppt_x</p:attrName>
                                          <p:attrName>ppt_y</p:attrName>
                                        </p:attrNameLst>
                                      </p:cBhvr>
                                    </p:animMotion>
                                  </p:childTnLst>
                                </p:cTn>
                              </p:par>
                              <p:par>
                                <p:cTn id="7" presetID="0" presetClass="path" presetSubtype="0" accel="50000" decel="50000" fill="hold" nodeType="withEffect">
                                  <p:stCondLst>
                                    <p:cond delay="0"/>
                                  </p:stCondLst>
                                  <p:childTnLst>
                                    <p:animMotion origin="layout" path="M 0.01128 -0.00092 L 0.01128 -0.00092 L 0.08785 -4.81481E-6 C 0.08889 0.00031 0.08975 0.00217 0.09045 0.00371 C 0.10104 0.02562 0.08281 -0.00771 0.09375 0.01204 C 0.09462 0.01667 0.09479 0.01636 0.09514 0.02254 C 0.09548 0.02747 0.09531 0.0321 0.09583 0.03673 C 0.096 0.0392 0.0967 0.04167 0.09705 0.04383 C 0.09739 0.05896 0.09757 0.07377 0.09774 0.08889 C 0.09809 0.12284 0.09809 0.15679 0.09844 0.19075 C 0.09844 0.19507 0.0993 0.1963 0.10104 0.19908 C 0.10295 0.20186 0.10364 0.20278 0.10573 0.20371 C 0.10712 0.20433 0.1085 0.20433 0.10972 0.20494 C 0.11111 0.20556 0.11371 0.20741 0.11371 0.20741 L 0.12239 0.20618 C 0.13524 0.20463 0.12934 0.20587 0.13715 0.20371 C 0.13767 0.20309 0.14114 0.20031 0.14166 0.19908 C 0.14548 0.19075 0.13871 0.1997 0.14444 0.19291 C 0.14462 0.1892 0.14462 0.18519 0.14514 0.18118 C 0.1467 0.16513 0.14635 0.1821 0.14635 0.16821 " pathEditMode="relative" ptsTypes="AAAAAAAAAAAAAAAAAAAA">
                                      <p:cBhvr>
                                        <p:cTn id="8" dur="2000" fill="hold"/>
                                        <p:tgtEl>
                                          <p:spTgt spid="7"/>
                                        </p:tgtEl>
                                        <p:attrNameLst>
                                          <p:attrName>ppt_x</p:attrName>
                                          <p:attrName>ppt_y</p:attrName>
                                        </p:attrNameLst>
                                      </p:cBhvr>
                                    </p:animMotion>
                                  </p:childTnLst>
                                </p:cTn>
                              </p:par>
                              <p:par>
                                <p:cTn id="9" presetID="0" presetClass="path" presetSubtype="0" accel="50000" decel="50000" fill="hold" nodeType="withEffect">
                                  <p:stCondLst>
                                    <p:cond delay="0"/>
                                  </p:stCondLst>
                                  <p:childTnLst>
                                    <p:animMotion origin="layout" path="M 2.77778E-7 -0.00494 L 2.77778E-7 -0.00463 C 0.0026 -0.02716 -0.00069 -0.00957 0.0026 -0.01944 C 0.0033 -0.02099 0.0033 -0.02315 0.00417 -0.02469 C 0.00538 -0.02685 0.00833 -0.02716 0.0099 -0.02809 C 0.01111 -0.0287 0.01198 -0.02994 0.01302 -0.03055 C 0.01406 -0.03086 0.01545 -0.03117 0.01667 -0.03117 C 0.02257 -0.0321 0.02847 -0.0321 0.03403 -0.03241 C 0.03837 -0.03333 0.0408 -0.03333 0.04444 -0.03457 C 0.04531 -0.03488 0.04601 -0.03518 0.0467 -0.0358 C 0.04809 -0.03673 0.04931 -0.03796 0.05035 -0.03889 C 0.05104 -0.04012 0.05156 -0.04136 0.05191 -0.04228 C 0.05243 -0.04383 0.05243 -0.04537 0.05278 -0.0466 C 0.05295 -0.04784 0.05312 -0.04907 0.05365 -0.05 C 0.0526 -0.05988 0.05278 -0.05494 0.05278 -0.06389 " pathEditMode="relative" rAng="0" ptsTypes="AAAAAAAAAAAAAAA">
                                      <p:cBhvr>
                                        <p:cTn id="10" dur="2000" fill="hold"/>
                                        <p:tgtEl>
                                          <p:spTgt spid="3"/>
                                        </p:tgtEl>
                                        <p:attrNameLst>
                                          <p:attrName>ppt_x</p:attrName>
                                          <p:attrName>ppt_y</p:attrName>
                                        </p:attrNameLst>
                                      </p:cBhvr>
                                      <p:rCtr x="2674" y="-2932"/>
                                    </p:animMotion>
                                  </p:childTnLst>
                                </p:cTn>
                              </p:par>
                              <p:par>
                                <p:cTn id="11" presetID="0" presetClass="path" presetSubtype="0" accel="50000" decel="50000" fill="hold" nodeType="withEffect">
                                  <p:stCondLst>
                                    <p:cond delay="0"/>
                                  </p:stCondLst>
                                  <p:childTnLst>
                                    <p:animMotion origin="layout" path="M 0.00503 0.00031 L 0.00503 0.00062 C 0.00694 -0.00216 0.00885 -0.00494 0.01094 -0.0071 C 0.01163 -0.00772 0.01233 -0.00803 0.01302 -0.00803 C 0.01962 -0.00803 0.02622 -0.00741 0.03299 -0.0071 C 0.04323 -0.00525 0.03941 -0.00525 0.05365 -0.0071 C 0.05538 -0.0071 0.05712 -0.00803 0.05885 -0.00803 C 0.07153 -0.00895 0.0842 -0.00895 0.09687 -0.00926 C 0.09774 -0.01049 0.09896 -0.01111 0.09948 -0.01296 C 0.10017 -0.0142 0.10017 -0.01605 0.10017 -0.01759 C 0.10174 -0.05833 0.09965 -0.03796 0.10156 -0.05556 C 0.10295 -0.11142 0.10208 -0.08951 0.10365 -0.12191 C 0.1033 -0.1321 0.10347 -0.14228 0.10295 -0.15247 C 0.10278 -0.15432 0.10174 -0.15556 0.10156 -0.15741 C 0.10104 -0.16636 0.10174 -0.17562 0.10087 -0.18457 C 0.10069 -0.18611 0.09948 -0.18673 0.09896 -0.18796 C 0.09722 -0.19167 0.09809 -0.19259 0.09497 -0.19414 C 0.09288 -0.19475 0.09097 -0.19475 0.08889 -0.19537 C 0.08524 -0.19599 0.08351 -0.19722 0.07951 -0.19753 C 0.07743 -0.19784 0.07517 -0.19753 0.07292 -0.19753 " pathEditMode="relative" rAng="0" ptsTypes="AAAAAAAAAAAAAAAAAAAA">
                                      <p:cBhvr>
                                        <p:cTn id="12" dur="2000" fill="hold"/>
                                        <p:tgtEl>
                                          <p:spTgt spid="15"/>
                                        </p:tgtEl>
                                        <p:attrNameLst>
                                          <p:attrName>ppt_x</p:attrName>
                                          <p:attrName>ppt_y</p:attrName>
                                        </p:attrNameLst>
                                      </p:cBhvr>
                                      <p:rCtr x="4931" y="-9907"/>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7D2A2816-576B-8408-770A-8FA003D3CDBF}"/>
              </a:ext>
            </a:extLst>
          </p:cNvPr>
          <p:cNvSpPr/>
          <p:nvPr/>
        </p:nvSpPr>
        <p:spPr>
          <a:xfrm>
            <a:off x="0" y="0"/>
            <a:ext cx="9144000" cy="5143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Slide Number Placeholder 1">
            <a:extLst>
              <a:ext uri="{FF2B5EF4-FFF2-40B4-BE49-F238E27FC236}">
                <a16:creationId xmlns:a16="http://schemas.microsoft.com/office/drawing/2014/main" id="{3868B8AC-5CEA-4DAD-0467-A4813A44616E}"/>
              </a:ext>
            </a:extLst>
          </p:cNvPr>
          <p:cNvSpPr>
            <a:spLocks noGrp="1"/>
          </p:cNvSpPr>
          <p:nvPr>
            <p:ph type="sldNum" idx="12"/>
          </p:nvPr>
        </p:nvSpPr>
        <p:spPr>
          <a:xfrm>
            <a:off x="12864624" y="6192571"/>
            <a:ext cx="548700" cy="393600"/>
          </a:xfrm>
        </p:spPr>
        <p:txBody>
          <a:bodyPr/>
          <a:lstStyle/>
          <a:p>
            <a:pPr marL="0" lvl="0" indent="0" algn="r" rtl="0">
              <a:spcBef>
                <a:spcPts val="0"/>
              </a:spcBef>
              <a:spcAft>
                <a:spcPts val="0"/>
              </a:spcAft>
              <a:buNone/>
            </a:pPr>
            <a:fld id="{00000000-1234-1234-1234-123412341234}" type="slidenum">
              <a:rPr lang="en" smtClean="0"/>
              <a:t>44</a:t>
            </a:fld>
            <a:endParaRPr lang="en"/>
          </a:p>
        </p:txBody>
      </p:sp>
      <p:pic>
        <p:nvPicPr>
          <p:cNvPr id="4" name="Picture 2">
            <a:extLst>
              <a:ext uri="{FF2B5EF4-FFF2-40B4-BE49-F238E27FC236}">
                <a16:creationId xmlns:a16="http://schemas.microsoft.com/office/drawing/2014/main" id="{5C8D81F9-0737-9809-D05C-19FD6066288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819" t="17452" r="7433" b="7424"/>
          <a:stretch/>
        </p:blipFill>
        <p:spPr bwMode="auto">
          <a:xfrm>
            <a:off x="2086992" y="-1563059"/>
            <a:ext cx="5091933" cy="635350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C7D1369-8151-7CF8-341B-B59501550AC1}"/>
              </a:ext>
            </a:extLst>
          </p:cNvPr>
          <p:cNvSpPr txBox="1"/>
          <p:nvPr/>
        </p:nvSpPr>
        <p:spPr>
          <a:xfrm>
            <a:off x="2763101" y="4790450"/>
            <a:ext cx="2900553" cy="261610"/>
          </a:xfrm>
          <a:prstGeom prst="rect">
            <a:avLst/>
          </a:prstGeom>
          <a:noFill/>
        </p:spPr>
        <p:txBody>
          <a:bodyPr wrap="square" rtlCol="0">
            <a:spAutoFit/>
          </a:bodyPr>
          <a:lstStyle/>
          <a:p>
            <a:r>
              <a:rPr lang="en-US" sz="1100" b="1" dirty="0">
                <a:solidFill>
                  <a:srgbClr val="00B050"/>
                </a:solidFill>
              </a:rPr>
              <a:t>“The cat eats a mouse”</a:t>
            </a:r>
          </a:p>
        </p:txBody>
      </p:sp>
      <p:sp>
        <p:nvSpPr>
          <p:cNvPr id="6" name="TextBox 5">
            <a:extLst>
              <a:ext uri="{FF2B5EF4-FFF2-40B4-BE49-F238E27FC236}">
                <a16:creationId xmlns:a16="http://schemas.microsoft.com/office/drawing/2014/main" id="{039BA90F-AD75-1054-6965-DDB01563EF94}"/>
              </a:ext>
            </a:extLst>
          </p:cNvPr>
          <p:cNvSpPr txBox="1"/>
          <p:nvPr/>
        </p:nvSpPr>
        <p:spPr>
          <a:xfrm>
            <a:off x="4632959" y="4790450"/>
            <a:ext cx="3472053" cy="261610"/>
          </a:xfrm>
          <a:prstGeom prst="rect">
            <a:avLst/>
          </a:prstGeom>
          <a:noFill/>
        </p:spPr>
        <p:txBody>
          <a:bodyPr wrap="square" rtlCol="0">
            <a:spAutoFit/>
          </a:bodyPr>
          <a:lstStyle/>
          <a:p>
            <a:r>
              <a:rPr lang="en-US" sz="1100" b="1" dirty="0">
                <a:solidFill>
                  <a:srgbClr val="00B050"/>
                </a:solidFill>
              </a:rPr>
              <a:t>“</a:t>
            </a:r>
            <a:r>
              <a:rPr lang="fr-FR" sz="1100" b="1" dirty="0">
                <a:solidFill>
                  <a:srgbClr val="00B050"/>
                </a:solidFill>
              </a:rPr>
              <a:t>Le chat mange une souris</a:t>
            </a:r>
            <a:r>
              <a:rPr lang="en-US" sz="1100" b="1" dirty="0">
                <a:solidFill>
                  <a:srgbClr val="00B050"/>
                </a:solidFill>
              </a:rPr>
              <a:t>”</a:t>
            </a:r>
          </a:p>
        </p:txBody>
      </p:sp>
      <p:sp>
        <p:nvSpPr>
          <p:cNvPr id="43" name="Rectangle 42">
            <a:extLst>
              <a:ext uri="{FF2B5EF4-FFF2-40B4-BE49-F238E27FC236}">
                <a16:creationId xmlns:a16="http://schemas.microsoft.com/office/drawing/2014/main" id="{A4ABCCE0-041C-528D-43A7-77593A24E9D2}"/>
              </a:ext>
            </a:extLst>
          </p:cNvPr>
          <p:cNvSpPr/>
          <p:nvPr/>
        </p:nvSpPr>
        <p:spPr>
          <a:xfrm>
            <a:off x="5305272" y="1377749"/>
            <a:ext cx="404013" cy="195019"/>
          </a:xfrm>
          <a:prstGeom prst="rect">
            <a:avLst/>
          </a:prstGeom>
          <a:solidFill>
            <a:srgbClr val="FF00FF"/>
          </a:solidFill>
          <a:ln>
            <a:solidFill>
              <a:srgbClr val="CC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2AA8B983-2A3D-C825-6DD5-F3CE4D4AC1D1}"/>
              </a:ext>
            </a:extLst>
          </p:cNvPr>
          <p:cNvSpPr/>
          <p:nvPr/>
        </p:nvSpPr>
        <p:spPr>
          <a:xfrm>
            <a:off x="5759043" y="1374704"/>
            <a:ext cx="404013" cy="198064"/>
          </a:xfrm>
          <a:prstGeom prst="rect">
            <a:avLst/>
          </a:prstGeom>
          <a:solidFill>
            <a:srgbClr val="59C0FF"/>
          </a:solidFill>
          <a:ln>
            <a:solidFill>
              <a:srgbClr val="0091E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A11194CE-2BB4-450E-37DE-BE5BE026794E}"/>
              </a:ext>
            </a:extLst>
          </p:cNvPr>
          <p:cNvSpPr/>
          <p:nvPr/>
        </p:nvSpPr>
        <p:spPr>
          <a:xfrm>
            <a:off x="4851501" y="1380794"/>
            <a:ext cx="404013" cy="191974"/>
          </a:xfrm>
          <a:prstGeom prst="rect">
            <a:avLst/>
          </a:prstGeom>
          <a:solidFill>
            <a:srgbClr val="FFC636"/>
          </a:solidFill>
          <a:ln>
            <a:solidFill>
              <a:srgbClr val="E2A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7327506A-A5F2-FB90-A50D-568C622421B5}"/>
              </a:ext>
            </a:extLst>
          </p:cNvPr>
          <p:cNvGrpSpPr/>
          <p:nvPr/>
        </p:nvGrpSpPr>
        <p:grpSpPr>
          <a:xfrm>
            <a:off x="5890607" y="731016"/>
            <a:ext cx="528481" cy="95463"/>
            <a:chOff x="5171608" y="3861076"/>
            <a:chExt cx="3035736" cy="548364"/>
          </a:xfrm>
        </p:grpSpPr>
        <p:grpSp>
          <p:nvGrpSpPr>
            <p:cNvPr id="16" name="Group 15">
              <a:extLst>
                <a:ext uri="{FF2B5EF4-FFF2-40B4-BE49-F238E27FC236}">
                  <a16:creationId xmlns:a16="http://schemas.microsoft.com/office/drawing/2014/main" id="{99075B8F-4083-9CBD-F3E2-9FB29F051C5F}"/>
                </a:ext>
              </a:extLst>
            </p:cNvPr>
            <p:cNvGrpSpPr/>
            <p:nvPr/>
          </p:nvGrpSpPr>
          <p:grpSpPr>
            <a:xfrm>
              <a:off x="5171608" y="3861076"/>
              <a:ext cx="3035736" cy="548364"/>
              <a:chOff x="3965985" y="4431962"/>
              <a:chExt cx="2442435" cy="441188"/>
            </a:xfrm>
            <a:solidFill>
              <a:srgbClr val="EF3DE7"/>
            </a:solidFill>
          </p:grpSpPr>
          <p:sp>
            <p:nvSpPr>
              <p:cNvPr id="18" name="Rectangle 17">
                <a:extLst>
                  <a:ext uri="{FF2B5EF4-FFF2-40B4-BE49-F238E27FC236}">
                    <a16:creationId xmlns:a16="http://schemas.microsoft.com/office/drawing/2014/main" id="{68A58451-05EC-92D1-6854-35AB229396C2}"/>
                  </a:ext>
                </a:extLst>
              </p:cNvPr>
              <p:cNvSpPr/>
              <p:nvPr/>
            </p:nvSpPr>
            <p:spPr>
              <a:xfrm>
                <a:off x="3965985" y="4431962"/>
                <a:ext cx="2440947" cy="441188"/>
              </a:xfrm>
              <a:prstGeom prst="rect">
                <a:avLst/>
              </a:prstGeom>
              <a:solidFill>
                <a:srgbClr val="00EE6C"/>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Freeform: Shape 18">
                <a:extLst>
                  <a:ext uri="{FF2B5EF4-FFF2-40B4-BE49-F238E27FC236}">
                    <a16:creationId xmlns:a16="http://schemas.microsoft.com/office/drawing/2014/main" id="{D47DD985-B904-A526-A67A-820266D0CD7E}"/>
                  </a:ext>
                </a:extLst>
              </p:cNvPr>
              <p:cNvSpPr/>
              <p:nvPr/>
            </p:nvSpPr>
            <p:spPr>
              <a:xfrm>
                <a:off x="3977641" y="4447024"/>
                <a:ext cx="2430779" cy="393198"/>
              </a:xfrm>
              <a:custGeom>
                <a:avLst/>
                <a:gdLst>
                  <a:gd name="connsiteX0" fmla="*/ 0 w 2430780"/>
                  <a:gd name="connsiteY0" fmla="*/ 15249 h 266709"/>
                  <a:gd name="connsiteX1" fmla="*/ 45720 w 2430780"/>
                  <a:gd name="connsiteY1" fmla="*/ 7629 h 266709"/>
                  <a:gd name="connsiteX2" fmla="*/ 76200 w 2430780"/>
                  <a:gd name="connsiteY2" fmla="*/ 9 h 266709"/>
                  <a:gd name="connsiteX3" fmla="*/ 327660 w 2430780"/>
                  <a:gd name="connsiteY3" fmla="*/ 15249 h 266709"/>
                  <a:gd name="connsiteX4" fmla="*/ 388620 w 2430780"/>
                  <a:gd name="connsiteY4" fmla="*/ 60969 h 266709"/>
                  <a:gd name="connsiteX5" fmla="*/ 426720 w 2430780"/>
                  <a:gd name="connsiteY5" fmla="*/ 114309 h 266709"/>
                  <a:gd name="connsiteX6" fmla="*/ 449580 w 2430780"/>
                  <a:gd name="connsiteY6" fmla="*/ 137169 h 266709"/>
                  <a:gd name="connsiteX7" fmla="*/ 487680 w 2430780"/>
                  <a:gd name="connsiteY7" fmla="*/ 182889 h 266709"/>
                  <a:gd name="connsiteX8" fmla="*/ 510540 w 2430780"/>
                  <a:gd name="connsiteY8" fmla="*/ 190509 h 266709"/>
                  <a:gd name="connsiteX9" fmla="*/ 541020 w 2430780"/>
                  <a:gd name="connsiteY9" fmla="*/ 205749 h 266709"/>
                  <a:gd name="connsiteX10" fmla="*/ 769620 w 2430780"/>
                  <a:gd name="connsiteY10" fmla="*/ 198129 h 266709"/>
                  <a:gd name="connsiteX11" fmla="*/ 822960 w 2430780"/>
                  <a:gd name="connsiteY11" fmla="*/ 190509 h 266709"/>
                  <a:gd name="connsiteX12" fmla="*/ 1120140 w 2430780"/>
                  <a:gd name="connsiteY12" fmla="*/ 182889 h 266709"/>
                  <a:gd name="connsiteX13" fmla="*/ 1264920 w 2430780"/>
                  <a:gd name="connsiteY13" fmla="*/ 121929 h 266709"/>
                  <a:gd name="connsiteX14" fmla="*/ 1341120 w 2430780"/>
                  <a:gd name="connsiteY14" fmla="*/ 68589 h 266709"/>
                  <a:gd name="connsiteX15" fmla="*/ 1379220 w 2430780"/>
                  <a:gd name="connsiteY15" fmla="*/ 45729 h 266709"/>
                  <a:gd name="connsiteX16" fmla="*/ 1402080 w 2430780"/>
                  <a:gd name="connsiteY16" fmla="*/ 30489 h 266709"/>
                  <a:gd name="connsiteX17" fmla="*/ 1455420 w 2430780"/>
                  <a:gd name="connsiteY17" fmla="*/ 22869 h 266709"/>
                  <a:gd name="connsiteX18" fmla="*/ 1569720 w 2430780"/>
                  <a:gd name="connsiteY18" fmla="*/ 38109 h 266709"/>
                  <a:gd name="connsiteX19" fmla="*/ 1600200 w 2430780"/>
                  <a:gd name="connsiteY19" fmla="*/ 45729 h 266709"/>
                  <a:gd name="connsiteX20" fmla="*/ 1630680 w 2430780"/>
                  <a:gd name="connsiteY20" fmla="*/ 76209 h 266709"/>
                  <a:gd name="connsiteX21" fmla="*/ 1691640 w 2430780"/>
                  <a:gd name="connsiteY21" fmla="*/ 121929 h 266709"/>
                  <a:gd name="connsiteX22" fmla="*/ 1744980 w 2430780"/>
                  <a:gd name="connsiteY22" fmla="*/ 175269 h 266709"/>
                  <a:gd name="connsiteX23" fmla="*/ 1805940 w 2430780"/>
                  <a:gd name="connsiteY23" fmla="*/ 213369 h 266709"/>
                  <a:gd name="connsiteX24" fmla="*/ 1836420 w 2430780"/>
                  <a:gd name="connsiteY24" fmla="*/ 228609 h 266709"/>
                  <a:gd name="connsiteX25" fmla="*/ 1897380 w 2430780"/>
                  <a:gd name="connsiteY25" fmla="*/ 259089 h 266709"/>
                  <a:gd name="connsiteX26" fmla="*/ 1958340 w 2430780"/>
                  <a:gd name="connsiteY26" fmla="*/ 266709 h 266709"/>
                  <a:gd name="connsiteX27" fmla="*/ 2148840 w 2430780"/>
                  <a:gd name="connsiteY27" fmla="*/ 259089 h 266709"/>
                  <a:gd name="connsiteX28" fmla="*/ 2217420 w 2430780"/>
                  <a:gd name="connsiteY28" fmla="*/ 236229 h 266709"/>
                  <a:gd name="connsiteX29" fmla="*/ 2240280 w 2430780"/>
                  <a:gd name="connsiteY29" fmla="*/ 228609 h 266709"/>
                  <a:gd name="connsiteX30" fmla="*/ 2301240 w 2430780"/>
                  <a:gd name="connsiteY30" fmla="*/ 213369 h 266709"/>
                  <a:gd name="connsiteX31" fmla="*/ 2369820 w 2430780"/>
                  <a:gd name="connsiteY31" fmla="*/ 182889 h 266709"/>
                  <a:gd name="connsiteX32" fmla="*/ 2430780 w 2430780"/>
                  <a:gd name="connsiteY32" fmla="*/ 182889 h 266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430780" h="266709">
                    <a:moveTo>
                      <a:pt x="0" y="15249"/>
                    </a:moveTo>
                    <a:cubicBezTo>
                      <a:pt x="15240" y="12709"/>
                      <a:pt x="30570" y="10659"/>
                      <a:pt x="45720" y="7629"/>
                    </a:cubicBezTo>
                    <a:cubicBezTo>
                      <a:pt x="55989" y="5575"/>
                      <a:pt x="65731" y="-274"/>
                      <a:pt x="76200" y="9"/>
                    </a:cubicBezTo>
                    <a:cubicBezTo>
                      <a:pt x="160143" y="2278"/>
                      <a:pt x="243840" y="10169"/>
                      <a:pt x="327660" y="15249"/>
                    </a:cubicBezTo>
                    <a:cubicBezTo>
                      <a:pt x="347980" y="30489"/>
                      <a:pt x="374531" y="39835"/>
                      <a:pt x="388620" y="60969"/>
                    </a:cubicBezTo>
                    <a:cubicBezTo>
                      <a:pt x="400681" y="79061"/>
                      <a:pt x="412543" y="97769"/>
                      <a:pt x="426720" y="114309"/>
                    </a:cubicBezTo>
                    <a:cubicBezTo>
                      <a:pt x="433733" y="122491"/>
                      <a:pt x="442681" y="128890"/>
                      <a:pt x="449580" y="137169"/>
                    </a:cubicBezTo>
                    <a:cubicBezTo>
                      <a:pt x="467151" y="158254"/>
                      <a:pt x="462635" y="166193"/>
                      <a:pt x="487680" y="182889"/>
                    </a:cubicBezTo>
                    <a:cubicBezTo>
                      <a:pt x="494363" y="187344"/>
                      <a:pt x="503157" y="187345"/>
                      <a:pt x="510540" y="190509"/>
                    </a:cubicBezTo>
                    <a:cubicBezTo>
                      <a:pt x="520981" y="194984"/>
                      <a:pt x="530860" y="200669"/>
                      <a:pt x="541020" y="205749"/>
                    </a:cubicBezTo>
                    <a:cubicBezTo>
                      <a:pt x="617220" y="203209"/>
                      <a:pt x="693489" y="202244"/>
                      <a:pt x="769620" y="198129"/>
                    </a:cubicBezTo>
                    <a:cubicBezTo>
                      <a:pt x="787554" y="197160"/>
                      <a:pt x="805016" y="191289"/>
                      <a:pt x="822960" y="190509"/>
                    </a:cubicBezTo>
                    <a:cubicBezTo>
                      <a:pt x="921959" y="186205"/>
                      <a:pt x="1021080" y="185429"/>
                      <a:pt x="1120140" y="182889"/>
                    </a:cubicBezTo>
                    <a:cubicBezTo>
                      <a:pt x="1153451" y="171785"/>
                      <a:pt x="1240482" y="146367"/>
                      <a:pt x="1264920" y="121929"/>
                    </a:cubicBezTo>
                    <a:cubicBezTo>
                      <a:pt x="1318045" y="68804"/>
                      <a:pt x="1289731" y="81436"/>
                      <a:pt x="1341120" y="68589"/>
                    </a:cubicBezTo>
                    <a:cubicBezTo>
                      <a:pt x="1353820" y="60969"/>
                      <a:pt x="1366661" y="53579"/>
                      <a:pt x="1379220" y="45729"/>
                    </a:cubicBezTo>
                    <a:cubicBezTo>
                      <a:pt x="1386986" y="40875"/>
                      <a:pt x="1393308" y="33121"/>
                      <a:pt x="1402080" y="30489"/>
                    </a:cubicBezTo>
                    <a:cubicBezTo>
                      <a:pt x="1419283" y="25328"/>
                      <a:pt x="1437640" y="25409"/>
                      <a:pt x="1455420" y="22869"/>
                    </a:cubicBezTo>
                    <a:cubicBezTo>
                      <a:pt x="1493520" y="27949"/>
                      <a:pt x="1531753" y="32114"/>
                      <a:pt x="1569720" y="38109"/>
                    </a:cubicBezTo>
                    <a:cubicBezTo>
                      <a:pt x="1580065" y="39742"/>
                      <a:pt x="1591319" y="40178"/>
                      <a:pt x="1600200" y="45729"/>
                    </a:cubicBezTo>
                    <a:cubicBezTo>
                      <a:pt x="1612384" y="53344"/>
                      <a:pt x="1619642" y="67011"/>
                      <a:pt x="1630680" y="76209"/>
                    </a:cubicBezTo>
                    <a:cubicBezTo>
                      <a:pt x="1650193" y="92470"/>
                      <a:pt x="1673679" y="103968"/>
                      <a:pt x="1691640" y="121929"/>
                    </a:cubicBezTo>
                    <a:cubicBezTo>
                      <a:pt x="1709420" y="139709"/>
                      <a:pt x="1722490" y="164024"/>
                      <a:pt x="1744980" y="175269"/>
                    </a:cubicBezTo>
                    <a:cubicBezTo>
                      <a:pt x="1822209" y="213884"/>
                      <a:pt x="1726805" y="163910"/>
                      <a:pt x="1805940" y="213369"/>
                    </a:cubicBezTo>
                    <a:cubicBezTo>
                      <a:pt x="1815573" y="219389"/>
                      <a:pt x="1826557" y="222973"/>
                      <a:pt x="1836420" y="228609"/>
                    </a:cubicBezTo>
                    <a:cubicBezTo>
                      <a:pt x="1864733" y="244788"/>
                      <a:pt x="1859630" y="250378"/>
                      <a:pt x="1897380" y="259089"/>
                    </a:cubicBezTo>
                    <a:cubicBezTo>
                      <a:pt x="1917334" y="263694"/>
                      <a:pt x="1938020" y="264169"/>
                      <a:pt x="1958340" y="266709"/>
                    </a:cubicBezTo>
                    <a:cubicBezTo>
                      <a:pt x="2021840" y="264169"/>
                      <a:pt x="2085725" y="266514"/>
                      <a:pt x="2148840" y="259089"/>
                    </a:cubicBezTo>
                    <a:cubicBezTo>
                      <a:pt x="2172772" y="256274"/>
                      <a:pt x="2194560" y="243849"/>
                      <a:pt x="2217420" y="236229"/>
                    </a:cubicBezTo>
                    <a:cubicBezTo>
                      <a:pt x="2225040" y="233689"/>
                      <a:pt x="2232404" y="230184"/>
                      <a:pt x="2240280" y="228609"/>
                    </a:cubicBezTo>
                    <a:cubicBezTo>
                      <a:pt x="2262643" y="224136"/>
                      <a:pt x="2280738" y="222156"/>
                      <a:pt x="2301240" y="213369"/>
                    </a:cubicBezTo>
                    <a:cubicBezTo>
                      <a:pt x="2318863" y="205816"/>
                      <a:pt x="2351388" y="185725"/>
                      <a:pt x="2369820" y="182889"/>
                    </a:cubicBezTo>
                    <a:cubicBezTo>
                      <a:pt x="2389904" y="179799"/>
                      <a:pt x="2410460" y="182889"/>
                      <a:pt x="2430780" y="182889"/>
                    </a:cubicBezTo>
                  </a:path>
                </a:pathLst>
              </a:custGeom>
              <a:solidFill>
                <a:srgbClr val="00EE6C"/>
              </a:solidFill>
              <a:ln w="571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7" name="Rectangle 16">
              <a:extLst>
                <a:ext uri="{FF2B5EF4-FFF2-40B4-BE49-F238E27FC236}">
                  <a16:creationId xmlns:a16="http://schemas.microsoft.com/office/drawing/2014/main" id="{C08E5564-F3AD-561B-5E20-D82153040FAC}"/>
                </a:ext>
              </a:extLst>
            </p:cNvPr>
            <p:cNvSpPr/>
            <p:nvPr/>
          </p:nvSpPr>
          <p:spPr>
            <a:xfrm>
              <a:off x="6479771" y="3864936"/>
              <a:ext cx="1725724" cy="544504"/>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sp>
        <p:nvSpPr>
          <p:cNvPr id="13" name="TextBox 12">
            <a:extLst>
              <a:ext uri="{FF2B5EF4-FFF2-40B4-BE49-F238E27FC236}">
                <a16:creationId xmlns:a16="http://schemas.microsoft.com/office/drawing/2014/main" id="{EE4A1EA6-4050-4E04-D879-F9BCC49BDC5B}"/>
              </a:ext>
            </a:extLst>
          </p:cNvPr>
          <p:cNvSpPr txBox="1"/>
          <p:nvPr/>
        </p:nvSpPr>
        <p:spPr>
          <a:xfrm>
            <a:off x="4906205" y="1319847"/>
            <a:ext cx="294606" cy="307777"/>
          </a:xfrm>
          <a:prstGeom prst="rect">
            <a:avLst/>
          </a:prstGeom>
          <a:noFill/>
        </p:spPr>
        <p:txBody>
          <a:bodyPr wrap="square" rtlCol="0">
            <a:spAutoFit/>
          </a:bodyPr>
          <a:lstStyle/>
          <a:p>
            <a:r>
              <a:rPr lang="en-US" b="1" dirty="0">
                <a:solidFill>
                  <a:schemeClr val="tx1"/>
                </a:solidFill>
              </a:rPr>
              <a:t>K</a:t>
            </a:r>
          </a:p>
        </p:txBody>
      </p:sp>
      <p:sp>
        <p:nvSpPr>
          <p:cNvPr id="14" name="TextBox 13">
            <a:extLst>
              <a:ext uri="{FF2B5EF4-FFF2-40B4-BE49-F238E27FC236}">
                <a16:creationId xmlns:a16="http://schemas.microsoft.com/office/drawing/2014/main" id="{1F83FFBA-50F9-8BBC-EB73-C865FF680C24}"/>
              </a:ext>
            </a:extLst>
          </p:cNvPr>
          <p:cNvSpPr txBox="1"/>
          <p:nvPr/>
        </p:nvSpPr>
        <p:spPr>
          <a:xfrm>
            <a:off x="5346577" y="1319847"/>
            <a:ext cx="294606" cy="307777"/>
          </a:xfrm>
          <a:prstGeom prst="rect">
            <a:avLst/>
          </a:prstGeom>
          <a:noFill/>
        </p:spPr>
        <p:txBody>
          <a:bodyPr wrap="square" rtlCol="0">
            <a:spAutoFit/>
          </a:bodyPr>
          <a:lstStyle/>
          <a:p>
            <a:r>
              <a:rPr lang="en-US" b="1" dirty="0">
                <a:solidFill>
                  <a:schemeClr val="tx1"/>
                </a:solidFill>
              </a:rPr>
              <a:t>V</a:t>
            </a:r>
          </a:p>
        </p:txBody>
      </p:sp>
      <p:sp>
        <p:nvSpPr>
          <p:cNvPr id="20" name="TextBox 19">
            <a:extLst>
              <a:ext uri="{FF2B5EF4-FFF2-40B4-BE49-F238E27FC236}">
                <a16:creationId xmlns:a16="http://schemas.microsoft.com/office/drawing/2014/main" id="{0EE92ABC-A4B4-5163-C751-75D1DD820A94}"/>
              </a:ext>
            </a:extLst>
          </p:cNvPr>
          <p:cNvSpPr txBox="1"/>
          <p:nvPr/>
        </p:nvSpPr>
        <p:spPr>
          <a:xfrm>
            <a:off x="5792029" y="1319847"/>
            <a:ext cx="294606" cy="307777"/>
          </a:xfrm>
          <a:prstGeom prst="rect">
            <a:avLst/>
          </a:prstGeom>
          <a:noFill/>
        </p:spPr>
        <p:txBody>
          <a:bodyPr wrap="square" rtlCol="0">
            <a:spAutoFit/>
          </a:bodyPr>
          <a:lstStyle/>
          <a:p>
            <a:r>
              <a:rPr lang="en-US" b="1" dirty="0">
                <a:solidFill>
                  <a:schemeClr val="tx1"/>
                </a:solidFill>
              </a:rPr>
              <a:t>Q</a:t>
            </a:r>
          </a:p>
        </p:txBody>
      </p:sp>
    </p:spTree>
    <p:extLst>
      <p:ext uri="{BB962C8B-B14F-4D97-AF65-F5344CB8AC3E}">
        <p14:creationId xmlns:p14="http://schemas.microsoft.com/office/powerpoint/2010/main" val="355133752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9576030-CF1F-3727-2389-0B86EAE9C1EC}"/>
              </a:ext>
            </a:extLst>
          </p:cNvPr>
          <p:cNvSpPr/>
          <p:nvPr/>
        </p:nvSpPr>
        <p:spPr>
          <a:xfrm>
            <a:off x="0" y="0"/>
            <a:ext cx="9144000" cy="5143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Slide Number Placeholder 1">
            <a:extLst>
              <a:ext uri="{FF2B5EF4-FFF2-40B4-BE49-F238E27FC236}">
                <a16:creationId xmlns:a16="http://schemas.microsoft.com/office/drawing/2014/main" id="{3868B8AC-5CEA-4DAD-0467-A4813A44616E}"/>
              </a:ext>
            </a:extLst>
          </p:cNvPr>
          <p:cNvSpPr>
            <a:spLocks noGrp="1"/>
          </p:cNvSpPr>
          <p:nvPr>
            <p:ph type="sldNum" idx="12"/>
          </p:nvPr>
        </p:nvSpPr>
        <p:spPr>
          <a:xfrm>
            <a:off x="12864624" y="6192571"/>
            <a:ext cx="548700" cy="393600"/>
          </a:xfrm>
        </p:spPr>
        <p:txBody>
          <a:bodyPr/>
          <a:lstStyle/>
          <a:p>
            <a:pPr marL="0" lvl="0" indent="0" algn="r" rtl="0">
              <a:spcBef>
                <a:spcPts val="0"/>
              </a:spcBef>
              <a:spcAft>
                <a:spcPts val="0"/>
              </a:spcAft>
              <a:buNone/>
            </a:pPr>
            <a:fld id="{00000000-1234-1234-1234-123412341234}" type="slidenum">
              <a:rPr lang="en" smtClean="0"/>
              <a:t>45</a:t>
            </a:fld>
            <a:endParaRPr lang="en"/>
          </a:p>
        </p:txBody>
      </p:sp>
      <p:pic>
        <p:nvPicPr>
          <p:cNvPr id="4" name="Picture 2">
            <a:extLst>
              <a:ext uri="{FF2B5EF4-FFF2-40B4-BE49-F238E27FC236}">
                <a16:creationId xmlns:a16="http://schemas.microsoft.com/office/drawing/2014/main" id="{5C8D81F9-0737-9809-D05C-19FD6066288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819" t="17452" r="7433" b="7424"/>
          <a:stretch/>
        </p:blipFill>
        <p:spPr bwMode="auto">
          <a:xfrm>
            <a:off x="2086992" y="-1563059"/>
            <a:ext cx="5091933" cy="635350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C7D1369-8151-7CF8-341B-B59501550AC1}"/>
              </a:ext>
            </a:extLst>
          </p:cNvPr>
          <p:cNvSpPr txBox="1"/>
          <p:nvPr/>
        </p:nvSpPr>
        <p:spPr>
          <a:xfrm>
            <a:off x="2763101" y="4790450"/>
            <a:ext cx="2900553" cy="261610"/>
          </a:xfrm>
          <a:prstGeom prst="rect">
            <a:avLst/>
          </a:prstGeom>
          <a:noFill/>
        </p:spPr>
        <p:txBody>
          <a:bodyPr wrap="square" rtlCol="0">
            <a:spAutoFit/>
          </a:bodyPr>
          <a:lstStyle/>
          <a:p>
            <a:r>
              <a:rPr lang="en-US" sz="1100" b="1" dirty="0">
                <a:solidFill>
                  <a:srgbClr val="00B050"/>
                </a:solidFill>
              </a:rPr>
              <a:t>“The cat eats a mouse”</a:t>
            </a:r>
          </a:p>
        </p:txBody>
      </p:sp>
      <p:sp>
        <p:nvSpPr>
          <p:cNvPr id="6" name="TextBox 5">
            <a:extLst>
              <a:ext uri="{FF2B5EF4-FFF2-40B4-BE49-F238E27FC236}">
                <a16:creationId xmlns:a16="http://schemas.microsoft.com/office/drawing/2014/main" id="{039BA90F-AD75-1054-6965-DDB01563EF94}"/>
              </a:ext>
            </a:extLst>
          </p:cNvPr>
          <p:cNvSpPr txBox="1"/>
          <p:nvPr/>
        </p:nvSpPr>
        <p:spPr>
          <a:xfrm>
            <a:off x="4632959" y="4790450"/>
            <a:ext cx="3472053" cy="261610"/>
          </a:xfrm>
          <a:prstGeom prst="rect">
            <a:avLst/>
          </a:prstGeom>
          <a:noFill/>
        </p:spPr>
        <p:txBody>
          <a:bodyPr wrap="square" rtlCol="0">
            <a:spAutoFit/>
          </a:bodyPr>
          <a:lstStyle/>
          <a:p>
            <a:r>
              <a:rPr lang="en-US" sz="1100" b="1" dirty="0">
                <a:solidFill>
                  <a:srgbClr val="00B050"/>
                </a:solidFill>
              </a:rPr>
              <a:t>“</a:t>
            </a:r>
            <a:r>
              <a:rPr lang="fr-FR" sz="1100" b="1" dirty="0">
                <a:solidFill>
                  <a:srgbClr val="00B050"/>
                </a:solidFill>
              </a:rPr>
              <a:t>Le chat mange une souris</a:t>
            </a:r>
            <a:r>
              <a:rPr lang="en-US" sz="1100" b="1" dirty="0">
                <a:solidFill>
                  <a:srgbClr val="00B050"/>
                </a:solidFill>
              </a:rPr>
              <a:t>”</a:t>
            </a:r>
          </a:p>
        </p:txBody>
      </p:sp>
      <p:grpSp>
        <p:nvGrpSpPr>
          <p:cNvPr id="15" name="Group 14">
            <a:extLst>
              <a:ext uri="{FF2B5EF4-FFF2-40B4-BE49-F238E27FC236}">
                <a16:creationId xmlns:a16="http://schemas.microsoft.com/office/drawing/2014/main" id="{7327506A-A5F2-FB90-A50D-568C622421B5}"/>
              </a:ext>
            </a:extLst>
          </p:cNvPr>
          <p:cNvGrpSpPr/>
          <p:nvPr/>
        </p:nvGrpSpPr>
        <p:grpSpPr>
          <a:xfrm>
            <a:off x="5890607" y="731016"/>
            <a:ext cx="528481" cy="95463"/>
            <a:chOff x="5171608" y="3861076"/>
            <a:chExt cx="3035736" cy="548364"/>
          </a:xfrm>
        </p:grpSpPr>
        <p:grpSp>
          <p:nvGrpSpPr>
            <p:cNvPr id="16" name="Group 15">
              <a:extLst>
                <a:ext uri="{FF2B5EF4-FFF2-40B4-BE49-F238E27FC236}">
                  <a16:creationId xmlns:a16="http://schemas.microsoft.com/office/drawing/2014/main" id="{99075B8F-4083-9CBD-F3E2-9FB29F051C5F}"/>
                </a:ext>
              </a:extLst>
            </p:cNvPr>
            <p:cNvGrpSpPr/>
            <p:nvPr/>
          </p:nvGrpSpPr>
          <p:grpSpPr>
            <a:xfrm>
              <a:off x="5171608" y="3861076"/>
              <a:ext cx="3035736" cy="548364"/>
              <a:chOff x="3965985" y="4431962"/>
              <a:chExt cx="2442435" cy="441188"/>
            </a:xfrm>
            <a:solidFill>
              <a:srgbClr val="EF3DE7"/>
            </a:solidFill>
          </p:grpSpPr>
          <p:sp>
            <p:nvSpPr>
              <p:cNvPr id="18" name="Rectangle 17">
                <a:extLst>
                  <a:ext uri="{FF2B5EF4-FFF2-40B4-BE49-F238E27FC236}">
                    <a16:creationId xmlns:a16="http://schemas.microsoft.com/office/drawing/2014/main" id="{68A58451-05EC-92D1-6854-35AB229396C2}"/>
                  </a:ext>
                </a:extLst>
              </p:cNvPr>
              <p:cNvSpPr/>
              <p:nvPr/>
            </p:nvSpPr>
            <p:spPr>
              <a:xfrm>
                <a:off x="3965985" y="4431962"/>
                <a:ext cx="2440947" cy="441188"/>
              </a:xfrm>
              <a:prstGeom prst="rect">
                <a:avLst/>
              </a:prstGeom>
              <a:solidFill>
                <a:srgbClr val="00EE6C"/>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Freeform: Shape 18">
                <a:extLst>
                  <a:ext uri="{FF2B5EF4-FFF2-40B4-BE49-F238E27FC236}">
                    <a16:creationId xmlns:a16="http://schemas.microsoft.com/office/drawing/2014/main" id="{D47DD985-B904-A526-A67A-820266D0CD7E}"/>
                  </a:ext>
                </a:extLst>
              </p:cNvPr>
              <p:cNvSpPr/>
              <p:nvPr/>
            </p:nvSpPr>
            <p:spPr>
              <a:xfrm>
                <a:off x="3977641" y="4447024"/>
                <a:ext cx="2430779" cy="393198"/>
              </a:xfrm>
              <a:custGeom>
                <a:avLst/>
                <a:gdLst>
                  <a:gd name="connsiteX0" fmla="*/ 0 w 2430780"/>
                  <a:gd name="connsiteY0" fmla="*/ 15249 h 266709"/>
                  <a:gd name="connsiteX1" fmla="*/ 45720 w 2430780"/>
                  <a:gd name="connsiteY1" fmla="*/ 7629 h 266709"/>
                  <a:gd name="connsiteX2" fmla="*/ 76200 w 2430780"/>
                  <a:gd name="connsiteY2" fmla="*/ 9 h 266709"/>
                  <a:gd name="connsiteX3" fmla="*/ 327660 w 2430780"/>
                  <a:gd name="connsiteY3" fmla="*/ 15249 h 266709"/>
                  <a:gd name="connsiteX4" fmla="*/ 388620 w 2430780"/>
                  <a:gd name="connsiteY4" fmla="*/ 60969 h 266709"/>
                  <a:gd name="connsiteX5" fmla="*/ 426720 w 2430780"/>
                  <a:gd name="connsiteY5" fmla="*/ 114309 h 266709"/>
                  <a:gd name="connsiteX6" fmla="*/ 449580 w 2430780"/>
                  <a:gd name="connsiteY6" fmla="*/ 137169 h 266709"/>
                  <a:gd name="connsiteX7" fmla="*/ 487680 w 2430780"/>
                  <a:gd name="connsiteY7" fmla="*/ 182889 h 266709"/>
                  <a:gd name="connsiteX8" fmla="*/ 510540 w 2430780"/>
                  <a:gd name="connsiteY8" fmla="*/ 190509 h 266709"/>
                  <a:gd name="connsiteX9" fmla="*/ 541020 w 2430780"/>
                  <a:gd name="connsiteY9" fmla="*/ 205749 h 266709"/>
                  <a:gd name="connsiteX10" fmla="*/ 769620 w 2430780"/>
                  <a:gd name="connsiteY10" fmla="*/ 198129 h 266709"/>
                  <a:gd name="connsiteX11" fmla="*/ 822960 w 2430780"/>
                  <a:gd name="connsiteY11" fmla="*/ 190509 h 266709"/>
                  <a:gd name="connsiteX12" fmla="*/ 1120140 w 2430780"/>
                  <a:gd name="connsiteY12" fmla="*/ 182889 h 266709"/>
                  <a:gd name="connsiteX13" fmla="*/ 1264920 w 2430780"/>
                  <a:gd name="connsiteY13" fmla="*/ 121929 h 266709"/>
                  <a:gd name="connsiteX14" fmla="*/ 1341120 w 2430780"/>
                  <a:gd name="connsiteY14" fmla="*/ 68589 h 266709"/>
                  <a:gd name="connsiteX15" fmla="*/ 1379220 w 2430780"/>
                  <a:gd name="connsiteY15" fmla="*/ 45729 h 266709"/>
                  <a:gd name="connsiteX16" fmla="*/ 1402080 w 2430780"/>
                  <a:gd name="connsiteY16" fmla="*/ 30489 h 266709"/>
                  <a:gd name="connsiteX17" fmla="*/ 1455420 w 2430780"/>
                  <a:gd name="connsiteY17" fmla="*/ 22869 h 266709"/>
                  <a:gd name="connsiteX18" fmla="*/ 1569720 w 2430780"/>
                  <a:gd name="connsiteY18" fmla="*/ 38109 h 266709"/>
                  <a:gd name="connsiteX19" fmla="*/ 1600200 w 2430780"/>
                  <a:gd name="connsiteY19" fmla="*/ 45729 h 266709"/>
                  <a:gd name="connsiteX20" fmla="*/ 1630680 w 2430780"/>
                  <a:gd name="connsiteY20" fmla="*/ 76209 h 266709"/>
                  <a:gd name="connsiteX21" fmla="*/ 1691640 w 2430780"/>
                  <a:gd name="connsiteY21" fmla="*/ 121929 h 266709"/>
                  <a:gd name="connsiteX22" fmla="*/ 1744980 w 2430780"/>
                  <a:gd name="connsiteY22" fmla="*/ 175269 h 266709"/>
                  <a:gd name="connsiteX23" fmla="*/ 1805940 w 2430780"/>
                  <a:gd name="connsiteY23" fmla="*/ 213369 h 266709"/>
                  <a:gd name="connsiteX24" fmla="*/ 1836420 w 2430780"/>
                  <a:gd name="connsiteY24" fmla="*/ 228609 h 266709"/>
                  <a:gd name="connsiteX25" fmla="*/ 1897380 w 2430780"/>
                  <a:gd name="connsiteY25" fmla="*/ 259089 h 266709"/>
                  <a:gd name="connsiteX26" fmla="*/ 1958340 w 2430780"/>
                  <a:gd name="connsiteY26" fmla="*/ 266709 h 266709"/>
                  <a:gd name="connsiteX27" fmla="*/ 2148840 w 2430780"/>
                  <a:gd name="connsiteY27" fmla="*/ 259089 h 266709"/>
                  <a:gd name="connsiteX28" fmla="*/ 2217420 w 2430780"/>
                  <a:gd name="connsiteY28" fmla="*/ 236229 h 266709"/>
                  <a:gd name="connsiteX29" fmla="*/ 2240280 w 2430780"/>
                  <a:gd name="connsiteY29" fmla="*/ 228609 h 266709"/>
                  <a:gd name="connsiteX30" fmla="*/ 2301240 w 2430780"/>
                  <a:gd name="connsiteY30" fmla="*/ 213369 h 266709"/>
                  <a:gd name="connsiteX31" fmla="*/ 2369820 w 2430780"/>
                  <a:gd name="connsiteY31" fmla="*/ 182889 h 266709"/>
                  <a:gd name="connsiteX32" fmla="*/ 2430780 w 2430780"/>
                  <a:gd name="connsiteY32" fmla="*/ 182889 h 266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430780" h="266709">
                    <a:moveTo>
                      <a:pt x="0" y="15249"/>
                    </a:moveTo>
                    <a:cubicBezTo>
                      <a:pt x="15240" y="12709"/>
                      <a:pt x="30570" y="10659"/>
                      <a:pt x="45720" y="7629"/>
                    </a:cubicBezTo>
                    <a:cubicBezTo>
                      <a:pt x="55989" y="5575"/>
                      <a:pt x="65731" y="-274"/>
                      <a:pt x="76200" y="9"/>
                    </a:cubicBezTo>
                    <a:cubicBezTo>
                      <a:pt x="160143" y="2278"/>
                      <a:pt x="243840" y="10169"/>
                      <a:pt x="327660" y="15249"/>
                    </a:cubicBezTo>
                    <a:cubicBezTo>
                      <a:pt x="347980" y="30489"/>
                      <a:pt x="374531" y="39835"/>
                      <a:pt x="388620" y="60969"/>
                    </a:cubicBezTo>
                    <a:cubicBezTo>
                      <a:pt x="400681" y="79061"/>
                      <a:pt x="412543" y="97769"/>
                      <a:pt x="426720" y="114309"/>
                    </a:cubicBezTo>
                    <a:cubicBezTo>
                      <a:pt x="433733" y="122491"/>
                      <a:pt x="442681" y="128890"/>
                      <a:pt x="449580" y="137169"/>
                    </a:cubicBezTo>
                    <a:cubicBezTo>
                      <a:pt x="467151" y="158254"/>
                      <a:pt x="462635" y="166193"/>
                      <a:pt x="487680" y="182889"/>
                    </a:cubicBezTo>
                    <a:cubicBezTo>
                      <a:pt x="494363" y="187344"/>
                      <a:pt x="503157" y="187345"/>
                      <a:pt x="510540" y="190509"/>
                    </a:cubicBezTo>
                    <a:cubicBezTo>
                      <a:pt x="520981" y="194984"/>
                      <a:pt x="530860" y="200669"/>
                      <a:pt x="541020" y="205749"/>
                    </a:cubicBezTo>
                    <a:cubicBezTo>
                      <a:pt x="617220" y="203209"/>
                      <a:pt x="693489" y="202244"/>
                      <a:pt x="769620" y="198129"/>
                    </a:cubicBezTo>
                    <a:cubicBezTo>
                      <a:pt x="787554" y="197160"/>
                      <a:pt x="805016" y="191289"/>
                      <a:pt x="822960" y="190509"/>
                    </a:cubicBezTo>
                    <a:cubicBezTo>
                      <a:pt x="921959" y="186205"/>
                      <a:pt x="1021080" y="185429"/>
                      <a:pt x="1120140" y="182889"/>
                    </a:cubicBezTo>
                    <a:cubicBezTo>
                      <a:pt x="1153451" y="171785"/>
                      <a:pt x="1240482" y="146367"/>
                      <a:pt x="1264920" y="121929"/>
                    </a:cubicBezTo>
                    <a:cubicBezTo>
                      <a:pt x="1318045" y="68804"/>
                      <a:pt x="1289731" y="81436"/>
                      <a:pt x="1341120" y="68589"/>
                    </a:cubicBezTo>
                    <a:cubicBezTo>
                      <a:pt x="1353820" y="60969"/>
                      <a:pt x="1366661" y="53579"/>
                      <a:pt x="1379220" y="45729"/>
                    </a:cubicBezTo>
                    <a:cubicBezTo>
                      <a:pt x="1386986" y="40875"/>
                      <a:pt x="1393308" y="33121"/>
                      <a:pt x="1402080" y="30489"/>
                    </a:cubicBezTo>
                    <a:cubicBezTo>
                      <a:pt x="1419283" y="25328"/>
                      <a:pt x="1437640" y="25409"/>
                      <a:pt x="1455420" y="22869"/>
                    </a:cubicBezTo>
                    <a:cubicBezTo>
                      <a:pt x="1493520" y="27949"/>
                      <a:pt x="1531753" y="32114"/>
                      <a:pt x="1569720" y="38109"/>
                    </a:cubicBezTo>
                    <a:cubicBezTo>
                      <a:pt x="1580065" y="39742"/>
                      <a:pt x="1591319" y="40178"/>
                      <a:pt x="1600200" y="45729"/>
                    </a:cubicBezTo>
                    <a:cubicBezTo>
                      <a:pt x="1612384" y="53344"/>
                      <a:pt x="1619642" y="67011"/>
                      <a:pt x="1630680" y="76209"/>
                    </a:cubicBezTo>
                    <a:cubicBezTo>
                      <a:pt x="1650193" y="92470"/>
                      <a:pt x="1673679" y="103968"/>
                      <a:pt x="1691640" y="121929"/>
                    </a:cubicBezTo>
                    <a:cubicBezTo>
                      <a:pt x="1709420" y="139709"/>
                      <a:pt x="1722490" y="164024"/>
                      <a:pt x="1744980" y="175269"/>
                    </a:cubicBezTo>
                    <a:cubicBezTo>
                      <a:pt x="1822209" y="213884"/>
                      <a:pt x="1726805" y="163910"/>
                      <a:pt x="1805940" y="213369"/>
                    </a:cubicBezTo>
                    <a:cubicBezTo>
                      <a:pt x="1815573" y="219389"/>
                      <a:pt x="1826557" y="222973"/>
                      <a:pt x="1836420" y="228609"/>
                    </a:cubicBezTo>
                    <a:cubicBezTo>
                      <a:pt x="1864733" y="244788"/>
                      <a:pt x="1859630" y="250378"/>
                      <a:pt x="1897380" y="259089"/>
                    </a:cubicBezTo>
                    <a:cubicBezTo>
                      <a:pt x="1917334" y="263694"/>
                      <a:pt x="1938020" y="264169"/>
                      <a:pt x="1958340" y="266709"/>
                    </a:cubicBezTo>
                    <a:cubicBezTo>
                      <a:pt x="2021840" y="264169"/>
                      <a:pt x="2085725" y="266514"/>
                      <a:pt x="2148840" y="259089"/>
                    </a:cubicBezTo>
                    <a:cubicBezTo>
                      <a:pt x="2172772" y="256274"/>
                      <a:pt x="2194560" y="243849"/>
                      <a:pt x="2217420" y="236229"/>
                    </a:cubicBezTo>
                    <a:cubicBezTo>
                      <a:pt x="2225040" y="233689"/>
                      <a:pt x="2232404" y="230184"/>
                      <a:pt x="2240280" y="228609"/>
                    </a:cubicBezTo>
                    <a:cubicBezTo>
                      <a:pt x="2262643" y="224136"/>
                      <a:pt x="2280738" y="222156"/>
                      <a:pt x="2301240" y="213369"/>
                    </a:cubicBezTo>
                    <a:cubicBezTo>
                      <a:pt x="2318863" y="205816"/>
                      <a:pt x="2351388" y="185725"/>
                      <a:pt x="2369820" y="182889"/>
                    </a:cubicBezTo>
                    <a:cubicBezTo>
                      <a:pt x="2389904" y="179799"/>
                      <a:pt x="2410460" y="182889"/>
                      <a:pt x="2430780" y="182889"/>
                    </a:cubicBezTo>
                  </a:path>
                </a:pathLst>
              </a:custGeom>
              <a:solidFill>
                <a:srgbClr val="00EE6C"/>
              </a:solidFill>
              <a:ln w="571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7" name="Rectangle 16">
              <a:extLst>
                <a:ext uri="{FF2B5EF4-FFF2-40B4-BE49-F238E27FC236}">
                  <a16:creationId xmlns:a16="http://schemas.microsoft.com/office/drawing/2014/main" id="{C08E5564-F3AD-561B-5E20-D82153040FAC}"/>
                </a:ext>
              </a:extLst>
            </p:cNvPr>
            <p:cNvSpPr/>
            <p:nvPr/>
          </p:nvSpPr>
          <p:spPr>
            <a:xfrm>
              <a:off x="6479771" y="3864936"/>
              <a:ext cx="1725724" cy="544504"/>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grpSp>
        <p:nvGrpSpPr>
          <p:cNvPr id="7" name="Group 6">
            <a:extLst>
              <a:ext uri="{FF2B5EF4-FFF2-40B4-BE49-F238E27FC236}">
                <a16:creationId xmlns:a16="http://schemas.microsoft.com/office/drawing/2014/main" id="{36DF6B02-A77E-6EA2-BFD4-DC4991EE3AFC}"/>
              </a:ext>
            </a:extLst>
          </p:cNvPr>
          <p:cNvGrpSpPr/>
          <p:nvPr/>
        </p:nvGrpSpPr>
        <p:grpSpPr>
          <a:xfrm>
            <a:off x="4975896" y="1089773"/>
            <a:ext cx="1062764" cy="191974"/>
            <a:chOff x="3965985" y="4431962"/>
            <a:chExt cx="2442435" cy="441188"/>
          </a:xfrm>
          <a:solidFill>
            <a:srgbClr val="EF3DE7"/>
          </a:solidFill>
        </p:grpSpPr>
        <p:sp>
          <p:nvSpPr>
            <p:cNvPr id="10" name="Rectangle 9">
              <a:extLst>
                <a:ext uri="{FF2B5EF4-FFF2-40B4-BE49-F238E27FC236}">
                  <a16:creationId xmlns:a16="http://schemas.microsoft.com/office/drawing/2014/main" id="{4EB62241-72C5-CE2D-42BC-4C25BC6E71EF}"/>
                </a:ext>
              </a:extLst>
            </p:cNvPr>
            <p:cNvSpPr/>
            <p:nvPr/>
          </p:nvSpPr>
          <p:spPr>
            <a:xfrm>
              <a:off x="3965985" y="4431962"/>
              <a:ext cx="2440947" cy="441188"/>
            </a:xfrm>
            <a:prstGeom prst="rect">
              <a:avLst/>
            </a:prstGeom>
            <a:solidFill>
              <a:srgbClr val="FFC000"/>
            </a:solidFill>
            <a:ln>
              <a:solidFill>
                <a:srgbClr val="E2A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Freeform: Shape 10">
              <a:extLst>
                <a:ext uri="{FF2B5EF4-FFF2-40B4-BE49-F238E27FC236}">
                  <a16:creationId xmlns:a16="http://schemas.microsoft.com/office/drawing/2014/main" id="{47B9B4F2-FED9-7ED5-AE14-ED7345F2763A}"/>
                </a:ext>
              </a:extLst>
            </p:cNvPr>
            <p:cNvSpPr/>
            <p:nvPr/>
          </p:nvSpPr>
          <p:spPr>
            <a:xfrm>
              <a:off x="3977641" y="4447024"/>
              <a:ext cx="2430779" cy="393198"/>
            </a:xfrm>
            <a:custGeom>
              <a:avLst/>
              <a:gdLst>
                <a:gd name="connsiteX0" fmla="*/ 0 w 2430780"/>
                <a:gd name="connsiteY0" fmla="*/ 15249 h 266709"/>
                <a:gd name="connsiteX1" fmla="*/ 45720 w 2430780"/>
                <a:gd name="connsiteY1" fmla="*/ 7629 h 266709"/>
                <a:gd name="connsiteX2" fmla="*/ 76200 w 2430780"/>
                <a:gd name="connsiteY2" fmla="*/ 9 h 266709"/>
                <a:gd name="connsiteX3" fmla="*/ 327660 w 2430780"/>
                <a:gd name="connsiteY3" fmla="*/ 15249 h 266709"/>
                <a:gd name="connsiteX4" fmla="*/ 388620 w 2430780"/>
                <a:gd name="connsiteY4" fmla="*/ 60969 h 266709"/>
                <a:gd name="connsiteX5" fmla="*/ 426720 w 2430780"/>
                <a:gd name="connsiteY5" fmla="*/ 114309 h 266709"/>
                <a:gd name="connsiteX6" fmla="*/ 449580 w 2430780"/>
                <a:gd name="connsiteY6" fmla="*/ 137169 h 266709"/>
                <a:gd name="connsiteX7" fmla="*/ 487680 w 2430780"/>
                <a:gd name="connsiteY7" fmla="*/ 182889 h 266709"/>
                <a:gd name="connsiteX8" fmla="*/ 510540 w 2430780"/>
                <a:gd name="connsiteY8" fmla="*/ 190509 h 266709"/>
                <a:gd name="connsiteX9" fmla="*/ 541020 w 2430780"/>
                <a:gd name="connsiteY9" fmla="*/ 205749 h 266709"/>
                <a:gd name="connsiteX10" fmla="*/ 769620 w 2430780"/>
                <a:gd name="connsiteY10" fmla="*/ 198129 h 266709"/>
                <a:gd name="connsiteX11" fmla="*/ 822960 w 2430780"/>
                <a:gd name="connsiteY11" fmla="*/ 190509 h 266709"/>
                <a:gd name="connsiteX12" fmla="*/ 1120140 w 2430780"/>
                <a:gd name="connsiteY12" fmla="*/ 182889 h 266709"/>
                <a:gd name="connsiteX13" fmla="*/ 1264920 w 2430780"/>
                <a:gd name="connsiteY13" fmla="*/ 121929 h 266709"/>
                <a:gd name="connsiteX14" fmla="*/ 1341120 w 2430780"/>
                <a:gd name="connsiteY14" fmla="*/ 68589 h 266709"/>
                <a:gd name="connsiteX15" fmla="*/ 1379220 w 2430780"/>
                <a:gd name="connsiteY15" fmla="*/ 45729 h 266709"/>
                <a:gd name="connsiteX16" fmla="*/ 1402080 w 2430780"/>
                <a:gd name="connsiteY16" fmla="*/ 30489 h 266709"/>
                <a:gd name="connsiteX17" fmla="*/ 1455420 w 2430780"/>
                <a:gd name="connsiteY17" fmla="*/ 22869 h 266709"/>
                <a:gd name="connsiteX18" fmla="*/ 1569720 w 2430780"/>
                <a:gd name="connsiteY18" fmla="*/ 38109 h 266709"/>
                <a:gd name="connsiteX19" fmla="*/ 1600200 w 2430780"/>
                <a:gd name="connsiteY19" fmla="*/ 45729 h 266709"/>
                <a:gd name="connsiteX20" fmla="*/ 1630680 w 2430780"/>
                <a:gd name="connsiteY20" fmla="*/ 76209 h 266709"/>
                <a:gd name="connsiteX21" fmla="*/ 1691640 w 2430780"/>
                <a:gd name="connsiteY21" fmla="*/ 121929 h 266709"/>
                <a:gd name="connsiteX22" fmla="*/ 1744980 w 2430780"/>
                <a:gd name="connsiteY22" fmla="*/ 175269 h 266709"/>
                <a:gd name="connsiteX23" fmla="*/ 1805940 w 2430780"/>
                <a:gd name="connsiteY23" fmla="*/ 213369 h 266709"/>
                <a:gd name="connsiteX24" fmla="*/ 1836420 w 2430780"/>
                <a:gd name="connsiteY24" fmla="*/ 228609 h 266709"/>
                <a:gd name="connsiteX25" fmla="*/ 1897380 w 2430780"/>
                <a:gd name="connsiteY25" fmla="*/ 259089 h 266709"/>
                <a:gd name="connsiteX26" fmla="*/ 1958340 w 2430780"/>
                <a:gd name="connsiteY26" fmla="*/ 266709 h 266709"/>
                <a:gd name="connsiteX27" fmla="*/ 2148840 w 2430780"/>
                <a:gd name="connsiteY27" fmla="*/ 259089 h 266709"/>
                <a:gd name="connsiteX28" fmla="*/ 2217420 w 2430780"/>
                <a:gd name="connsiteY28" fmla="*/ 236229 h 266709"/>
                <a:gd name="connsiteX29" fmla="*/ 2240280 w 2430780"/>
                <a:gd name="connsiteY29" fmla="*/ 228609 h 266709"/>
                <a:gd name="connsiteX30" fmla="*/ 2301240 w 2430780"/>
                <a:gd name="connsiteY30" fmla="*/ 213369 h 266709"/>
                <a:gd name="connsiteX31" fmla="*/ 2369820 w 2430780"/>
                <a:gd name="connsiteY31" fmla="*/ 182889 h 266709"/>
                <a:gd name="connsiteX32" fmla="*/ 2430780 w 2430780"/>
                <a:gd name="connsiteY32" fmla="*/ 182889 h 266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430780" h="266709">
                  <a:moveTo>
                    <a:pt x="0" y="15249"/>
                  </a:moveTo>
                  <a:cubicBezTo>
                    <a:pt x="15240" y="12709"/>
                    <a:pt x="30570" y="10659"/>
                    <a:pt x="45720" y="7629"/>
                  </a:cubicBezTo>
                  <a:cubicBezTo>
                    <a:pt x="55989" y="5575"/>
                    <a:pt x="65731" y="-274"/>
                    <a:pt x="76200" y="9"/>
                  </a:cubicBezTo>
                  <a:cubicBezTo>
                    <a:pt x="160143" y="2278"/>
                    <a:pt x="243840" y="10169"/>
                    <a:pt x="327660" y="15249"/>
                  </a:cubicBezTo>
                  <a:cubicBezTo>
                    <a:pt x="347980" y="30489"/>
                    <a:pt x="374531" y="39835"/>
                    <a:pt x="388620" y="60969"/>
                  </a:cubicBezTo>
                  <a:cubicBezTo>
                    <a:pt x="400681" y="79061"/>
                    <a:pt x="412543" y="97769"/>
                    <a:pt x="426720" y="114309"/>
                  </a:cubicBezTo>
                  <a:cubicBezTo>
                    <a:pt x="433733" y="122491"/>
                    <a:pt x="442681" y="128890"/>
                    <a:pt x="449580" y="137169"/>
                  </a:cubicBezTo>
                  <a:cubicBezTo>
                    <a:pt x="467151" y="158254"/>
                    <a:pt x="462635" y="166193"/>
                    <a:pt x="487680" y="182889"/>
                  </a:cubicBezTo>
                  <a:cubicBezTo>
                    <a:pt x="494363" y="187344"/>
                    <a:pt x="503157" y="187345"/>
                    <a:pt x="510540" y="190509"/>
                  </a:cubicBezTo>
                  <a:cubicBezTo>
                    <a:pt x="520981" y="194984"/>
                    <a:pt x="530860" y="200669"/>
                    <a:pt x="541020" y="205749"/>
                  </a:cubicBezTo>
                  <a:cubicBezTo>
                    <a:pt x="617220" y="203209"/>
                    <a:pt x="693489" y="202244"/>
                    <a:pt x="769620" y="198129"/>
                  </a:cubicBezTo>
                  <a:cubicBezTo>
                    <a:pt x="787554" y="197160"/>
                    <a:pt x="805016" y="191289"/>
                    <a:pt x="822960" y="190509"/>
                  </a:cubicBezTo>
                  <a:cubicBezTo>
                    <a:pt x="921959" y="186205"/>
                    <a:pt x="1021080" y="185429"/>
                    <a:pt x="1120140" y="182889"/>
                  </a:cubicBezTo>
                  <a:cubicBezTo>
                    <a:pt x="1153451" y="171785"/>
                    <a:pt x="1240482" y="146367"/>
                    <a:pt x="1264920" y="121929"/>
                  </a:cubicBezTo>
                  <a:cubicBezTo>
                    <a:pt x="1318045" y="68804"/>
                    <a:pt x="1289731" y="81436"/>
                    <a:pt x="1341120" y="68589"/>
                  </a:cubicBezTo>
                  <a:cubicBezTo>
                    <a:pt x="1353820" y="60969"/>
                    <a:pt x="1366661" y="53579"/>
                    <a:pt x="1379220" y="45729"/>
                  </a:cubicBezTo>
                  <a:cubicBezTo>
                    <a:pt x="1386986" y="40875"/>
                    <a:pt x="1393308" y="33121"/>
                    <a:pt x="1402080" y="30489"/>
                  </a:cubicBezTo>
                  <a:cubicBezTo>
                    <a:pt x="1419283" y="25328"/>
                    <a:pt x="1437640" y="25409"/>
                    <a:pt x="1455420" y="22869"/>
                  </a:cubicBezTo>
                  <a:cubicBezTo>
                    <a:pt x="1493520" y="27949"/>
                    <a:pt x="1531753" y="32114"/>
                    <a:pt x="1569720" y="38109"/>
                  </a:cubicBezTo>
                  <a:cubicBezTo>
                    <a:pt x="1580065" y="39742"/>
                    <a:pt x="1591319" y="40178"/>
                    <a:pt x="1600200" y="45729"/>
                  </a:cubicBezTo>
                  <a:cubicBezTo>
                    <a:pt x="1612384" y="53344"/>
                    <a:pt x="1619642" y="67011"/>
                    <a:pt x="1630680" y="76209"/>
                  </a:cubicBezTo>
                  <a:cubicBezTo>
                    <a:pt x="1650193" y="92470"/>
                    <a:pt x="1673679" y="103968"/>
                    <a:pt x="1691640" y="121929"/>
                  </a:cubicBezTo>
                  <a:cubicBezTo>
                    <a:pt x="1709420" y="139709"/>
                    <a:pt x="1722490" y="164024"/>
                    <a:pt x="1744980" y="175269"/>
                  </a:cubicBezTo>
                  <a:cubicBezTo>
                    <a:pt x="1822209" y="213884"/>
                    <a:pt x="1726805" y="163910"/>
                    <a:pt x="1805940" y="213369"/>
                  </a:cubicBezTo>
                  <a:cubicBezTo>
                    <a:pt x="1815573" y="219389"/>
                    <a:pt x="1826557" y="222973"/>
                    <a:pt x="1836420" y="228609"/>
                  </a:cubicBezTo>
                  <a:cubicBezTo>
                    <a:pt x="1864733" y="244788"/>
                    <a:pt x="1859630" y="250378"/>
                    <a:pt x="1897380" y="259089"/>
                  </a:cubicBezTo>
                  <a:cubicBezTo>
                    <a:pt x="1917334" y="263694"/>
                    <a:pt x="1938020" y="264169"/>
                    <a:pt x="1958340" y="266709"/>
                  </a:cubicBezTo>
                  <a:cubicBezTo>
                    <a:pt x="2021840" y="264169"/>
                    <a:pt x="2085725" y="266514"/>
                    <a:pt x="2148840" y="259089"/>
                  </a:cubicBezTo>
                  <a:cubicBezTo>
                    <a:pt x="2172772" y="256274"/>
                    <a:pt x="2194560" y="243849"/>
                    <a:pt x="2217420" y="236229"/>
                  </a:cubicBezTo>
                  <a:cubicBezTo>
                    <a:pt x="2225040" y="233689"/>
                    <a:pt x="2232404" y="230184"/>
                    <a:pt x="2240280" y="228609"/>
                  </a:cubicBezTo>
                  <a:cubicBezTo>
                    <a:pt x="2262643" y="224136"/>
                    <a:pt x="2280738" y="222156"/>
                    <a:pt x="2301240" y="213369"/>
                  </a:cubicBezTo>
                  <a:cubicBezTo>
                    <a:pt x="2318863" y="205816"/>
                    <a:pt x="2351388" y="185725"/>
                    <a:pt x="2369820" y="182889"/>
                  </a:cubicBezTo>
                  <a:cubicBezTo>
                    <a:pt x="2389904" y="179799"/>
                    <a:pt x="2410460" y="182889"/>
                    <a:pt x="2430780" y="182889"/>
                  </a:cubicBezTo>
                </a:path>
              </a:pathLst>
            </a:custGeom>
            <a:solidFill>
              <a:srgbClr val="FFC000"/>
            </a:solidFill>
            <a:ln w="57150">
              <a:solidFill>
                <a:srgbClr val="E2A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61682026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29AEB41-FEDE-6E94-5E3D-B954CF1F95B8}"/>
              </a:ext>
            </a:extLst>
          </p:cNvPr>
          <p:cNvSpPr/>
          <p:nvPr/>
        </p:nvSpPr>
        <p:spPr>
          <a:xfrm>
            <a:off x="0" y="0"/>
            <a:ext cx="9144000" cy="5143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Slide Number Placeholder 1">
            <a:extLst>
              <a:ext uri="{FF2B5EF4-FFF2-40B4-BE49-F238E27FC236}">
                <a16:creationId xmlns:a16="http://schemas.microsoft.com/office/drawing/2014/main" id="{3868B8AC-5CEA-4DAD-0467-A4813A44616E}"/>
              </a:ext>
            </a:extLst>
          </p:cNvPr>
          <p:cNvSpPr>
            <a:spLocks noGrp="1"/>
          </p:cNvSpPr>
          <p:nvPr>
            <p:ph type="sldNum" idx="12"/>
          </p:nvPr>
        </p:nvSpPr>
        <p:spPr>
          <a:xfrm>
            <a:off x="12864624" y="6192571"/>
            <a:ext cx="548700" cy="393600"/>
          </a:xfrm>
        </p:spPr>
        <p:txBody>
          <a:bodyPr/>
          <a:lstStyle/>
          <a:p>
            <a:pPr marL="0" lvl="0" indent="0" algn="r" rtl="0">
              <a:spcBef>
                <a:spcPts val="0"/>
              </a:spcBef>
              <a:spcAft>
                <a:spcPts val="0"/>
              </a:spcAft>
              <a:buNone/>
            </a:pPr>
            <a:fld id="{00000000-1234-1234-1234-123412341234}" type="slidenum">
              <a:rPr lang="en" smtClean="0"/>
              <a:t>46</a:t>
            </a:fld>
            <a:endParaRPr lang="en"/>
          </a:p>
        </p:txBody>
      </p:sp>
      <p:pic>
        <p:nvPicPr>
          <p:cNvPr id="4" name="Picture 2">
            <a:extLst>
              <a:ext uri="{FF2B5EF4-FFF2-40B4-BE49-F238E27FC236}">
                <a16:creationId xmlns:a16="http://schemas.microsoft.com/office/drawing/2014/main" id="{5C8D81F9-0737-9809-D05C-19FD6066288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819" t="17452" r="7433" b="7424"/>
          <a:stretch/>
        </p:blipFill>
        <p:spPr bwMode="auto">
          <a:xfrm>
            <a:off x="2086992" y="-1563059"/>
            <a:ext cx="5091933" cy="635350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C7D1369-8151-7CF8-341B-B59501550AC1}"/>
              </a:ext>
            </a:extLst>
          </p:cNvPr>
          <p:cNvSpPr txBox="1"/>
          <p:nvPr/>
        </p:nvSpPr>
        <p:spPr>
          <a:xfrm>
            <a:off x="2763101" y="4790450"/>
            <a:ext cx="2900553" cy="261610"/>
          </a:xfrm>
          <a:prstGeom prst="rect">
            <a:avLst/>
          </a:prstGeom>
          <a:noFill/>
        </p:spPr>
        <p:txBody>
          <a:bodyPr wrap="square" rtlCol="0">
            <a:spAutoFit/>
          </a:bodyPr>
          <a:lstStyle/>
          <a:p>
            <a:r>
              <a:rPr lang="en-US" sz="1100" b="1" dirty="0">
                <a:solidFill>
                  <a:srgbClr val="00B050"/>
                </a:solidFill>
              </a:rPr>
              <a:t>“The cat eats a mouse”</a:t>
            </a:r>
          </a:p>
        </p:txBody>
      </p:sp>
      <p:sp>
        <p:nvSpPr>
          <p:cNvPr id="6" name="TextBox 5">
            <a:extLst>
              <a:ext uri="{FF2B5EF4-FFF2-40B4-BE49-F238E27FC236}">
                <a16:creationId xmlns:a16="http://schemas.microsoft.com/office/drawing/2014/main" id="{039BA90F-AD75-1054-6965-DDB01563EF94}"/>
              </a:ext>
            </a:extLst>
          </p:cNvPr>
          <p:cNvSpPr txBox="1"/>
          <p:nvPr/>
        </p:nvSpPr>
        <p:spPr>
          <a:xfrm>
            <a:off x="4632959" y="4790450"/>
            <a:ext cx="3472053" cy="261610"/>
          </a:xfrm>
          <a:prstGeom prst="rect">
            <a:avLst/>
          </a:prstGeom>
          <a:noFill/>
        </p:spPr>
        <p:txBody>
          <a:bodyPr wrap="square" rtlCol="0">
            <a:spAutoFit/>
          </a:bodyPr>
          <a:lstStyle/>
          <a:p>
            <a:r>
              <a:rPr lang="en-US" sz="1100" b="1" dirty="0">
                <a:solidFill>
                  <a:srgbClr val="00B050"/>
                </a:solidFill>
              </a:rPr>
              <a:t>“</a:t>
            </a:r>
            <a:r>
              <a:rPr lang="fr-FR" sz="1100" b="1" dirty="0">
                <a:solidFill>
                  <a:srgbClr val="00B050"/>
                </a:solidFill>
              </a:rPr>
              <a:t>Le chat mange une souris</a:t>
            </a:r>
            <a:r>
              <a:rPr lang="en-US" sz="1100" b="1" dirty="0">
                <a:solidFill>
                  <a:srgbClr val="00B050"/>
                </a:solidFill>
              </a:rPr>
              <a:t>”</a:t>
            </a:r>
          </a:p>
        </p:txBody>
      </p:sp>
      <p:grpSp>
        <p:nvGrpSpPr>
          <p:cNvPr id="15" name="Group 14">
            <a:extLst>
              <a:ext uri="{FF2B5EF4-FFF2-40B4-BE49-F238E27FC236}">
                <a16:creationId xmlns:a16="http://schemas.microsoft.com/office/drawing/2014/main" id="{7327506A-A5F2-FB90-A50D-568C622421B5}"/>
              </a:ext>
            </a:extLst>
          </p:cNvPr>
          <p:cNvGrpSpPr/>
          <p:nvPr/>
        </p:nvGrpSpPr>
        <p:grpSpPr>
          <a:xfrm>
            <a:off x="5242713" y="601476"/>
            <a:ext cx="528481" cy="95463"/>
            <a:chOff x="5171608" y="3861076"/>
            <a:chExt cx="3035736" cy="548364"/>
          </a:xfrm>
        </p:grpSpPr>
        <p:grpSp>
          <p:nvGrpSpPr>
            <p:cNvPr id="16" name="Group 15">
              <a:extLst>
                <a:ext uri="{FF2B5EF4-FFF2-40B4-BE49-F238E27FC236}">
                  <a16:creationId xmlns:a16="http://schemas.microsoft.com/office/drawing/2014/main" id="{99075B8F-4083-9CBD-F3E2-9FB29F051C5F}"/>
                </a:ext>
              </a:extLst>
            </p:cNvPr>
            <p:cNvGrpSpPr/>
            <p:nvPr/>
          </p:nvGrpSpPr>
          <p:grpSpPr>
            <a:xfrm>
              <a:off x="5171608" y="3861076"/>
              <a:ext cx="3035736" cy="548364"/>
              <a:chOff x="3965985" y="4431962"/>
              <a:chExt cx="2442435" cy="441188"/>
            </a:xfrm>
            <a:solidFill>
              <a:srgbClr val="EF3DE7"/>
            </a:solidFill>
          </p:grpSpPr>
          <p:sp>
            <p:nvSpPr>
              <p:cNvPr id="18" name="Rectangle 17">
                <a:extLst>
                  <a:ext uri="{FF2B5EF4-FFF2-40B4-BE49-F238E27FC236}">
                    <a16:creationId xmlns:a16="http://schemas.microsoft.com/office/drawing/2014/main" id="{68A58451-05EC-92D1-6854-35AB229396C2}"/>
                  </a:ext>
                </a:extLst>
              </p:cNvPr>
              <p:cNvSpPr/>
              <p:nvPr/>
            </p:nvSpPr>
            <p:spPr>
              <a:xfrm>
                <a:off x="3965985" y="4431962"/>
                <a:ext cx="2440947" cy="441188"/>
              </a:xfrm>
              <a:prstGeom prst="rect">
                <a:avLst/>
              </a:prstGeom>
              <a:solidFill>
                <a:srgbClr val="00EE6C"/>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Freeform: Shape 18">
                <a:extLst>
                  <a:ext uri="{FF2B5EF4-FFF2-40B4-BE49-F238E27FC236}">
                    <a16:creationId xmlns:a16="http://schemas.microsoft.com/office/drawing/2014/main" id="{D47DD985-B904-A526-A67A-820266D0CD7E}"/>
                  </a:ext>
                </a:extLst>
              </p:cNvPr>
              <p:cNvSpPr/>
              <p:nvPr/>
            </p:nvSpPr>
            <p:spPr>
              <a:xfrm>
                <a:off x="3977641" y="4447024"/>
                <a:ext cx="2430779" cy="393198"/>
              </a:xfrm>
              <a:custGeom>
                <a:avLst/>
                <a:gdLst>
                  <a:gd name="connsiteX0" fmla="*/ 0 w 2430780"/>
                  <a:gd name="connsiteY0" fmla="*/ 15249 h 266709"/>
                  <a:gd name="connsiteX1" fmla="*/ 45720 w 2430780"/>
                  <a:gd name="connsiteY1" fmla="*/ 7629 h 266709"/>
                  <a:gd name="connsiteX2" fmla="*/ 76200 w 2430780"/>
                  <a:gd name="connsiteY2" fmla="*/ 9 h 266709"/>
                  <a:gd name="connsiteX3" fmla="*/ 327660 w 2430780"/>
                  <a:gd name="connsiteY3" fmla="*/ 15249 h 266709"/>
                  <a:gd name="connsiteX4" fmla="*/ 388620 w 2430780"/>
                  <a:gd name="connsiteY4" fmla="*/ 60969 h 266709"/>
                  <a:gd name="connsiteX5" fmla="*/ 426720 w 2430780"/>
                  <a:gd name="connsiteY5" fmla="*/ 114309 h 266709"/>
                  <a:gd name="connsiteX6" fmla="*/ 449580 w 2430780"/>
                  <a:gd name="connsiteY6" fmla="*/ 137169 h 266709"/>
                  <a:gd name="connsiteX7" fmla="*/ 487680 w 2430780"/>
                  <a:gd name="connsiteY7" fmla="*/ 182889 h 266709"/>
                  <a:gd name="connsiteX8" fmla="*/ 510540 w 2430780"/>
                  <a:gd name="connsiteY8" fmla="*/ 190509 h 266709"/>
                  <a:gd name="connsiteX9" fmla="*/ 541020 w 2430780"/>
                  <a:gd name="connsiteY9" fmla="*/ 205749 h 266709"/>
                  <a:gd name="connsiteX10" fmla="*/ 769620 w 2430780"/>
                  <a:gd name="connsiteY10" fmla="*/ 198129 h 266709"/>
                  <a:gd name="connsiteX11" fmla="*/ 822960 w 2430780"/>
                  <a:gd name="connsiteY11" fmla="*/ 190509 h 266709"/>
                  <a:gd name="connsiteX12" fmla="*/ 1120140 w 2430780"/>
                  <a:gd name="connsiteY12" fmla="*/ 182889 h 266709"/>
                  <a:gd name="connsiteX13" fmla="*/ 1264920 w 2430780"/>
                  <a:gd name="connsiteY13" fmla="*/ 121929 h 266709"/>
                  <a:gd name="connsiteX14" fmla="*/ 1341120 w 2430780"/>
                  <a:gd name="connsiteY14" fmla="*/ 68589 h 266709"/>
                  <a:gd name="connsiteX15" fmla="*/ 1379220 w 2430780"/>
                  <a:gd name="connsiteY15" fmla="*/ 45729 h 266709"/>
                  <a:gd name="connsiteX16" fmla="*/ 1402080 w 2430780"/>
                  <a:gd name="connsiteY16" fmla="*/ 30489 h 266709"/>
                  <a:gd name="connsiteX17" fmla="*/ 1455420 w 2430780"/>
                  <a:gd name="connsiteY17" fmla="*/ 22869 h 266709"/>
                  <a:gd name="connsiteX18" fmla="*/ 1569720 w 2430780"/>
                  <a:gd name="connsiteY18" fmla="*/ 38109 h 266709"/>
                  <a:gd name="connsiteX19" fmla="*/ 1600200 w 2430780"/>
                  <a:gd name="connsiteY19" fmla="*/ 45729 h 266709"/>
                  <a:gd name="connsiteX20" fmla="*/ 1630680 w 2430780"/>
                  <a:gd name="connsiteY20" fmla="*/ 76209 h 266709"/>
                  <a:gd name="connsiteX21" fmla="*/ 1691640 w 2430780"/>
                  <a:gd name="connsiteY21" fmla="*/ 121929 h 266709"/>
                  <a:gd name="connsiteX22" fmla="*/ 1744980 w 2430780"/>
                  <a:gd name="connsiteY22" fmla="*/ 175269 h 266709"/>
                  <a:gd name="connsiteX23" fmla="*/ 1805940 w 2430780"/>
                  <a:gd name="connsiteY23" fmla="*/ 213369 h 266709"/>
                  <a:gd name="connsiteX24" fmla="*/ 1836420 w 2430780"/>
                  <a:gd name="connsiteY24" fmla="*/ 228609 h 266709"/>
                  <a:gd name="connsiteX25" fmla="*/ 1897380 w 2430780"/>
                  <a:gd name="connsiteY25" fmla="*/ 259089 h 266709"/>
                  <a:gd name="connsiteX26" fmla="*/ 1958340 w 2430780"/>
                  <a:gd name="connsiteY26" fmla="*/ 266709 h 266709"/>
                  <a:gd name="connsiteX27" fmla="*/ 2148840 w 2430780"/>
                  <a:gd name="connsiteY27" fmla="*/ 259089 h 266709"/>
                  <a:gd name="connsiteX28" fmla="*/ 2217420 w 2430780"/>
                  <a:gd name="connsiteY28" fmla="*/ 236229 h 266709"/>
                  <a:gd name="connsiteX29" fmla="*/ 2240280 w 2430780"/>
                  <a:gd name="connsiteY29" fmla="*/ 228609 h 266709"/>
                  <a:gd name="connsiteX30" fmla="*/ 2301240 w 2430780"/>
                  <a:gd name="connsiteY30" fmla="*/ 213369 h 266709"/>
                  <a:gd name="connsiteX31" fmla="*/ 2369820 w 2430780"/>
                  <a:gd name="connsiteY31" fmla="*/ 182889 h 266709"/>
                  <a:gd name="connsiteX32" fmla="*/ 2430780 w 2430780"/>
                  <a:gd name="connsiteY32" fmla="*/ 182889 h 266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430780" h="266709">
                    <a:moveTo>
                      <a:pt x="0" y="15249"/>
                    </a:moveTo>
                    <a:cubicBezTo>
                      <a:pt x="15240" y="12709"/>
                      <a:pt x="30570" y="10659"/>
                      <a:pt x="45720" y="7629"/>
                    </a:cubicBezTo>
                    <a:cubicBezTo>
                      <a:pt x="55989" y="5575"/>
                      <a:pt x="65731" y="-274"/>
                      <a:pt x="76200" y="9"/>
                    </a:cubicBezTo>
                    <a:cubicBezTo>
                      <a:pt x="160143" y="2278"/>
                      <a:pt x="243840" y="10169"/>
                      <a:pt x="327660" y="15249"/>
                    </a:cubicBezTo>
                    <a:cubicBezTo>
                      <a:pt x="347980" y="30489"/>
                      <a:pt x="374531" y="39835"/>
                      <a:pt x="388620" y="60969"/>
                    </a:cubicBezTo>
                    <a:cubicBezTo>
                      <a:pt x="400681" y="79061"/>
                      <a:pt x="412543" y="97769"/>
                      <a:pt x="426720" y="114309"/>
                    </a:cubicBezTo>
                    <a:cubicBezTo>
                      <a:pt x="433733" y="122491"/>
                      <a:pt x="442681" y="128890"/>
                      <a:pt x="449580" y="137169"/>
                    </a:cubicBezTo>
                    <a:cubicBezTo>
                      <a:pt x="467151" y="158254"/>
                      <a:pt x="462635" y="166193"/>
                      <a:pt x="487680" y="182889"/>
                    </a:cubicBezTo>
                    <a:cubicBezTo>
                      <a:pt x="494363" y="187344"/>
                      <a:pt x="503157" y="187345"/>
                      <a:pt x="510540" y="190509"/>
                    </a:cubicBezTo>
                    <a:cubicBezTo>
                      <a:pt x="520981" y="194984"/>
                      <a:pt x="530860" y="200669"/>
                      <a:pt x="541020" y="205749"/>
                    </a:cubicBezTo>
                    <a:cubicBezTo>
                      <a:pt x="617220" y="203209"/>
                      <a:pt x="693489" y="202244"/>
                      <a:pt x="769620" y="198129"/>
                    </a:cubicBezTo>
                    <a:cubicBezTo>
                      <a:pt x="787554" y="197160"/>
                      <a:pt x="805016" y="191289"/>
                      <a:pt x="822960" y="190509"/>
                    </a:cubicBezTo>
                    <a:cubicBezTo>
                      <a:pt x="921959" y="186205"/>
                      <a:pt x="1021080" y="185429"/>
                      <a:pt x="1120140" y="182889"/>
                    </a:cubicBezTo>
                    <a:cubicBezTo>
                      <a:pt x="1153451" y="171785"/>
                      <a:pt x="1240482" y="146367"/>
                      <a:pt x="1264920" y="121929"/>
                    </a:cubicBezTo>
                    <a:cubicBezTo>
                      <a:pt x="1318045" y="68804"/>
                      <a:pt x="1289731" y="81436"/>
                      <a:pt x="1341120" y="68589"/>
                    </a:cubicBezTo>
                    <a:cubicBezTo>
                      <a:pt x="1353820" y="60969"/>
                      <a:pt x="1366661" y="53579"/>
                      <a:pt x="1379220" y="45729"/>
                    </a:cubicBezTo>
                    <a:cubicBezTo>
                      <a:pt x="1386986" y="40875"/>
                      <a:pt x="1393308" y="33121"/>
                      <a:pt x="1402080" y="30489"/>
                    </a:cubicBezTo>
                    <a:cubicBezTo>
                      <a:pt x="1419283" y="25328"/>
                      <a:pt x="1437640" y="25409"/>
                      <a:pt x="1455420" y="22869"/>
                    </a:cubicBezTo>
                    <a:cubicBezTo>
                      <a:pt x="1493520" y="27949"/>
                      <a:pt x="1531753" y="32114"/>
                      <a:pt x="1569720" y="38109"/>
                    </a:cubicBezTo>
                    <a:cubicBezTo>
                      <a:pt x="1580065" y="39742"/>
                      <a:pt x="1591319" y="40178"/>
                      <a:pt x="1600200" y="45729"/>
                    </a:cubicBezTo>
                    <a:cubicBezTo>
                      <a:pt x="1612384" y="53344"/>
                      <a:pt x="1619642" y="67011"/>
                      <a:pt x="1630680" y="76209"/>
                    </a:cubicBezTo>
                    <a:cubicBezTo>
                      <a:pt x="1650193" y="92470"/>
                      <a:pt x="1673679" y="103968"/>
                      <a:pt x="1691640" y="121929"/>
                    </a:cubicBezTo>
                    <a:cubicBezTo>
                      <a:pt x="1709420" y="139709"/>
                      <a:pt x="1722490" y="164024"/>
                      <a:pt x="1744980" y="175269"/>
                    </a:cubicBezTo>
                    <a:cubicBezTo>
                      <a:pt x="1822209" y="213884"/>
                      <a:pt x="1726805" y="163910"/>
                      <a:pt x="1805940" y="213369"/>
                    </a:cubicBezTo>
                    <a:cubicBezTo>
                      <a:pt x="1815573" y="219389"/>
                      <a:pt x="1826557" y="222973"/>
                      <a:pt x="1836420" y="228609"/>
                    </a:cubicBezTo>
                    <a:cubicBezTo>
                      <a:pt x="1864733" y="244788"/>
                      <a:pt x="1859630" y="250378"/>
                      <a:pt x="1897380" y="259089"/>
                    </a:cubicBezTo>
                    <a:cubicBezTo>
                      <a:pt x="1917334" y="263694"/>
                      <a:pt x="1938020" y="264169"/>
                      <a:pt x="1958340" y="266709"/>
                    </a:cubicBezTo>
                    <a:cubicBezTo>
                      <a:pt x="2021840" y="264169"/>
                      <a:pt x="2085725" y="266514"/>
                      <a:pt x="2148840" y="259089"/>
                    </a:cubicBezTo>
                    <a:cubicBezTo>
                      <a:pt x="2172772" y="256274"/>
                      <a:pt x="2194560" y="243849"/>
                      <a:pt x="2217420" y="236229"/>
                    </a:cubicBezTo>
                    <a:cubicBezTo>
                      <a:pt x="2225040" y="233689"/>
                      <a:pt x="2232404" y="230184"/>
                      <a:pt x="2240280" y="228609"/>
                    </a:cubicBezTo>
                    <a:cubicBezTo>
                      <a:pt x="2262643" y="224136"/>
                      <a:pt x="2280738" y="222156"/>
                      <a:pt x="2301240" y="213369"/>
                    </a:cubicBezTo>
                    <a:cubicBezTo>
                      <a:pt x="2318863" y="205816"/>
                      <a:pt x="2351388" y="185725"/>
                      <a:pt x="2369820" y="182889"/>
                    </a:cubicBezTo>
                    <a:cubicBezTo>
                      <a:pt x="2389904" y="179799"/>
                      <a:pt x="2410460" y="182889"/>
                      <a:pt x="2430780" y="182889"/>
                    </a:cubicBezTo>
                  </a:path>
                </a:pathLst>
              </a:custGeom>
              <a:solidFill>
                <a:srgbClr val="00EE6C"/>
              </a:solidFill>
              <a:ln w="571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7" name="Rectangle 16">
              <a:extLst>
                <a:ext uri="{FF2B5EF4-FFF2-40B4-BE49-F238E27FC236}">
                  <a16:creationId xmlns:a16="http://schemas.microsoft.com/office/drawing/2014/main" id="{C08E5564-F3AD-561B-5E20-D82153040FAC}"/>
                </a:ext>
              </a:extLst>
            </p:cNvPr>
            <p:cNvSpPr/>
            <p:nvPr/>
          </p:nvSpPr>
          <p:spPr>
            <a:xfrm>
              <a:off x="6479771" y="3864936"/>
              <a:ext cx="1725724" cy="544504"/>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grpSp>
        <p:nvGrpSpPr>
          <p:cNvPr id="7" name="Group 6">
            <a:extLst>
              <a:ext uri="{FF2B5EF4-FFF2-40B4-BE49-F238E27FC236}">
                <a16:creationId xmlns:a16="http://schemas.microsoft.com/office/drawing/2014/main" id="{36DF6B02-A77E-6EA2-BFD4-DC4991EE3AFC}"/>
              </a:ext>
            </a:extLst>
          </p:cNvPr>
          <p:cNvGrpSpPr/>
          <p:nvPr/>
        </p:nvGrpSpPr>
        <p:grpSpPr>
          <a:xfrm>
            <a:off x="5082090" y="534437"/>
            <a:ext cx="899610" cy="162502"/>
            <a:chOff x="3965985" y="4431962"/>
            <a:chExt cx="2442435" cy="441188"/>
          </a:xfrm>
          <a:solidFill>
            <a:srgbClr val="EF3DE7"/>
          </a:solidFill>
        </p:grpSpPr>
        <p:sp>
          <p:nvSpPr>
            <p:cNvPr id="10" name="Rectangle 9">
              <a:extLst>
                <a:ext uri="{FF2B5EF4-FFF2-40B4-BE49-F238E27FC236}">
                  <a16:creationId xmlns:a16="http://schemas.microsoft.com/office/drawing/2014/main" id="{4EB62241-72C5-CE2D-42BC-4C25BC6E71EF}"/>
                </a:ext>
              </a:extLst>
            </p:cNvPr>
            <p:cNvSpPr/>
            <p:nvPr/>
          </p:nvSpPr>
          <p:spPr>
            <a:xfrm>
              <a:off x="3965985" y="4431962"/>
              <a:ext cx="2440947" cy="441188"/>
            </a:xfrm>
            <a:prstGeom prst="rect">
              <a:avLst/>
            </a:prstGeom>
            <a:solidFill>
              <a:srgbClr val="FFC000"/>
            </a:solidFill>
            <a:ln>
              <a:solidFill>
                <a:srgbClr val="E2A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Freeform: Shape 10">
              <a:extLst>
                <a:ext uri="{FF2B5EF4-FFF2-40B4-BE49-F238E27FC236}">
                  <a16:creationId xmlns:a16="http://schemas.microsoft.com/office/drawing/2014/main" id="{47B9B4F2-FED9-7ED5-AE14-ED7345F2763A}"/>
                </a:ext>
              </a:extLst>
            </p:cNvPr>
            <p:cNvSpPr/>
            <p:nvPr/>
          </p:nvSpPr>
          <p:spPr>
            <a:xfrm>
              <a:off x="3977641" y="4447024"/>
              <a:ext cx="2430779" cy="393198"/>
            </a:xfrm>
            <a:custGeom>
              <a:avLst/>
              <a:gdLst>
                <a:gd name="connsiteX0" fmla="*/ 0 w 2430780"/>
                <a:gd name="connsiteY0" fmla="*/ 15249 h 266709"/>
                <a:gd name="connsiteX1" fmla="*/ 45720 w 2430780"/>
                <a:gd name="connsiteY1" fmla="*/ 7629 h 266709"/>
                <a:gd name="connsiteX2" fmla="*/ 76200 w 2430780"/>
                <a:gd name="connsiteY2" fmla="*/ 9 h 266709"/>
                <a:gd name="connsiteX3" fmla="*/ 327660 w 2430780"/>
                <a:gd name="connsiteY3" fmla="*/ 15249 h 266709"/>
                <a:gd name="connsiteX4" fmla="*/ 388620 w 2430780"/>
                <a:gd name="connsiteY4" fmla="*/ 60969 h 266709"/>
                <a:gd name="connsiteX5" fmla="*/ 426720 w 2430780"/>
                <a:gd name="connsiteY5" fmla="*/ 114309 h 266709"/>
                <a:gd name="connsiteX6" fmla="*/ 449580 w 2430780"/>
                <a:gd name="connsiteY6" fmla="*/ 137169 h 266709"/>
                <a:gd name="connsiteX7" fmla="*/ 487680 w 2430780"/>
                <a:gd name="connsiteY7" fmla="*/ 182889 h 266709"/>
                <a:gd name="connsiteX8" fmla="*/ 510540 w 2430780"/>
                <a:gd name="connsiteY8" fmla="*/ 190509 h 266709"/>
                <a:gd name="connsiteX9" fmla="*/ 541020 w 2430780"/>
                <a:gd name="connsiteY9" fmla="*/ 205749 h 266709"/>
                <a:gd name="connsiteX10" fmla="*/ 769620 w 2430780"/>
                <a:gd name="connsiteY10" fmla="*/ 198129 h 266709"/>
                <a:gd name="connsiteX11" fmla="*/ 822960 w 2430780"/>
                <a:gd name="connsiteY11" fmla="*/ 190509 h 266709"/>
                <a:gd name="connsiteX12" fmla="*/ 1120140 w 2430780"/>
                <a:gd name="connsiteY12" fmla="*/ 182889 h 266709"/>
                <a:gd name="connsiteX13" fmla="*/ 1264920 w 2430780"/>
                <a:gd name="connsiteY13" fmla="*/ 121929 h 266709"/>
                <a:gd name="connsiteX14" fmla="*/ 1341120 w 2430780"/>
                <a:gd name="connsiteY14" fmla="*/ 68589 h 266709"/>
                <a:gd name="connsiteX15" fmla="*/ 1379220 w 2430780"/>
                <a:gd name="connsiteY15" fmla="*/ 45729 h 266709"/>
                <a:gd name="connsiteX16" fmla="*/ 1402080 w 2430780"/>
                <a:gd name="connsiteY16" fmla="*/ 30489 h 266709"/>
                <a:gd name="connsiteX17" fmla="*/ 1455420 w 2430780"/>
                <a:gd name="connsiteY17" fmla="*/ 22869 h 266709"/>
                <a:gd name="connsiteX18" fmla="*/ 1569720 w 2430780"/>
                <a:gd name="connsiteY18" fmla="*/ 38109 h 266709"/>
                <a:gd name="connsiteX19" fmla="*/ 1600200 w 2430780"/>
                <a:gd name="connsiteY19" fmla="*/ 45729 h 266709"/>
                <a:gd name="connsiteX20" fmla="*/ 1630680 w 2430780"/>
                <a:gd name="connsiteY20" fmla="*/ 76209 h 266709"/>
                <a:gd name="connsiteX21" fmla="*/ 1691640 w 2430780"/>
                <a:gd name="connsiteY21" fmla="*/ 121929 h 266709"/>
                <a:gd name="connsiteX22" fmla="*/ 1744980 w 2430780"/>
                <a:gd name="connsiteY22" fmla="*/ 175269 h 266709"/>
                <a:gd name="connsiteX23" fmla="*/ 1805940 w 2430780"/>
                <a:gd name="connsiteY23" fmla="*/ 213369 h 266709"/>
                <a:gd name="connsiteX24" fmla="*/ 1836420 w 2430780"/>
                <a:gd name="connsiteY24" fmla="*/ 228609 h 266709"/>
                <a:gd name="connsiteX25" fmla="*/ 1897380 w 2430780"/>
                <a:gd name="connsiteY25" fmla="*/ 259089 h 266709"/>
                <a:gd name="connsiteX26" fmla="*/ 1958340 w 2430780"/>
                <a:gd name="connsiteY26" fmla="*/ 266709 h 266709"/>
                <a:gd name="connsiteX27" fmla="*/ 2148840 w 2430780"/>
                <a:gd name="connsiteY27" fmla="*/ 259089 h 266709"/>
                <a:gd name="connsiteX28" fmla="*/ 2217420 w 2430780"/>
                <a:gd name="connsiteY28" fmla="*/ 236229 h 266709"/>
                <a:gd name="connsiteX29" fmla="*/ 2240280 w 2430780"/>
                <a:gd name="connsiteY29" fmla="*/ 228609 h 266709"/>
                <a:gd name="connsiteX30" fmla="*/ 2301240 w 2430780"/>
                <a:gd name="connsiteY30" fmla="*/ 213369 h 266709"/>
                <a:gd name="connsiteX31" fmla="*/ 2369820 w 2430780"/>
                <a:gd name="connsiteY31" fmla="*/ 182889 h 266709"/>
                <a:gd name="connsiteX32" fmla="*/ 2430780 w 2430780"/>
                <a:gd name="connsiteY32" fmla="*/ 182889 h 266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430780" h="266709">
                  <a:moveTo>
                    <a:pt x="0" y="15249"/>
                  </a:moveTo>
                  <a:cubicBezTo>
                    <a:pt x="15240" y="12709"/>
                    <a:pt x="30570" y="10659"/>
                    <a:pt x="45720" y="7629"/>
                  </a:cubicBezTo>
                  <a:cubicBezTo>
                    <a:pt x="55989" y="5575"/>
                    <a:pt x="65731" y="-274"/>
                    <a:pt x="76200" y="9"/>
                  </a:cubicBezTo>
                  <a:cubicBezTo>
                    <a:pt x="160143" y="2278"/>
                    <a:pt x="243840" y="10169"/>
                    <a:pt x="327660" y="15249"/>
                  </a:cubicBezTo>
                  <a:cubicBezTo>
                    <a:pt x="347980" y="30489"/>
                    <a:pt x="374531" y="39835"/>
                    <a:pt x="388620" y="60969"/>
                  </a:cubicBezTo>
                  <a:cubicBezTo>
                    <a:pt x="400681" y="79061"/>
                    <a:pt x="412543" y="97769"/>
                    <a:pt x="426720" y="114309"/>
                  </a:cubicBezTo>
                  <a:cubicBezTo>
                    <a:pt x="433733" y="122491"/>
                    <a:pt x="442681" y="128890"/>
                    <a:pt x="449580" y="137169"/>
                  </a:cubicBezTo>
                  <a:cubicBezTo>
                    <a:pt x="467151" y="158254"/>
                    <a:pt x="462635" y="166193"/>
                    <a:pt x="487680" y="182889"/>
                  </a:cubicBezTo>
                  <a:cubicBezTo>
                    <a:pt x="494363" y="187344"/>
                    <a:pt x="503157" y="187345"/>
                    <a:pt x="510540" y="190509"/>
                  </a:cubicBezTo>
                  <a:cubicBezTo>
                    <a:pt x="520981" y="194984"/>
                    <a:pt x="530860" y="200669"/>
                    <a:pt x="541020" y="205749"/>
                  </a:cubicBezTo>
                  <a:cubicBezTo>
                    <a:pt x="617220" y="203209"/>
                    <a:pt x="693489" y="202244"/>
                    <a:pt x="769620" y="198129"/>
                  </a:cubicBezTo>
                  <a:cubicBezTo>
                    <a:pt x="787554" y="197160"/>
                    <a:pt x="805016" y="191289"/>
                    <a:pt x="822960" y="190509"/>
                  </a:cubicBezTo>
                  <a:cubicBezTo>
                    <a:pt x="921959" y="186205"/>
                    <a:pt x="1021080" y="185429"/>
                    <a:pt x="1120140" y="182889"/>
                  </a:cubicBezTo>
                  <a:cubicBezTo>
                    <a:pt x="1153451" y="171785"/>
                    <a:pt x="1240482" y="146367"/>
                    <a:pt x="1264920" y="121929"/>
                  </a:cubicBezTo>
                  <a:cubicBezTo>
                    <a:pt x="1318045" y="68804"/>
                    <a:pt x="1289731" y="81436"/>
                    <a:pt x="1341120" y="68589"/>
                  </a:cubicBezTo>
                  <a:cubicBezTo>
                    <a:pt x="1353820" y="60969"/>
                    <a:pt x="1366661" y="53579"/>
                    <a:pt x="1379220" y="45729"/>
                  </a:cubicBezTo>
                  <a:cubicBezTo>
                    <a:pt x="1386986" y="40875"/>
                    <a:pt x="1393308" y="33121"/>
                    <a:pt x="1402080" y="30489"/>
                  </a:cubicBezTo>
                  <a:cubicBezTo>
                    <a:pt x="1419283" y="25328"/>
                    <a:pt x="1437640" y="25409"/>
                    <a:pt x="1455420" y="22869"/>
                  </a:cubicBezTo>
                  <a:cubicBezTo>
                    <a:pt x="1493520" y="27949"/>
                    <a:pt x="1531753" y="32114"/>
                    <a:pt x="1569720" y="38109"/>
                  </a:cubicBezTo>
                  <a:cubicBezTo>
                    <a:pt x="1580065" y="39742"/>
                    <a:pt x="1591319" y="40178"/>
                    <a:pt x="1600200" y="45729"/>
                  </a:cubicBezTo>
                  <a:cubicBezTo>
                    <a:pt x="1612384" y="53344"/>
                    <a:pt x="1619642" y="67011"/>
                    <a:pt x="1630680" y="76209"/>
                  </a:cubicBezTo>
                  <a:cubicBezTo>
                    <a:pt x="1650193" y="92470"/>
                    <a:pt x="1673679" y="103968"/>
                    <a:pt x="1691640" y="121929"/>
                  </a:cubicBezTo>
                  <a:cubicBezTo>
                    <a:pt x="1709420" y="139709"/>
                    <a:pt x="1722490" y="164024"/>
                    <a:pt x="1744980" y="175269"/>
                  </a:cubicBezTo>
                  <a:cubicBezTo>
                    <a:pt x="1822209" y="213884"/>
                    <a:pt x="1726805" y="163910"/>
                    <a:pt x="1805940" y="213369"/>
                  </a:cubicBezTo>
                  <a:cubicBezTo>
                    <a:pt x="1815573" y="219389"/>
                    <a:pt x="1826557" y="222973"/>
                    <a:pt x="1836420" y="228609"/>
                  </a:cubicBezTo>
                  <a:cubicBezTo>
                    <a:pt x="1864733" y="244788"/>
                    <a:pt x="1859630" y="250378"/>
                    <a:pt x="1897380" y="259089"/>
                  </a:cubicBezTo>
                  <a:cubicBezTo>
                    <a:pt x="1917334" y="263694"/>
                    <a:pt x="1938020" y="264169"/>
                    <a:pt x="1958340" y="266709"/>
                  </a:cubicBezTo>
                  <a:cubicBezTo>
                    <a:pt x="2021840" y="264169"/>
                    <a:pt x="2085725" y="266514"/>
                    <a:pt x="2148840" y="259089"/>
                  </a:cubicBezTo>
                  <a:cubicBezTo>
                    <a:pt x="2172772" y="256274"/>
                    <a:pt x="2194560" y="243849"/>
                    <a:pt x="2217420" y="236229"/>
                  </a:cubicBezTo>
                  <a:cubicBezTo>
                    <a:pt x="2225040" y="233689"/>
                    <a:pt x="2232404" y="230184"/>
                    <a:pt x="2240280" y="228609"/>
                  </a:cubicBezTo>
                  <a:cubicBezTo>
                    <a:pt x="2262643" y="224136"/>
                    <a:pt x="2280738" y="222156"/>
                    <a:pt x="2301240" y="213369"/>
                  </a:cubicBezTo>
                  <a:cubicBezTo>
                    <a:pt x="2318863" y="205816"/>
                    <a:pt x="2351388" y="185725"/>
                    <a:pt x="2369820" y="182889"/>
                  </a:cubicBezTo>
                  <a:cubicBezTo>
                    <a:pt x="2389904" y="179799"/>
                    <a:pt x="2410460" y="182889"/>
                    <a:pt x="2430780" y="182889"/>
                  </a:cubicBezTo>
                </a:path>
              </a:pathLst>
            </a:custGeom>
            <a:solidFill>
              <a:srgbClr val="FFC000"/>
            </a:solidFill>
            <a:ln w="57150">
              <a:solidFill>
                <a:srgbClr val="E2A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366026005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0AEC80C-6471-EBAE-2446-3381E6DF0B48}"/>
              </a:ext>
            </a:extLst>
          </p:cNvPr>
          <p:cNvSpPr/>
          <p:nvPr/>
        </p:nvSpPr>
        <p:spPr>
          <a:xfrm>
            <a:off x="0" y="0"/>
            <a:ext cx="9144000" cy="5143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Slide Number Placeholder 1">
            <a:extLst>
              <a:ext uri="{FF2B5EF4-FFF2-40B4-BE49-F238E27FC236}">
                <a16:creationId xmlns:a16="http://schemas.microsoft.com/office/drawing/2014/main" id="{3868B8AC-5CEA-4DAD-0467-A4813A44616E}"/>
              </a:ext>
            </a:extLst>
          </p:cNvPr>
          <p:cNvSpPr>
            <a:spLocks noGrp="1"/>
          </p:cNvSpPr>
          <p:nvPr>
            <p:ph type="sldNum" idx="12"/>
          </p:nvPr>
        </p:nvSpPr>
        <p:spPr>
          <a:xfrm>
            <a:off x="12864624" y="6192571"/>
            <a:ext cx="548700" cy="393600"/>
          </a:xfrm>
        </p:spPr>
        <p:txBody>
          <a:bodyPr/>
          <a:lstStyle/>
          <a:p>
            <a:pPr marL="0" lvl="0" indent="0" algn="r" rtl="0">
              <a:spcBef>
                <a:spcPts val="0"/>
              </a:spcBef>
              <a:spcAft>
                <a:spcPts val="0"/>
              </a:spcAft>
              <a:buNone/>
            </a:pPr>
            <a:fld id="{00000000-1234-1234-1234-123412341234}" type="slidenum">
              <a:rPr lang="en" smtClean="0"/>
              <a:t>47</a:t>
            </a:fld>
            <a:endParaRPr lang="en"/>
          </a:p>
        </p:txBody>
      </p:sp>
      <p:pic>
        <p:nvPicPr>
          <p:cNvPr id="4" name="Picture 2">
            <a:extLst>
              <a:ext uri="{FF2B5EF4-FFF2-40B4-BE49-F238E27FC236}">
                <a16:creationId xmlns:a16="http://schemas.microsoft.com/office/drawing/2014/main" id="{5C8D81F9-0737-9809-D05C-19FD6066288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819" t="17452" r="7433" b="7424"/>
          <a:stretch/>
        </p:blipFill>
        <p:spPr bwMode="auto">
          <a:xfrm>
            <a:off x="2026033" y="775027"/>
            <a:ext cx="5091933" cy="635350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C7D1369-8151-7CF8-341B-B59501550AC1}"/>
              </a:ext>
            </a:extLst>
          </p:cNvPr>
          <p:cNvSpPr txBox="1"/>
          <p:nvPr/>
        </p:nvSpPr>
        <p:spPr>
          <a:xfrm>
            <a:off x="2702142" y="7128536"/>
            <a:ext cx="2900553" cy="261610"/>
          </a:xfrm>
          <a:prstGeom prst="rect">
            <a:avLst/>
          </a:prstGeom>
          <a:noFill/>
        </p:spPr>
        <p:txBody>
          <a:bodyPr wrap="square" rtlCol="0">
            <a:spAutoFit/>
          </a:bodyPr>
          <a:lstStyle/>
          <a:p>
            <a:r>
              <a:rPr lang="en-US" sz="1100" b="1" dirty="0">
                <a:solidFill>
                  <a:srgbClr val="00B050"/>
                </a:solidFill>
              </a:rPr>
              <a:t>“The cat eats a mouse”</a:t>
            </a:r>
          </a:p>
        </p:txBody>
      </p:sp>
      <p:sp>
        <p:nvSpPr>
          <p:cNvPr id="6" name="TextBox 5">
            <a:extLst>
              <a:ext uri="{FF2B5EF4-FFF2-40B4-BE49-F238E27FC236}">
                <a16:creationId xmlns:a16="http://schemas.microsoft.com/office/drawing/2014/main" id="{039BA90F-AD75-1054-6965-DDB01563EF94}"/>
              </a:ext>
            </a:extLst>
          </p:cNvPr>
          <p:cNvSpPr txBox="1"/>
          <p:nvPr/>
        </p:nvSpPr>
        <p:spPr>
          <a:xfrm>
            <a:off x="4572000" y="7128536"/>
            <a:ext cx="3472053" cy="261610"/>
          </a:xfrm>
          <a:prstGeom prst="rect">
            <a:avLst/>
          </a:prstGeom>
          <a:noFill/>
        </p:spPr>
        <p:txBody>
          <a:bodyPr wrap="square" rtlCol="0">
            <a:spAutoFit/>
          </a:bodyPr>
          <a:lstStyle/>
          <a:p>
            <a:r>
              <a:rPr lang="en-US" sz="1100" b="1" dirty="0">
                <a:solidFill>
                  <a:srgbClr val="00B050"/>
                </a:solidFill>
              </a:rPr>
              <a:t>“</a:t>
            </a:r>
            <a:r>
              <a:rPr lang="fr-FR" sz="1100" b="1" dirty="0">
                <a:solidFill>
                  <a:srgbClr val="00B050"/>
                </a:solidFill>
              </a:rPr>
              <a:t>Le chat mange une souris</a:t>
            </a:r>
            <a:r>
              <a:rPr lang="en-US" sz="1100" b="1" dirty="0">
                <a:solidFill>
                  <a:srgbClr val="00B050"/>
                </a:solidFill>
              </a:rPr>
              <a:t>”</a:t>
            </a:r>
          </a:p>
        </p:txBody>
      </p:sp>
      <p:grpSp>
        <p:nvGrpSpPr>
          <p:cNvPr id="7" name="Group 6">
            <a:extLst>
              <a:ext uri="{FF2B5EF4-FFF2-40B4-BE49-F238E27FC236}">
                <a16:creationId xmlns:a16="http://schemas.microsoft.com/office/drawing/2014/main" id="{36DF6B02-A77E-6EA2-BFD4-DC4991EE3AFC}"/>
              </a:ext>
            </a:extLst>
          </p:cNvPr>
          <p:cNvGrpSpPr/>
          <p:nvPr/>
        </p:nvGrpSpPr>
        <p:grpSpPr>
          <a:xfrm>
            <a:off x="5127646" y="2855782"/>
            <a:ext cx="623829" cy="112686"/>
            <a:chOff x="3965985" y="4431962"/>
            <a:chExt cx="2442435" cy="441188"/>
          </a:xfrm>
          <a:solidFill>
            <a:srgbClr val="EF3DE7"/>
          </a:solidFill>
        </p:grpSpPr>
        <p:sp>
          <p:nvSpPr>
            <p:cNvPr id="10" name="Rectangle 9">
              <a:extLst>
                <a:ext uri="{FF2B5EF4-FFF2-40B4-BE49-F238E27FC236}">
                  <a16:creationId xmlns:a16="http://schemas.microsoft.com/office/drawing/2014/main" id="{4EB62241-72C5-CE2D-42BC-4C25BC6E71EF}"/>
                </a:ext>
              </a:extLst>
            </p:cNvPr>
            <p:cNvSpPr/>
            <p:nvPr/>
          </p:nvSpPr>
          <p:spPr>
            <a:xfrm>
              <a:off x="3965985" y="4431962"/>
              <a:ext cx="2440947" cy="441188"/>
            </a:xfrm>
            <a:prstGeom prst="rect">
              <a:avLst/>
            </a:prstGeom>
            <a:solidFill>
              <a:srgbClr val="FFC000"/>
            </a:solidFill>
            <a:ln>
              <a:solidFill>
                <a:srgbClr val="E2A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Freeform: Shape 10">
              <a:extLst>
                <a:ext uri="{FF2B5EF4-FFF2-40B4-BE49-F238E27FC236}">
                  <a16:creationId xmlns:a16="http://schemas.microsoft.com/office/drawing/2014/main" id="{47B9B4F2-FED9-7ED5-AE14-ED7345F2763A}"/>
                </a:ext>
              </a:extLst>
            </p:cNvPr>
            <p:cNvSpPr/>
            <p:nvPr/>
          </p:nvSpPr>
          <p:spPr>
            <a:xfrm>
              <a:off x="3977641" y="4447024"/>
              <a:ext cx="2430779" cy="393198"/>
            </a:xfrm>
            <a:custGeom>
              <a:avLst/>
              <a:gdLst>
                <a:gd name="connsiteX0" fmla="*/ 0 w 2430780"/>
                <a:gd name="connsiteY0" fmla="*/ 15249 h 266709"/>
                <a:gd name="connsiteX1" fmla="*/ 45720 w 2430780"/>
                <a:gd name="connsiteY1" fmla="*/ 7629 h 266709"/>
                <a:gd name="connsiteX2" fmla="*/ 76200 w 2430780"/>
                <a:gd name="connsiteY2" fmla="*/ 9 h 266709"/>
                <a:gd name="connsiteX3" fmla="*/ 327660 w 2430780"/>
                <a:gd name="connsiteY3" fmla="*/ 15249 h 266709"/>
                <a:gd name="connsiteX4" fmla="*/ 388620 w 2430780"/>
                <a:gd name="connsiteY4" fmla="*/ 60969 h 266709"/>
                <a:gd name="connsiteX5" fmla="*/ 426720 w 2430780"/>
                <a:gd name="connsiteY5" fmla="*/ 114309 h 266709"/>
                <a:gd name="connsiteX6" fmla="*/ 449580 w 2430780"/>
                <a:gd name="connsiteY6" fmla="*/ 137169 h 266709"/>
                <a:gd name="connsiteX7" fmla="*/ 487680 w 2430780"/>
                <a:gd name="connsiteY7" fmla="*/ 182889 h 266709"/>
                <a:gd name="connsiteX8" fmla="*/ 510540 w 2430780"/>
                <a:gd name="connsiteY8" fmla="*/ 190509 h 266709"/>
                <a:gd name="connsiteX9" fmla="*/ 541020 w 2430780"/>
                <a:gd name="connsiteY9" fmla="*/ 205749 h 266709"/>
                <a:gd name="connsiteX10" fmla="*/ 769620 w 2430780"/>
                <a:gd name="connsiteY10" fmla="*/ 198129 h 266709"/>
                <a:gd name="connsiteX11" fmla="*/ 822960 w 2430780"/>
                <a:gd name="connsiteY11" fmla="*/ 190509 h 266709"/>
                <a:gd name="connsiteX12" fmla="*/ 1120140 w 2430780"/>
                <a:gd name="connsiteY12" fmla="*/ 182889 h 266709"/>
                <a:gd name="connsiteX13" fmla="*/ 1264920 w 2430780"/>
                <a:gd name="connsiteY13" fmla="*/ 121929 h 266709"/>
                <a:gd name="connsiteX14" fmla="*/ 1341120 w 2430780"/>
                <a:gd name="connsiteY14" fmla="*/ 68589 h 266709"/>
                <a:gd name="connsiteX15" fmla="*/ 1379220 w 2430780"/>
                <a:gd name="connsiteY15" fmla="*/ 45729 h 266709"/>
                <a:gd name="connsiteX16" fmla="*/ 1402080 w 2430780"/>
                <a:gd name="connsiteY16" fmla="*/ 30489 h 266709"/>
                <a:gd name="connsiteX17" fmla="*/ 1455420 w 2430780"/>
                <a:gd name="connsiteY17" fmla="*/ 22869 h 266709"/>
                <a:gd name="connsiteX18" fmla="*/ 1569720 w 2430780"/>
                <a:gd name="connsiteY18" fmla="*/ 38109 h 266709"/>
                <a:gd name="connsiteX19" fmla="*/ 1600200 w 2430780"/>
                <a:gd name="connsiteY19" fmla="*/ 45729 h 266709"/>
                <a:gd name="connsiteX20" fmla="*/ 1630680 w 2430780"/>
                <a:gd name="connsiteY20" fmla="*/ 76209 h 266709"/>
                <a:gd name="connsiteX21" fmla="*/ 1691640 w 2430780"/>
                <a:gd name="connsiteY21" fmla="*/ 121929 h 266709"/>
                <a:gd name="connsiteX22" fmla="*/ 1744980 w 2430780"/>
                <a:gd name="connsiteY22" fmla="*/ 175269 h 266709"/>
                <a:gd name="connsiteX23" fmla="*/ 1805940 w 2430780"/>
                <a:gd name="connsiteY23" fmla="*/ 213369 h 266709"/>
                <a:gd name="connsiteX24" fmla="*/ 1836420 w 2430780"/>
                <a:gd name="connsiteY24" fmla="*/ 228609 h 266709"/>
                <a:gd name="connsiteX25" fmla="*/ 1897380 w 2430780"/>
                <a:gd name="connsiteY25" fmla="*/ 259089 h 266709"/>
                <a:gd name="connsiteX26" fmla="*/ 1958340 w 2430780"/>
                <a:gd name="connsiteY26" fmla="*/ 266709 h 266709"/>
                <a:gd name="connsiteX27" fmla="*/ 2148840 w 2430780"/>
                <a:gd name="connsiteY27" fmla="*/ 259089 h 266709"/>
                <a:gd name="connsiteX28" fmla="*/ 2217420 w 2430780"/>
                <a:gd name="connsiteY28" fmla="*/ 236229 h 266709"/>
                <a:gd name="connsiteX29" fmla="*/ 2240280 w 2430780"/>
                <a:gd name="connsiteY29" fmla="*/ 228609 h 266709"/>
                <a:gd name="connsiteX30" fmla="*/ 2301240 w 2430780"/>
                <a:gd name="connsiteY30" fmla="*/ 213369 h 266709"/>
                <a:gd name="connsiteX31" fmla="*/ 2369820 w 2430780"/>
                <a:gd name="connsiteY31" fmla="*/ 182889 h 266709"/>
                <a:gd name="connsiteX32" fmla="*/ 2430780 w 2430780"/>
                <a:gd name="connsiteY32" fmla="*/ 182889 h 266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430780" h="266709">
                  <a:moveTo>
                    <a:pt x="0" y="15249"/>
                  </a:moveTo>
                  <a:cubicBezTo>
                    <a:pt x="15240" y="12709"/>
                    <a:pt x="30570" y="10659"/>
                    <a:pt x="45720" y="7629"/>
                  </a:cubicBezTo>
                  <a:cubicBezTo>
                    <a:pt x="55989" y="5575"/>
                    <a:pt x="65731" y="-274"/>
                    <a:pt x="76200" y="9"/>
                  </a:cubicBezTo>
                  <a:cubicBezTo>
                    <a:pt x="160143" y="2278"/>
                    <a:pt x="243840" y="10169"/>
                    <a:pt x="327660" y="15249"/>
                  </a:cubicBezTo>
                  <a:cubicBezTo>
                    <a:pt x="347980" y="30489"/>
                    <a:pt x="374531" y="39835"/>
                    <a:pt x="388620" y="60969"/>
                  </a:cubicBezTo>
                  <a:cubicBezTo>
                    <a:pt x="400681" y="79061"/>
                    <a:pt x="412543" y="97769"/>
                    <a:pt x="426720" y="114309"/>
                  </a:cubicBezTo>
                  <a:cubicBezTo>
                    <a:pt x="433733" y="122491"/>
                    <a:pt x="442681" y="128890"/>
                    <a:pt x="449580" y="137169"/>
                  </a:cubicBezTo>
                  <a:cubicBezTo>
                    <a:pt x="467151" y="158254"/>
                    <a:pt x="462635" y="166193"/>
                    <a:pt x="487680" y="182889"/>
                  </a:cubicBezTo>
                  <a:cubicBezTo>
                    <a:pt x="494363" y="187344"/>
                    <a:pt x="503157" y="187345"/>
                    <a:pt x="510540" y="190509"/>
                  </a:cubicBezTo>
                  <a:cubicBezTo>
                    <a:pt x="520981" y="194984"/>
                    <a:pt x="530860" y="200669"/>
                    <a:pt x="541020" y="205749"/>
                  </a:cubicBezTo>
                  <a:cubicBezTo>
                    <a:pt x="617220" y="203209"/>
                    <a:pt x="693489" y="202244"/>
                    <a:pt x="769620" y="198129"/>
                  </a:cubicBezTo>
                  <a:cubicBezTo>
                    <a:pt x="787554" y="197160"/>
                    <a:pt x="805016" y="191289"/>
                    <a:pt x="822960" y="190509"/>
                  </a:cubicBezTo>
                  <a:cubicBezTo>
                    <a:pt x="921959" y="186205"/>
                    <a:pt x="1021080" y="185429"/>
                    <a:pt x="1120140" y="182889"/>
                  </a:cubicBezTo>
                  <a:cubicBezTo>
                    <a:pt x="1153451" y="171785"/>
                    <a:pt x="1240482" y="146367"/>
                    <a:pt x="1264920" y="121929"/>
                  </a:cubicBezTo>
                  <a:cubicBezTo>
                    <a:pt x="1318045" y="68804"/>
                    <a:pt x="1289731" y="81436"/>
                    <a:pt x="1341120" y="68589"/>
                  </a:cubicBezTo>
                  <a:cubicBezTo>
                    <a:pt x="1353820" y="60969"/>
                    <a:pt x="1366661" y="53579"/>
                    <a:pt x="1379220" y="45729"/>
                  </a:cubicBezTo>
                  <a:cubicBezTo>
                    <a:pt x="1386986" y="40875"/>
                    <a:pt x="1393308" y="33121"/>
                    <a:pt x="1402080" y="30489"/>
                  </a:cubicBezTo>
                  <a:cubicBezTo>
                    <a:pt x="1419283" y="25328"/>
                    <a:pt x="1437640" y="25409"/>
                    <a:pt x="1455420" y="22869"/>
                  </a:cubicBezTo>
                  <a:cubicBezTo>
                    <a:pt x="1493520" y="27949"/>
                    <a:pt x="1531753" y="32114"/>
                    <a:pt x="1569720" y="38109"/>
                  </a:cubicBezTo>
                  <a:cubicBezTo>
                    <a:pt x="1580065" y="39742"/>
                    <a:pt x="1591319" y="40178"/>
                    <a:pt x="1600200" y="45729"/>
                  </a:cubicBezTo>
                  <a:cubicBezTo>
                    <a:pt x="1612384" y="53344"/>
                    <a:pt x="1619642" y="67011"/>
                    <a:pt x="1630680" y="76209"/>
                  </a:cubicBezTo>
                  <a:cubicBezTo>
                    <a:pt x="1650193" y="92470"/>
                    <a:pt x="1673679" y="103968"/>
                    <a:pt x="1691640" y="121929"/>
                  </a:cubicBezTo>
                  <a:cubicBezTo>
                    <a:pt x="1709420" y="139709"/>
                    <a:pt x="1722490" y="164024"/>
                    <a:pt x="1744980" y="175269"/>
                  </a:cubicBezTo>
                  <a:cubicBezTo>
                    <a:pt x="1822209" y="213884"/>
                    <a:pt x="1726805" y="163910"/>
                    <a:pt x="1805940" y="213369"/>
                  </a:cubicBezTo>
                  <a:cubicBezTo>
                    <a:pt x="1815573" y="219389"/>
                    <a:pt x="1826557" y="222973"/>
                    <a:pt x="1836420" y="228609"/>
                  </a:cubicBezTo>
                  <a:cubicBezTo>
                    <a:pt x="1864733" y="244788"/>
                    <a:pt x="1859630" y="250378"/>
                    <a:pt x="1897380" y="259089"/>
                  </a:cubicBezTo>
                  <a:cubicBezTo>
                    <a:pt x="1917334" y="263694"/>
                    <a:pt x="1938020" y="264169"/>
                    <a:pt x="1958340" y="266709"/>
                  </a:cubicBezTo>
                  <a:cubicBezTo>
                    <a:pt x="2021840" y="264169"/>
                    <a:pt x="2085725" y="266514"/>
                    <a:pt x="2148840" y="259089"/>
                  </a:cubicBezTo>
                  <a:cubicBezTo>
                    <a:pt x="2172772" y="256274"/>
                    <a:pt x="2194560" y="243849"/>
                    <a:pt x="2217420" y="236229"/>
                  </a:cubicBezTo>
                  <a:cubicBezTo>
                    <a:pt x="2225040" y="233689"/>
                    <a:pt x="2232404" y="230184"/>
                    <a:pt x="2240280" y="228609"/>
                  </a:cubicBezTo>
                  <a:cubicBezTo>
                    <a:pt x="2262643" y="224136"/>
                    <a:pt x="2280738" y="222156"/>
                    <a:pt x="2301240" y="213369"/>
                  </a:cubicBezTo>
                  <a:cubicBezTo>
                    <a:pt x="2318863" y="205816"/>
                    <a:pt x="2351388" y="185725"/>
                    <a:pt x="2369820" y="182889"/>
                  </a:cubicBezTo>
                  <a:cubicBezTo>
                    <a:pt x="2389904" y="179799"/>
                    <a:pt x="2410460" y="182889"/>
                    <a:pt x="2430780" y="182889"/>
                  </a:cubicBezTo>
                </a:path>
              </a:pathLst>
            </a:custGeom>
            <a:solidFill>
              <a:srgbClr val="FFC000"/>
            </a:solidFill>
            <a:ln w="57150">
              <a:solidFill>
                <a:srgbClr val="E2A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74501957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8BE264AF-D501-EC24-5462-B37E0B89F041}"/>
              </a:ext>
            </a:extLst>
          </p:cNvPr>
          <p:cNvSpPr/>
          <p:nvPr/>
        </p:nvSpPr>
        <p:spPr>
          <a:xfrm>
            <a:off x="0" y="0"/>
            <a:ext cx="9144000" cy="5143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Slide Number Placeholder 1">
            <a:extLst>
              <a:ext uri="{FF2B5EF4-FFF2-40B4-BE49-F238E27FC236}">
                <a16:creationId xmlns:a16="http://schemas.microsoft.com/office/drawing/2014/main" id="{3868B8AC-5CEA-4DAD-0467-A4813A44616E}"/>
              </a:ext>
            </a:extLst>
          </p:cNvPr>
          <p:cNvSpPr>
            <a:spLocks noGrp="1"/>
          </p:cNvSpPr>
          <p:nvPr>
            <p:ph type="sldNum" idx="12"/>
          </p:nvPr>
        </p:nvSpPr>
        <p:spPr>
          <a:xfrm>
            <a:off x="12864624" y="6192571"/>
            <a:ext cx="548700" cy="393600"/>
          </a:xfrm>
        </p:spPr>
        <p:txBody>
          <a:bodyPr/>
          <a:lstStyle/>
          <a:p>
            <a:pPr marL="0" lvl="0" indent="0" algn="r" rtl="0">
              <a:spcBef>
                <a:spcPts val="0"/>
              </a:spcBef>
              <a:spcAft>
                <a:spcPts val="0"/>
              </a:spcAft>
              <a:buNone/>
            </a:pPr>
            <a:fld id="{00000000-1234-1234-1234-123412341234}" type="slidenum">
              <a:rPr lang="en" smtClean="0"/>
              <a:t>48</a:t>
            </a:fld>
            <a:endParaRPr lang="en"/>
          </a:p>
        </p:txBody>
      </p:sp>
      <p:pic>
        <p:nvPicPr>
          <p:cNvPr id="4" name="Picture 2">
            <a:extLst>
              <a:ext uri="{FF2B5EF4-FFF2-40B4-BE49-F238E27FC236}">
                <a16:creationId xmlns:a16="http://schemas.microsoft.com/office/drawing/2014/main" id="{5C8D81F9-0737-9809-D05C-19FD6066288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819" t="17452" r="7433" b="7424"/>
          <a:stretch/>
        </p:blipFill>
        <p:spPr bwMode="auto">
          <a:xfrm>
            <a:off x="2026033" y="775027"/>
            <a:ext cx="5091933" cy="635350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C7D1369-8151-7CF8-341B-B59501550AC1}"/>
              </a:ext>
            </a:extLst>
          </p:cNvPr>
          <p:cNvSpPr txBox="1"/>
          <p:nvPr/>
        </p:nvSpPr>
        <p:spPr>
          <a:xfrm>
            <a:off x="2702142" y="7128536"/>
            <a:ext cx="2900553" cy="261610"/>
          </a:xfrm>
          <a:prstGeom prst="rect">
            <a:avLst/>
          </a:prstGeom>
          <a:noFill/>
        </p:spPr>
        <p:txBody>
          <a:bodyPr wrap="square" rtlCol="0">
            <a:spAutoFit/>
          </a:bodyPr>
          <a:lstStyle/>
          <a:p>
            <a:r>
              <a:rPr lang="en-US" sz="1100" b="1" dirty="0">
                <a:solidFill>
                  <a:srgbClr val="00B050"/>
                </a:solidFill>
              </a:rPr>
              <a:t>“The cat eats a mouse”</a:t>
            </a:r>
          </a:p>
        </p:txBody>
      </p:sp>
      <p:sp>
        <p:nvSpPr>
          <p:cNvPr id="6" name="TextBox 5">
            <a:extLst>
              <a:ext uri="{FF2B5EF4-FFF2-40B4-BE49-F238E27FC236}">
                <a16:creationId xmlns:a16="http://schemas.microsoft.com/office/drawing/2014/main" id="{039BA90F-AD75-1054-6965-DDB01563EF94}"/>
              </a:ext>
            </a:extLst>
          </p:cNvPr>
          <p:cNvSpPr txBox="1"/>
          <p:nvPr/>
        </p:nvSpPr>
        <p:spPr>
          <a:xfrm>
            <a:off x="4572000" y="7128536"/>
            <a:ext cx="3472053" cy="261610"/>
          </a:xfrm>
          <a:prstGeom prst="rect">
            <a:avLst/>
          </a:prstGeom>
          <a:noFill/>
        </p:spPr>
        <p:txBody>
          <a:bodyPr wrap="square" rtlCol="0">
            <a:spAutoFit/>
          </a:bodyPr>
          <a:lstStyle/>
          <a:p>
            <a:r>
              <a:rPr lang="en-US" sz="1100" b="1" dirty="0">
                <a:solidFill>
                  <a:srgbClr val="00B050"/>
                </a:solidFill>
              </a:rPr>
              <a:t>“</a:t>
            </a:r>
            <a:r>
              <a:rPr lang="fr-FR" sz="1100" b="1" dirty="0">
                <a:solidFill>
                  <a:srgbClr val="00B050"/>
                </a:solidFill>
              </a:rPr>
              <a:t>Le chat mange une souris</a:t>
            </a:r>
            <a:r>
              <a:rPr lang="en-US" sz="1100" b="1" dirty="0">
                <a:solidFill>
                  <a:srgbClr val="00B050"/>
                </a:solidFill>
              </a:rPr>
              <a:t>”</a:t>
            </a:r>
          </a:p>
        </p:txBody>
      </p:sp>
      <p:grpSp>
        <p:nvGrpSpPr>
          <p:cNvPr id="7" name="Group 6">
            <a:extLst>
              <a:ext uri="{FF2B5EF4-FFF2-40B4-BE49-F238E27FC236}">
                <a16:creationId xmlns:a16="http://schemas.microsoft.com/office/drawing/2014/main" id="{36DF6B02-A77E-6EA2-BFD4-DC4991EE3AFC}"/>
              </a:ext>
            </a:extLst>
          </p:cNvPr>
          <p:cNvGrpSpPr/>
          <p:nvPr/>
        </p:nvGrpSpPr>
        <p:grpSpPr>
          <a:xfrm>
            <a:off x="5123836" y="2825302"/>
            <a:ext cx="623829" cy="112686"/>
            <a:chOff x="3965985" y="4431962"/>
            <a:chExt cx="2442435" cy="441188"/>
          </a:xfrm>
          <a:solidFill>
            <a:srgbClr val="EF3DE7"/>
          </a:solidFill>
        </p:grpSpPr>
        <p:sp>
          <p:nvSpPr>
            <p:cNvPr id="10" name="Rectangle 9">
              <a:extLst>
                <a:ext uri="{FF2B5EF4-FFF2-40B4-BE49-F238E27FC236}">
                  <a16:creationId xmlns:a16="http://schemas.microsoft.com/office/drawing/2014/main" id="{4EB62241-72C5-CE2D-42BC-4C25BC6E71EF}"/>
                </a:ext>
              </a:extLst>
            </p:cNvPr>
            <p:cNvSpPr/>
            <p:nvPr/>
          </p:nvSpPr>
          <p:spPr>
            <a:xfrm>
              <a:off x="3965985" y="4431962"/>
              <a:ext cx="2440947" cy="441188"/>
            </a:xfrm>
            <a:prstGeom prst="rect">
              <a:avLst/>
            </a:prstGeom>
            <a:solidFill>
              <a:srgbClr val="FFC000"/>
            </a:solidFill>
            <a:ln>
              <a:solidFill>
                <a:srgbClr val="E2A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Freeform: Shape 10">
              <a:extLst>
                <a:ext uri="{FF2B5EF4-FFF2-40B4-BE49-F238E27FC236}">
                  <a16:creationId xmlns:a16="http://schemas.microsoft.com/office/drawing/2014/main" id="{47B9B4F2-FED9-7ED5-AE14-ED7345F2763A}"/>
                </a:ext>
              </a:extLst>
            </p:cNvPr>
            <p:cNvSpPr/>
            <p:nvPr/>
          </p:nvSpPr>
          <p:spPr>
            <a:xfrm>
              <a:off x="3977641" y="4447024"/>
              <a:ext cx="2430779" cy="393198"/>
            </a:xfrm>
            <a:custGeom>
              <a:avLst/>
              <a:gdLst>
                <a:gd name="connsiteX0" fmla="*/ 0 w 2430780"/>
                <a:gd name="connsiteY0" fmla="*/ 15249 h 266709"/>
                <a:gd name="connsiteX1" fmla="*/ 45720 w 2430780"/>
                <a:gd name="connsiteY1" fmla="*/ 7629 h 266709"/>
                <a:gd name="connsiteX2" fmla="*/ 76200 w 2430780"/>
                <a:gd name="connsiteY2" fmla="*/ 9 h 266709"/>
                <a:gd name="connsiteX3" fmla="*/ 327660 w 2430780"/>
                <a:gd name="connsiteY3" fmla="*/ 15249 h 266709"/>
                <a:gd name="connsiteX4" fmla="*/ 388620 w 2430780"/>
                <a:gd name="connsiteY4" fmla="*/ 60969 h 266709"/>
                <a:gd name="connsiteX5" fmla="*/ 426720 w 2430780"/>
                <a:gd name="connsiteY5" fmla="*/ 114309 h 266709"/>
                <a:gd name="connsiteX6" fmla="*/ 449580 w 2430780"/>
                <a:gd name="connsiteY6" fmla="*/ 137169 h 266709"/>
                <a:gd name="connsiteX7" fmla="*/ 487680 w 2430780"/>
                <a:gd name="connsiteY7" fmla="*/ 182889 h 266709"/>
                <a:gd name="connsiteX8" fmla="*/ 510540 w 2430780"/>
                <a:gd name="connsiteY8" fmla="*/ 190509 h 266709"/>
                <a:gd name="connsiteX9" fmla="*/ 541020 w 2430780"/>
                <a:gd name="connsiteY9" fmla="*/ 205749 h 266709"/>
                <a:gd name="connsiteX10" fmla="*/ 769620 w 2430780"/>
                <a:gd name="connsiteY10" fmla="*/ 198129 h 266709"/>
                <a:gd name="connsiteX11" fmla="*/ 822960 w 2430780"/>
                <a:gd name="connsiteY11" fmla="*/ 190509 h 266709"/>
                <a:gd name="connsiteX12" fmla="*/ 1120140 w 2430780"/>
                <a:gd name="connsiteY12" fmla="*/ 182889 h 266709"/>
                <a:gd name="connsiteX13" fmla="*/ 1264920 w 2430780"/>
                <a:gd name="connsiteY13" fmla="*/ 121929 h 266709"/>
                <a:gd name="connsiteX14" fmla="*/ 1341120 w 2430780"/>
                <a:gd name="connsiteY14" fmla="*/ 68589 h 266709"/>
                <a:gd name="connsiteX15" fmla="*/ 1379220 w 2430780"/>
                <a:gd name="connsiteY15" fmla="*/ 45729 h 266709"/>
                <a:gd name="connsiteX16" fmla="*/ 1402080 w 2430780"/>
                <a:gd name="connsiteY16" fmla="*/ 30489 h 266709"/>
                <a:gd name="connsiteX17" fmla="*/ 1455420 w 2430780"/>
                <a:gd name="connsiteY17" fmla="*/ 22869 h 266709"/>
                <a:gd name="connsiteX18" fmla="*/ 1569720 w 2430780"/>
                <a:gd name="connsiteY18" fmla="*/ 38109 h 266709"/>
                <a:gd name="connsiteX19" fmla="*/ 1600200 w 2430780"/>
                <a:gd name="connsiteY19" fmla="*/ 45729 h 266709"/>
                <a:gd name="connsiteX20" fmla="*/ 1630680 w 2430780"/>
                <a:gd name="connsiteY20" fmla="*/ 76209 h 266709"/>
                <a:gd name="connsiteX21" fmla="*/ 1691640 w 2430780"/>
                <a:gd name="connsiteY21" fmla="*/ 121929 h 266709"/>
                <a:gd name="connsiteX22" fmla="*/ 1744980 w 2430780"/>
                <a:gd name="connsiteY22" fmla="*/ 175269 h 266709"/>
                <a:gd name="connsiteX23" fmla="*/ 1805940 w 2430780"/>
                <a:gd name="connsiteY23" fmla="*/ 213369 h 266709"/>
                <a:gd name="connsiteX24" fmla="*/ 1836420 w 2430780"/>
                <a:gd name="connsiteY24" fmla="*/ 228609 h 266709"/>
                <a:gd name="connsiteX25" fmla="*/ 1897380 w 2430780"/>
                <a:gd name="connsiteY25" fmla="*/ 259089 h 266709"/>
                <a:gd name="connsiteX26" fmla="*/ 1958340 w 2430780"/>
                <a:gd name="connsiteY26" fmla="*/ 266709 h 266709"/>
                <a:gd name="connsiteX27" fmla="*/ 2148840 w 2430780"/>
                <a:gd name="connsiteY27" fmla="*/ 259089 h 266709"/>
                <a:gd name="connsiteX28" fmla="*/ 2217420 w 2430780"/>
                <a:gd name="connsiteY28" fmla="*/ 236229 h 266709"/>
                <a:gd name="connsiteX29" fmla="*/ 2240280 w 2430780"/>
                <a:gd name="connsiteY29" fmla="*/ 228609 h 266709"/>
                <a:gd name="connsiteX30" fmla="*/ 2301240 w 2430780"/>
                <a:gd name="connsiteY30" fmla="*/ 213369 h 266709"/>
                <a:gd name="connsiteX31" fmla="*/ 2369820 w 2430780"/>
                <a:gd name="connsiteY31" fmla="*/ 182889 h 266709"/>
                <a:gd name="connsiteX32" fmla="*/ 2430780 w 2430780"/>
                <a:gd name="connsiteY32" fmla="*/ 182889 h 266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430780" h="266709">
                  <a:moveTo>
                    <a:pt x="0" y="15249"/>
                  </a:moveTo>
                  <a:cubicBezTo>
                    <a:pt x="15240" y="12709"/>
                    <a:pt x="30570" y="10659"/>
                    <a:pt x="45720" y="7629"/>
                  </a:cubicBezTo>
                  <a:cubicBezTo>
                    <a:pt x="55989" y="5575"/>
                    <a:pt x="65731" y="-274"/>
                    <a:pt x="76200" y="9"/>
                  </a:cubicBezTo>
                  <a:cubicBezTo>
                    <a:pt x="160143" y="2278"/>
                    <a:pt x="243840" y="10169"/>
                    <a:pt x="327660" y="15249"/>
                  </a:cubicBezTo>
                  <a:cubicBezTo>
                    <a:pt x="347980" y="30489"/>
                    <a:pt x="374531" y="39835"/>
                    <a:pt x="388620" y="60969"/>
                  </a:cubicBezTo>
                  <a:cubicBezTo>
                    <a:pt x="400681" y="79061"/>
                    <a:pt x="412543" y="97769"/>
                    <a:pt x="426720" y="114309"/>
                  </a:cubicBezTo>
                  <a:cubicBezTo>
                    <a:pt x="433733" y="122491"/>
                    <a:pt x="442681" y="128890"/>
                    <a:pt x="449580" y="137169"/>
                  </a:cubicBezTo>
                  <a:cubicBezTo>
                    <a:pt x="467151" y="158254"/>
                    <a:pt x="462635" y="166193"/>
                    <a:pt x="487680" y="182889"/>
                  </a:cubicBezTo>
                  <a:cubicBezTo>
                    <a:pt x="494363" y="187344"/>
                    <a:pt x="503157" y="187345"/>
                    <a:pt x="510540" y="190509"/>
                  </a:cubicBezTo>
                  <a:cubicBezTo>
                    <a:pt x="520981" y="194984"/>
                    <a:pt x="530860" y="200669"/>
                    <a:pt x="541020" y="205749"/>
                  </a:cubicBezTo>
                  <a:cubicBezTo>
                    <a:pt x="617220" y="203209"/>
                    <a:pt x="693489" y="202244"/>
                    <a:pt x="769620" y="198129"/>
                  </a:cubicBezTo>
                  <a:cubicBezTo>
                    <a:pt x="787554" y="197160"/>
                    <a:pt x="805016" y="191289"/>
                    <a:pt x="822960" y="190509"/>
                  </a:cubicBezTo>
                  <a:cubicBezTo>
                    <a:pt x="921959" y="186205"/>
                    <a:pt x="1021080" y="185429"/>
                    <a:pt x="1120140" y="182889"/>
                  </a:cubicBezTo>
                  <a:cubicBezTo>
                    <a:pt x="1153451" y="171785"/>
                    <a:pt x="1240482" y="146367"/>
                    <a:pt x="1264920" y="121929"/>
                  </a:cubicBezTo>
                  <a:cubicBezTo>
                    <a:pt x="1318045" y="68804"/>
                    <a:pt x="1289731" y="81436"/>
                    <a:pt x="1341120" y="68589"/>
                  </a:cubicBezTo>
                  <a:cubicBezTo>
                    <a:pt x="1353820" y="60969"/>
                    <a:pt x="1366661" y="53579"/>
                    <a:pt x="1379220" y="45729"/>
                  </a:cubicBezTo>
                  <a:cubicBezTo>
                    <a:pt x="1386986" y="40875"/>
                    <a:pt x="1393308" y="33121"/>
                    <a:pt x="1402080" y="30489"/>
                  </a:cubicBezTo>
                  <a:cubicBezTo>
                    <a:pt x="1419283" y="25328"/>
                    <a:pt x="1437640" y="25409"/>
                    <a:pt x="1455420" y="22869"/>
                  </a:cubicBezTo>
                  <a:cubicBezTo>
                    <a:pt x="1493520" y="27949"/>
                    <a:pt x="1531753" y="32114"/>
                    <a:pt x="1569720" y="38109"/>
                  </a:cubicBezTo>
                  <a:cubicBezTo>
                    <a:pt x="1580065" y="39742"/>
                    <a:pt x="1591319" y="40178"/>
                    <a:pt x="1600200" y="45729"/>
                  </a:cubicBezTo>
                  <a:cubicBezTo>
                    <a:pt x="1612384" y="53344"/>
                    <a:pt x="1619642" y="67011"/>
                    <a:pt x="1630680" y="76209"/>
                  </a:cubicBezTo>
                  <a:cubicBezTo>
                    <a:pt x="1650193" y="92470"/>
                    <a:pt x="1673679" y="103968"/>
                    <a:pt x="1691640" y="121929"/>
                  </a:cubicBezTo>
                  <a:cubicBezTo>
                    <a:pt x="1709420" y="139709"/>
                    <a:pt x="1722490" y="164024"/>
                    <a:pt x="1744980" y="175269"/>
                  </a:cubicBezTo>
                  <a:cubicBezTo>
                    <a:pt x="1822209" y="213884"/>
                    <a:pt x="1726805" y="163910"/>
                    <a:pt x="1805940" y="213369"/>
                  </a:cubicBezTo>
                  <a:cubicBezTo>
                    <a:pt x="1815573" y="219389"/>
                    <a:pt x="1826557" y="222973"/>
                    <a:pt x="1836420" y="228609"/>
                  </a:cubicBezTo>
                  <a:cubicBezTo>
                    <a:pt x="1864733" y="244788"/>
                    <a:pt x="1859630" y="250378"/>
                    <a:pt x="1897380" y="259089"/>
                  </a:cubicBezTo>
                  <a:cubicBezTo>
                    <a:pt x="1917334" y="263694"/>
                    <a:pt x="1938020" y="264169"/>
                    <a:pt x="1958340" y="266709"/>
                  </a:cubicBezTo>
                  <a:cubicBezTo>
                    <a:pt x="2021840" y="264169"/>
                    <a:pt x="2085725" y="266514"/>
                    <a:pt x="2148840" y="259089"/>
                  </a:cubicBezTo>
                  <a:cubicBezTo>
                    <a:pt x="2172772" y="256274"/>
                    <a:pt x="2194560" y="243849"/>
                    <a:pt x="2217420" y="236229"/>
                  </a:cubicBezTo>
                  <a:cubicBezTo>
                    <a:pt x="2225040" y="233689"/>
                    <a:pt x="2232404" y="230184"/>
                    <a:pt x="2240280" y="228609"/>
                  </a:cubicBezTo>
                  <a:cubicBezTo>
                    <a:pt x="2262643" y="224136"/>
                    <a:pt x="2280738" y="222156"/>
                    <a:pt x="2301240" y="213369"/>
                  </a:cubicBezTo>
                  <a:cubicBezTo>
                    <a:pt x="2318863" y="205816"/>
                    <a:pt x="2351388" y="185725"/>
                    <a:pt x="2369820" y="182889"/>
                  </a:cubicBezTo>
                  <a:cubicBezTo>
                    <a:pt x="2389904" y="179799"/>
                    <a:pt x="2410460" y="182889"/>
                    <a:pt x="2430780" y="182889"/>
                  </a:cubicBezTo>
                </a:path>
              </a:pathLst>
            </a:custGeom>
            <a:solidFill>
              <a:srgbClr val="FFC000"/>
            </a:solidFill>
            <a:ln w="57150">
              <a:solidFill>
                <a:srgbClr val="E2A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 name="Group 2">
            <a:extLst>
              <a:ext uri="{FF2B5EF4-FFF2-40B4-BE49-F238E27FC236}">
                <a16:creationId xmlns:a16="http://schemas.microsoft.com/office/drawing/2014/main" id="{7765F845-5981-8B1D-9DCE-6FF427527547}"/>
              </a:ext>
            </a:extLst>
          </p:cNvPr>
          <p:cNvGrpSpPr/>
          <p:nvPr/>
        </p:nvGrpSpPr>
        <p:grpSpPr>
          <a:xfrm>
            <a:off x="5123836" y="2829507"/>
            <a:ext cx="623829" cy="112686"/>
            <a:chOff x="3965985" y="4431962"/>
            <a:chExt cx="2442435" cy="441188"/>
          </a:xfrm>
          <a:solidFill>
            <a:srgbClr val="EF3DE7"/>
          </a:solidFill>
        </p:grpSpPr>
        <p:sp>
          <p:nvSpPr>
            <p:cNvPr id="8" name="Rectangle 7">
              <a:extLst>
                <a:ext uri="{FF2B5EF4-FFF2-40B4-BE49-F238E27FC236}">
                  <a16:creationId xmlns:a16="http://schemas.microsoft.com/office/drawing/2014/main" id="{864CD8CA-5762-9181-C467-541DF48CC491}"/>
                </a:ext>
              </a:extLst>
            </p:cNvPr>
            <p:cNvSpPr/>
            <p:nvPr/>
          </p:nvSpPr>
          <p:spPr>
            <a:xfrm>
              <a:off x="3965985" y="4431962"/>
              <a:ext cx="2440947" cy="441188"/>
            </a:xfrm>
            <a:prstGeom prst="rect">
              <a:avLst/>
            </a:prstGeom>
            <a:solidFill>
              <a:srgbClr val="FFC000"/>
            </a:solidFill>
            <a:ln>
              <a:solidFill>
                <a:srgbClr val="E2A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Freeform: Shape 8">
              <a:extLst>
                <a:ext uri="{FF2B5EF4-FFF2-40B4-BE49-F238E27FC236}">
                  <a16:creationId xmlns:a16="http://schemas.microsoft.com/office/drawing/2014/main" id="{CE2B3F9A-54D4-6143-245C-5F98001E4D04}"/>
                </a:ext>
              </a:extLst>
            </p:cNvPr>
            <p:cNvSpPr/>
            <p:nvPr/>
          </p:nvSpPr>
          <p:spPr>
            <a:xfrm>
              <a:off x="3977641" y="4447024"/>
              <a:ext cx="2430779" cy="393198"/>
            </a:xfrm>
            <a:custGeom>
              <a:avLst/>
              <a:gdLst>
                <a:gd name="connsiteX0" fmla="*/ 0 w 2430780"/>
                <a:gd name="connsiteY0" fmla="*/ 15249 h 266709"/>
                <a:gd name="connsiteX1" fmla="*/ 45720 w 2430780"/>
                <a:gd name="connsiteY1" fmla="*/ 7629 h 266709"/>
                <a:gd name="connsiteX2" fmla="*/ 76200 w 2430780"/>
                <a:gd name="connsiteY2" fmla="*/ 9 h 266709"/>
                <a:gd name="connsiteX3" fmla="*/ 327660 w 2430780"/>
                <a:gd name="connsiteY3" fmla="*/ 15249 h 266709"/>
                <a:gd name="connsiteX4" fmla="*/ 388620 w 2430780"/>
                <a:gd name="connsiteY4" fmla="*/ 60969 h 266709"/>
                <a:gd name="connsiteX5" fmla="*/ 426720 w 2430780"/>
                <a:gd name="connsiteY5" fmla="*/ 114309 h 266709"/>
                <a:gd name="connsiteX6" fmla="*/ 449580 w 2430780"/>
                <a:gd name="connsiteY6" fmla="*/ 137169 h 266709"/>
                <a:gd name="connsiteX7" fmla="*/ 487680 w 2430780"/>
                <a:gd name="connsiteY7" fmla="*/ 182889 h 266709"/>
                <a:gd name="connsiteX8" fmla="*/ 510540 w 2430780"/>
                <a:gd name="connsiteY8" fmla="*/ 190509 h 266709"/>
                <a:gd name="connsiteX9" fmla="*/ 541020 w 2430780"/>
                <a:gd name="connsiteY9" fmla="*/ 205749 h 266709"/>
                <a:gd name="connsiteX10" fmla="*/ 769620 w 2430780"/>
                <a:gd name="connsiteY10" fmla="*/ 198129 h 266709"/>
                <a:gd name="connsiteX11" fmla="*/ 822960 w 2430780"/>
                <a:gd name="connsiteY11" fmla="*/ 190509 h 266709"/>
                <a:gd name="connsiteX12" fmla="*/ 1120140 w 2430780"/>
                <a:gd name="connsiteY12" fmla="*/ 182889 h 266709"/>
                <a:gd name="connsiteX13" fmla="*/ 1264920 w 2430780"/>
                <a:gd name="connsiteY13" fmla="*/ 121929 h 266709"/>
                <a:gd name="connsiteX14" fmla="*/ 1341120 w 2430780"/>
                <a:gd name="connsiteY14" fmla="*/ 68589 h 266709"/>
                <a:gd name="connsiteX15" fmla="*/ 1379220 w 2430780"/>
                <a:gd name="connsiteY15" fmla="*/ 45729 h 266709"/>
                <a:gd name="connsiteX16" fmla="*/ 1402080 w 2430780"/>
                <a:gd name="connsiteY16" fmla="*/ 30489 h 266709"/>
                <a:gd name="connsiteX17" fmla="*/ 1455420 w 2430780"/>
                <a:gd name="connsiteY17" fmla="*/ 22869 h 266709"/>
                <a:gd name="connsiteX18" fmla="*/ 1569720 w 2430780"/>
                <a:gd name="connsiteY18" fmla="*/ 38109 h 266709"/>
                <a:gd name="connsiteX19" fmla="*/ 1600200 w 2430780"/>
                <a:gd name="connsiteY19" fmla="*/ 45729 h 266709"/>
                <a:gd name="connsiteX20" fmla="*/ 1630680 w 2430780"/>
                <a:gd name="connsiteY20" fmla="*/ 76209 h 266709"/>
                <a:gd name="connsiteX21" fmla="*/ 1691640 w 2430780"/>
                <a:gd name="connsiteY21" fmla="*/ 121929 h 266709"/>
                <a:gd name="connsiteX22" fmla="*/ 1744980 w 2430780"/>
                <a:gd name="connsiteY22" fmla="*/ 175269 h 266709"/>
                <a:gd name="connsiteX23" fmla="*/ 1805940 w 2430780"/>
                <a:gd name="connsiteY23" fmla="*/ 213369 h 266709"/>
                <a:gd name="connsiteX24" fmla="*/ 1836420 w 2430780"/>
                <a:gd name="connsiteY24" fmla="*/ 228609 h 266709"/>
                <a:gd name="connsiteX25" fmla="*/ 1897380 w 2430780"/>
                <a:gd name="connsiteY25" fmla="*/ 259089 h 266709"/>
                <a:gd name="connsiteX26" fmla="*/ 1958340 w 2430780"/>
                <a:gd name="connsiteY26" fmla="*/ 266709 h 266709"/>
                <a:gd name="connsiteX27" fmla="*/ 2148840 w 2430780"/>
                <a:gd name="connsiteY27" fmla="*/ 259089 h 266709"/>
                <a:gd name="connsiteX28" fmla="*/ 2217420 w 2430780"/>
                <a:gd name="connsiteY28" fmla="*/ 236229 h 266709"/>
                <a:gd name="connsiteX29" fmla="*/ 2240280 w 2430780"/>
                <a:gd name="connsiteY29" fmla="*/ 228609 h 266709"/>
                <a:gd name="connsiteX30" fmla="*/ 2301240 w 2430780"/>
                <a:gd name="connsiteY30" fmla="*/ 213369 h 266709"/>
                <a:gd name="connsiteX31" fmla="*/ 2369820 w 2430780"/>
                <a:gd name="connsiteY31" fmla="*/ 182889 h 266709"/>
                <a:gd name="connsiteX32" fmla="*/ 2430780 w 2430780"/>
                <a:gd name="connsiteY32" fmla="*/ 182889 h 266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430780" h="266709">
                  <a:moveTo>
                    <a:pt x="0" y="15249"/>
                  </a:moveTo>
                  <a:cubicBezTo>
                    <a:pt x="15240" y="12709"/>
                    <a:pt x="30570" y="10659"/>
                    <a:pt x="45720" y="7629"/>
                  </a:cubicBezTo>
                  <a:cubicBezTo>
                    <a:pt x="55989" y="5575"/>
                    <a:pt x="65731" y="-274"/>
                    <a:pt x="76200" y="9"/>
                  </a:cubicBezTo>
                  <a:cubicBezTo>
                    <a:pt x="160143" y="2278"/>
                    <a:pt x="243840" y="10169"/>
                    <a:pt x="327660" y="15249"/>
                  </a:cubicBezTo>
                  <a:cubicBezTo>
                    <a:pt x="347980" y="30489"/>
                    <a:pt x="374531" y="39835"/>
                    <a:pt x="388620" y="60969"/>
                  </a:cubicBezTo>
                  <a:cubicBezTo>
                    <a:pt x="400681" y="79061"/>
                    <a:pt x="412543" y="97769"/>
                    <a:pt x="426720" y="114309"/>
                  </a:cubicBezTo>
                  <a:cubicBezTo>
                    <a:pt x="433733" y="122491"/>
                    <a:pt x="442681" y="128890"/>
                    <a:pt x="449580" y="137169"/>
                  </a:cubicBezTo>
                  <a:cubicBezTo>
                    <a:pt x="467151" y="158254"/>
                    <a:pt x="462635" y="166193"/>
                    <a:pt x="487680" y="182889"/>
                  </a:cubicBezTo>
                  <a:cubicBezTo>
                    <a:pt x="494363" y="187344"/>
                    <a:pt x="503157" y="187345"/>
                    <a:pt x="510540" y="190509"/>
                  </a:cubicBezTo>
                  <a:cubicBezTo>
                    <a:pt x="520981" y="194984"/>
                    <a:pt x="530860" y="200669"/>
                    <a:pt x="541020" y="205749"/>
                  </a:cubicBezTo>
                  <a:cubicBezTo>
                    <a:pt x="617220" y="203209"/>
                    <a:pt x="693489" y="202244"/>
                    <a:pt x="769620" y="198129"/>
                  </a:cubicBezTo>
                  <a:cubicBezTo>
                    <a:pt x="787554" y="197160"/>
                    <a:pt x="805016" y="191289"/>
                    <a:pt x="822960" y="190509"/>
                  </a:cubicBezTo>
                  <a:cubicBezTo>
                    <a:pt x="921959" y="186205"/>
                    <a:pt x="1021080" y="185429"/>
                    <a:pt x="1120140" y="182889"/>
                  </a:cubicBezTo>
                  <a:cubicBezTo>
                    <a:pt x="1153451" y="171785"/>
                    <a:pt x="1240482" y="146367"/>
                    <a:pt x="1264920" y="121929"/>
                  </a:cubicBezTo>
                  <a:cubicBezTo>
                    <a:pt x="1318045" y="68804"/>
                    <a:pt x="1289731" y="81436"/>
                    <a:pt x="1341120" y="68589"/>
                  </a:cubicBezTo>
                  <a:cubicBezTo>
                    <a:pt x="1353820" y="60969"/>
                    <a:pt x="1366661" y="53579"/>
                    <a:pt x="1379220" y="45729"/>
                  </a:cubicBezTo>
                  <a:cubicBezTo>
                    <a:pt x="1386986" y="40875"/>
                    <a:pt x="1393308" y="33121"/>
                    <a:pt x="1402080" y="30489"/>
                  </a:cubicBezTo>
                  <a:cubicBezTo>
                    <a:pt x="1419283" y="25328"/>
                    <a:pt x="1437640" y="25409"/>
                    <a:pt x="1455420" y="22869"/>
                  </a:cubicBezTo>
                  <a:cubicBezTo>
                    <a:pt x="1493520" y="27949"/>
                    <a:pt x="1531753" y="32114"/>
                    <a:pt x="1569720" y="38109"/>
                  </a:cubicBezTo>
                  <a:cubicBezTo>
                    <a:pt x="1580065" y="39742"/>
                    <a:pt x="1591319" y="40178"/>
                    <a:pt x="1600200" y="45729"/>
                  </a:cubicBezTo>
                  <a:cubicBezTo>
                    <a:pt x="1612384" y="53344"/>
                    <a:pt x="1619642" y="67011"/>
                    <a:pt x="1630680" y="76209"/>
                  </a:cubicBezTo>
                  <a:cubicBezTo>
                    <a:pt x="1650193" y="92470"/>
                    <a:pt x="1673679" y="103968"/>
                    <a:pt x="1691640" y="121929"/>
                  </a:cubicBezTo>
                  <a:cubicBezTo>
                    <a:pt x="1709420" y="139709"/>
                    <a:pt x="1722490" y="164024"/>
                    <a:pt x="1744980" y="175269"/>
                  </a:cubicBezTo>
                  <a:cubicBezTo>
                    <a:pt x="1822209" y="213884"/>
                    <a:pt x="1726805" y="163910"/>
                    <a:pt x="1805940" y="213369"/>
                  </a:cubicBezTo>
                  <a:cubicBezTo>
                    <a:pt x="1815573" y="219389"/>
                    <a:pt x="1826557" y="222973"/>
                    <a:pt x="1836420" y="228609"/>
                  </a:cubicBezTo>
                  <a:cubicBezTo>
                    <a:pt x="1864733" y="244788"/>
                    <a:pt x="1859630" y="250378"/>
                    <a:pt x="1897380" y="259089"/>
                  </a:cubicBezTo>
                  <a:cubicBezTo>
                    <a:pt x="1917334" y="263694"/>
                    <a:pt x="1938020" y="264169"/>
                    <a:pt x="1958340" y="266709"/>
                  </a:cubicBezTo>
                  <a:cubicBezTo>
                    <a:pt x="2021840" y="264169"/>
                    <a:pt x="2085725" y="266514"/>
                    <a:pt x="2148840" y="259089"/>
                  </a:cubicBezTo>
                  <a:cubicBezTo>
                    <a:pt x="2172772" y="256274"/>
                    <a:pt x="2194560" y="243849"/>
                    <a:pt x="2217420" y="236229"/>
                  </a:cubicBezTo>
                  <a:cubicBezTo>
                    <a:pt x="2225040" y="233689"/>
                    <a:pt x="2232404" y="230184"/>
                    <a:pt x="2240280" y="228609"/>
                  </a:cubicBezTo>
                  <a:cubicBezTo>
                    <a:pt x="2262643" y="224136"/>
                    <a:pt x="2280738" y="222156"/>
                    <a:pt x="2301240" y="213369"/>
                  </a:cubicBezTo>
                  <a:cubicBezTo>
                    <a:pt x="2318863" y="205816"/>
                    <a:pt x="2351388" y="185725"/>
                    <a:pt x="2369820" y="182889"/>
                  </a:cubicBezTo>
                  <a:cubicBezTo>
                    <a:pt x="2389904" y="179799"/>
                    <a:pt x="2410460" y="182889"/>
                    <a:pt x="2430780" y="182889"/>
                  </a:cubicBezTo>
                </a:path>
              </a:pathLst>
            </a:custGeom>
            <a:solidFill>
              <a:srgbClr val="FFC000"/>
            </a:solidFill>
            <a:ln w="57150">
              <a:solidFill>
                <a:srgbClr val="E2A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24673589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0.01181 0.00803 L 0.01181 0.00803 C 0.01424 0.00772 0.01667 0.00741 0.01928 0.0071 C 0.03924 0.00587 0.06303 0.00587 0.0816 0.00556 L 0.08577 0.00494 C 0.08681 0.00463 0.08785 0.00494 0.08872 0.00432 C 0.08994 0.00309 0.09098 0.00124 0.09202 -0.00031 L 0.09375 -0.00247 C 0.0941 -0.0037 0.09462 -0.00494 0.09497 -0.00617 C 0.09514 -0.0071 0.09532 -0.00802 0.09549 -0.00926 C 0.09566 -0.0142 0.09549 -0.01913 0.09584 -0.02407 C 0.09619 -0.03024 0.09653 -0.02808 0.09705 -0.0321 C 0.09723 -0.03333 0.0974 -0.03457 0.09757 -0.0358 C 0.0974 -0.04043 0.09723 -0.04506 0.09705 -0.05 C 0.09705 -0.05061 0.09671 -0.05123 0.09671 -0.05216 C 0.09653 -0.05401 0.09636 -0.05617 0.09619 -0.05802 C 0.09619 -0.05926 0.09601 -0.06049 0.09584 -0.06173 C 0.09566 -0.07469 0.09549 -0.08796 0.09549 -0.10092 C 0.09532 -0.11636 0.09532 -0.13148 0.09497 -0.14691 C 0.09497 -0.14815 0.09323 -0.15216 0.09289 -0.15278 C 0.09167 -0.15494 0.0908 -0.15524 0.08924 -0.15648 C 0.08837 -0.1571 0.08716 -0.15771 0.08629 -0.15802 C 0.08525 -0.15833 0.08438 -0.15833 0.08334 -0.15864 L 0.08004 -0.15926 L 0.06632 -0.15864 " pathEditMode="relative" ptsTypes="AAAAAAAAAAAAAAAAAAAAAAAAA">
                                      <p:cBhvr>
                                        <p:cTn id="6" dur="2000" fill="hold"/>
                                        <p:tgtEl>
                                          <p:spTgt spid="3"/>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9A4FB321-48CA-C8B3-0D67-6F4E1AF78344}"/>
              </a:ext>
            </a:extLst>
          </p:cNvPr>
          <p:cNvSpPr/>
          <p:nvPr/>
        </p:nvSpPr>
        <p:spPr>
          <a:xfrm>
            <a:off x="0" y="0"/>
            <a:ext cx="9144000" cy="5143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Slide Number Placeholder 1">
            <a:extLst>
              <a:ext uri="{FF2B5EF4-FFF2-40B4-BE49-F238E27FC236}">
                <a16:creationId xmlns:a16="http://schemas.microsoft.com/office/drawing/2014/main" id="{3868B8AC-5CEA-4DAD-0467-A4813A44616E}"/>
              </a:ext>
            </a:extLst>
          </p:cNvPr>
          <p:cNvSpPr>
            <a:spLocks noGrp="1"/>
          </p:cNvSpPr>
          <p:nvPr>
            <p:ph type="sldNum" idx="12"/>
          </p:nvPr>
        </p:nvSpPr>
        <p:spPr>
          <a:xfrm>
            <a:off x="12864624" y="6192571"/>
            <a:ext cx="548700" cy="393600"/>
          </a:xfrm>
        </p:spPr>
        <p:txBody>
          <a:bodyPr/>
          <a:lstStyle/>
          <a:p>
            <a:pPr marL="0" lvl="0" indent="0" algn="r" rtl="0">
              <a:spcBef>
                <a:spcPts val="0"/>
              </a:spcBef>
              <a:spcAft>
                <a:spcPts val="0"/>
              </a:spcAft>
              <a:buNone/>
            </a:pPr>
            <a:fld id="{00000000-1234-1234-1234-123412341234}" type="slidenum">
              <a:rPr lang="en" smtClean="0"/>
              <a:t>49</a:t>
            </a:fld>
            <a:endParaRPr lang="en"/>
          </a:p>
        </p:txBody>
      </p:sp>
      <p:pic>
        <p:nvPicPr>
          <p:cNvPr id="4" name="Picture 2">
            <a:extLst>
              <a:ext uri="{FF2B5EF4-FFF2-40B4-BE49-F238E27FC236}">
                <a16:creationId xmlns:a16="http://schemas.microsoft.com/office/drawing/2014/main" id="{5C8D81F9-0737-9809-D05C-19FD6066288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819" t="17452" r="7433" b="7424"/>
          <a:stretch/>
        </p:blipFill>
        <p:spPr bwMode="auto">
          <a:xfrm>
            <a:off x="2026033" y="775027"/>
            <a:ext cx="5091933" cy="635350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C7D1369-8151-7CF8-341B-B59501550AC1}"/>
              </a:ext>
            </a:extLst>
          </p:cNvPr>
          <p:cNvSpPr txBox="1"/>
          <p:nvPr/>
        </p:nvSpPr>
        <p:spPr>
          <a:xfrm>
            <a:off x="2702142" y="7128536"/>
            <a:ext cx="2900553" cy="261610"/>
          </a:xfrm>
          <a:prstGeom prst="rect">
            <a:avLst/>
          </a:prstGeom>
          <a:noFill/>
        </p:spPr>
        <p:txBody>
          <a:bodyPr wrap="square" rtlCol="0">
            <a:spAutoFit/>
          </a:bodyPr>
          <a:lstStyle/>
          <a:p>
            <a:r>
              <a:rPr lang="en-US" sz="1100" b="1" dirty="0">
                <a:solidFill>
                  <a:srgbClr val="00B050"/>
                </a:solidFill>
              </a:rPr>
              <a:t>“The cat eats a mouse”</a:t>
            </a:r>
          </a:p>
        </p:txBody>
      </p:sp>
      <p:sp>
        <p:nvSpPr>
          <p:cNvPr id="6" name="TextBox 5">
            <a:extLst>
              <a:ext uri="{FF2B5EF4-FFF2-40B4-BE49-F238E27FC236}">
                <a16:creationId xmlns:a16="http://schemas.microsoft.com/office/drawing/2014/main" id="{039BA90F-AD75-1054-6965-DDB01563EF94}"/>
              </a:ext>
            </a:extLst>
          </p:cNvPr>
          <p:cNvSpPr txBox="1"/>
          <p:nvPr/>
        </p:nvSpPr>
        <p:spPr>
          <a:xfrm>
            <a:off x="4572000" y="7128536"/>
            <a:ext cx="3472053" cy="261610"/>
          </a:xfrm>
          <a:prstGeom prst="rect">
            <a:avLst/>
          </a:prstGeom>
          <a:noFill/>
        </p:spPr>
        <p:txBody>
          <a:bodyPr wrap="square" rtlCol="0">
            <a:spAutoFit/>
          </a:bodyPr>
          <a:lstStyle/>
          <a:p>
            <a:r>
              <a:rPr lang="en-US" sz="1100" b="1" dirty="0">
                <a:solidFill>
                  <a:srgbClr val="00B050"/>
                </a:solidFill>
              </a:rPr>
              <a:t>“</a:t>
            </a:r>
            <a:r>
              <a:rPr lang="fr-FR" sz="1100" b="1" dirty="0">
                <a:solidFill>
                  <a:srgbClr val="00B050"/>
                </a:solidFill>
              </a:rPr>
              <a:t>Le chat mange une souris</a:t>
            </a:r>
            <a:r>
              <a:rPr lang="en-US" sz="1100" b="1" dirty="0">
                <a:solidFill>
                  <a:srgbClr val="00B050"/>
                </a:solidFill>
              </a:rPr>
              <a:t>”</a:t>
            </a:r>
          </a:p>
        </p:txBody>
      </p:sp>
      <p:grpSp>
        <p:nvGrpSpPr>
          <p:cNvPr id="7" name="Group 6">
            <a:extLst>
              <a:ext uri="{FF2B5EF4-FFF2-40B4-BE49-F238E27FC236}">
                <a16:creationId xmlns:a16="http://schemas.microsoft.com/office/drawing/2014/main" id="{36DF6B02-A77E-6EA2-BFD4-DC4991EE3AFC}"/>
              </a:ext>
            </a:extLst>
          </p:cNvPr>
          <p:cNvGrpSpPr/>
          <p:nvPr/>
        </p:nvGrpSpPr>
        <p:grpSpPr>
          <a:xfrm>
            <a:off x="5123836" y="2825302"/>
            <a:ext cx="623829" cy="112686"/>
            <a:chOff x="3965985" y="4431962"/>
            <a:chExt cx="2442435" cy="441188"/>
          </a:xfrm>
          <a:solidFill>
            <a:srgbClr val="EF3DE7"/>
          </a:solidFill>
        </p:grpSpPr>
        <p:sp>
          <p:nvSpPr>
            <p:cNvPr id="10" name="Rectangle 9">
              <a:extLst>
                <a:ext uri="{FF2B5EF4-FFF2-40B4-BE49-F238E27FC236}">
                  <a16:creationId xmlns:a16="http://schemas.microsoft.com/office/drawing/2014/main" id="{4EB62241-72C5-CE2D-42BC-4C25BC6E71EF}"/>
                </a:ext>
              </a:extLst>
            </p:cNvPr>
            <p:cNvSpPr/>
            <p:nvPr/>
          </p:nvSpPr>
          <p:spPr>
            <a:xfrm>
              <a:off x="3965985" y="4431962"/>
              <a:ext cx="2440947" cy="441188"/>
            </a:xfrm>
            <a:prstGeom prst="rect">
              <a:avLst/>
            </a:prstGeom>
            <a:solidFill>
              <a:srgbClr val="FFC000"/>
            </a:solidFill>
            <a:ln>
              <a:solidFill>
                <a:srgbClr val="E2A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Freeform: Shape 10">
              <a:extLst>
                <a:ext uri="{FF2B5EF4-FFF2-40B4-BE49-F238E27FC236}">
                  <a16:creationId xmlns:a16="http://schemas.microsoft.com/office/drawing/2014/main" id="{47B9B4F2-FED9-7ED5-AE14-ED7345F2763A}"/>
                </a:ext>
              </a:extLst>
            </p:cNvPr>
            <p:cNvSpPr/>
            <p:nvPr/>
          </p:nvSpPr>
          <p:spPr>
            <a:xfrm>
              <a:off x="3977641" y="4447024"/>
              <a:ext cx="2430779" cy="393198"/>
            </a:xfrm>
            <a:custGeom>
              <a:avLst/>
              <a:gdLst>
                <a:gd name="connsiteX0" fmla="*/ 0 w 2430780"/>
                <a:gd name="connsiteY0" fmla="*/ 15249 h 266709"/>
                <a:gd name="connsiteX1" fmla="*/ 45720 w 2430780"/>
                <a:gd name="connsiteY1" fmla="*/ 7629 h 266709"/>
                <a:gd name="connsiteX2" fmla="*/ 76200 w 2430780"/>
                <a:gd name="connsiteY2" fmla="*/ 9 h 266709"/>
                <a:gd name="connsiteX3" fmla="*/ 327660 w 2430780"/>
                <a:gd name="connsiteY3" fmla="*/ 15249 h 266709"/>
                <a:gd name="connsiteX4" fmla="*/ 388620 w 2430780"/>
                <a:gd name="connsiteY4" fmla="*/ 60969 h 266709"/>
                <a:gd name="connsiteX5" fmla="*/ 426720 w 2430780"/>
                <a:gd name="connsiteY5" fmla="*/ 114309 h 266709"/>
                <a:gd name="connsiteX6" fmla="*/ 449580 w 2430780"/>
                <a:gd name="connsiteY6" fmla="*/ 137169 h 266709"/>
                <a:gd name="connsiteX7" fmla="*/ 487680 w 2430780"/>
                <a:gd name="connsiteY7" fmla="*/ 182889 h 266709"/>
                <a:gd name="connsiteX8" fmla="*/ 510540 w 2430780"/>
                <a:gd name="connsiteY8" fmla="*/ 190509 h 266709"/>
                <a:gd name="connsiteX9" fmla="*/ 541020 w 2430780"/>
                <a:gd name="connsiteY9" fmla="*/ 205749 h 266709"/>
                <a:gd name="connsiteX10" fmla="*/ 769620 w 2430780"/>
                <a:gd name="connsiteY10" fmla="*/ 198129 h 266709"/>
                <a:gd name="connsiteX11" fmla="*/ 822960 w 2430780"/>
                <a:gd name="connsiteY11" fmla="*/ 190509 h 266709"/>
                <a:gd name="connsiteX12" fmla="*/ 1120140 w 2430780"/>
                <a:gd name="connsiteY12" fmla="*/ 182889 h 266709"/>
                <a:gd name="connsiteX13" fmla="*/ 1264920 w 2430780"/>
                <a:gd name="connsiteY13" fmla="*/ 121929 h 266709"/>
                <a:gd name="connsiteX14" fmla="*/ 1341120 w 2430780"/>
                <a:gd name="connsiteY14" fmla="*/ 68589 h 266709"/>
                <a:gd name="connsiteX15" fmla="*/ 1379220 w 2430780"/>
                <a:gd name="connsiteY15" fmla="*/ 45729 h 266709"/>
                <a:gd name="connsiteX16" fmla="*/ 1402080 w 2430780"/>
                <a:gd name="connsiteY16" fmla="*/ 30489 h 266709"/>
                <a:gd name="connsiteX17" fmla="*/ 1455420 w 2430780"/>
                <a:gd name="connsiteY17" fmla="*/ 22869 h 266709"/>
                <a:gd name="connsiteX18" fmla="*/ 1569720 w 2430780"/>
                <a:gd name="connsiteY18" fmla="*/ 38109 h 266709"/>
                <a:gd name="connsiteX19" fmla="*/ 1600200 w 2430780"/>
                <a:gd name="connsiteY19" fmla="*/ 45729 h 266709"/>
                <a:gd name="connsiteX20" fmla="*/ 1630680 w 2430780"/>
                <a:gd name="connsiteY20" fmla="*/ 76209 h 266709"/>
                <a:gd name="connsiteX21" fmla="*/ 1691640 w 2430780"/>
                <a:gd name="connsiteY21" fmla="*/ 121929 h 266709"/>
                <a:gd name="connsiteX22" fmla="*/ 1744980 w 2430780"/>
                <a:gd name="connsiteY22" fmla="*/ 175269 h 266709"/>
                <a:gd name="connsiteX23" fmla="*/ 1805940 w 2430780"/>
                <a:gd name="connsiteY23" fmla="*/ 213369 h 266709"/>
                <a:gd name="connsiteX24" fmla="*/ 1836420 w 2430780"/>
                <a:gd name="connsiteY24" fmla="*/ 228609 h 266709"/>
                <a:gd name="connsiteX25" fmla="*/ 1897380 w 2430780"/>
                <a:gd name="connsiteY25" fmla="*/ 259089 h 266709"/>
                <a:gd name="connsiteX26" fmla="*/ 1958340 w 2430780"/>
                <a:gd name="connsiteY26" fmla="*/ 266709 h 266709"/>
                <a:gd name="connsiteX27" fmla="*/ 2148840 w 2430780"/>
                <a:gd name="connsiteY27" fmla="*/ 259089 h 266709"/>
                <a:gd name="connsiteX28" fmla="*/ 2217420 w 2430780"/>
                <a:gd name="connsiteY28" fmla="*/ 236229 h 266709"/>
                <a:gd name="connsiteX29" fmla="*/ 2240280 w 2430780"/>
                <a:gd name="connsiteY29" fmla="*/ 228609 h 266709"/>
                <a:gd name="connsiteX30" fmla="*/ 2301240 w 2430780"/>
                <a:gd name="connsiteY30" fmla="*/ 213369 h 266709"/>
                <a:gd name="connsiteX31" fmla="*/ 2369820 w 2430780"/>
                <a:gd name="connsiteY31" fmla="*/ 182889 h 266709"/>
                <a:gd name="connsiteX32" fmla="*/ 2430780 w 2430780"/>
                <a:gd name="connsiteY32" fmla="*/ 182889 h 266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430780" h="266709">
                  <a:moveTo>
                    <a:pt x="0" y="15249"/>
                  </a:moveTo>
                  <a:cubicBezTo>
                    <a:pt x="15240" y="12709"/>
                    <a:pt x="30570" y="10659"/>
                    <a:pt x="45720" y="7629"/>
                  </a:cubicBezTo>
                  <a:cubicBezTo>
                    <a:pt x="55989" y="5575"/>
                    <a:pt x="65731" y="-274"/>
                    <a:pt x="76200" y="9"/>
                  </a:cubicBezTo>
                  <a:cubicBezTo>
                    <a:pt x="160143" y="2278"/>
                    <a:pt x="243840" y="10169"/>
                    <a:pt x="327660" y="15249"/>
                  </a:cubicBezTo>
                  <a:cubicBezTo>
                    <a:pt x="347980" y="30489"/>
                    <a:pt x="374531" y="39835"/>
                    <a:pt x="388620" y="60969"/>
                  </a:cubicBezTo>
                  <a:cubicBezTo>
                    <a:pt x="400681" y="79061"/>
                    <a:pt x="412543" y="97769"/>
                    <a:pt x="426720" y="114309"/>
                  </a:cubicBezTo>
                  <a:cubicBezTo>
                    <a:pt x="433733" y="122491"/>
                    <a:pt x="442681" y="128890"/>
                    <a:pt x="449580" y="137169"/>
                  </a:cubicBezTo>
                  <a:cubicBezTo>
                    <a:pt x="467151" y="158254"/>
                    <a:pt x="462635" y="166193"/>
                    <a:pt x="487680" y="182889"/>
                  </a:cubicBezTo>
                  <a:cubicBezTo>
                    <a:pt x="494363" y="187344"/>
                    <a:pt x="503157" y="187345"/>
                    <a:pt x="510540" y="190509"/>
                  </a:cubicBezTo>
                  <a:cubicBezTo>
                    <a:pt x="520981" y="194984"/>
                    <a:pt x="530860" y="200669"/>
                    <a:pt x="541020" y="205749"/>
                  </a:cubicBezTo>
                  <a:cubicBezTo>
                    <a:pt x="617220" y="203209"/>
                    <a:pt x="693489" y="202244"/>
                    <a:pt x="769620" y="198129"/>
                  </a:cubicBezTo>
                  <a:cubicBezTo>
                    <a:pt x="787554" y="197160"/>
                    <a:pt x="805016" y="191289"/>
                    <a:pt x="822960" y="190509"/>
                  </a:cubicBezTo>
                  <a:cubicBezTo>
                    <a:pt x="921959" y="186205"/>
                    <a:pt x="1021080" y="185429"/>
                    <a:pt x="1120140" y="182889"/>
                  </a:cubicBezTo>
                  <a:cubicBezTo>
                    <a:pt x="1153451" y="171785"/>
                    <a:pt x="1240482" y="146367"/>
                    <a:pt x="1264920" y="121929"/>
                  </a:cubicBezTo>
                  <a:cubicBezTo>
                    <a:pt x="1318045" y="68804"/>
                    <a:pt x="1289731" y="81436"/>
                    <a:pt x="1341120" y="68589"/>
                  </a:cubicBezTo>
                  <a:cubicBezTo>
                    <a:pt x="1353820" y="60969"/>
                    <a:pt x="1366661" y="53579"/>
                    <a:pt x="1379220" y="45729"/>
                  </a:cubicBezTo>
                  <a:cubicBezTo>
                    <a:pt x="1386986" y="40875"/>
                    <a:pt x="1393308" y="33121"/>
                    <a:pt x="1402080" y="30489"/>
                  </a:cubicBezTo>
                  <a:cubicBezTo>
                    <a:pt x="1419283" y="25328"/>
                    <a:pt x="1437640" y="25409"/>
                    <a:pt x="1455420" y="22869"/>
                  </a:cubicBezTo>
                  <a:cubicBezTo>
                    <a:pt x="1493520" y="27949"/>
                    <a:pt x="1531753" y="32114"/>
                    <a:pt x="1569720" y="38109"/>
                  </a:cubicBezTo>
                  <a:cubicBezTo>
                    <a:pt x="1580065" y="39742"/>
                    <a:pt x="1591319" y="40178"/>
                    <a:pt x="1600200" y="45729"/>
                  </a:cubicBezTo>
                  <a:cubicBezTo>
                    <a:pt x="1612384" y="53344"/>
                    <a:pt x="1619642" y="67011"/>
                    <a:pt x="1630680" y="76209"/>
                  </a:cubicBezTo>
                  <a:cubicBezTo>
                    <a:pt x="1650193" y="92470"/>
                    <a:pt x="1673679" y="103968"/>
                    <a:pt x="1691640" y="121929"/>
                  </a:cubicBezTo>
                  <a:cubicBezTo>
                    <a:pt x="1709420" y="139709"/>
                    <a:pt x="1722490" y="164024"/>
                    <a:pt x="1744980" y="175269"/>
                  </a:cubicBezTo>
                  <a:cubicBezTo>
                    <a:pt x="1822209" y="213884"/>
                    <a:pt x="1726805" y="163910"/>
                    <a:pt x="1805940" y="213369"/>
                  </a:cubicBezTo>
                  <a:cubicBezTo>
                    <a:pt x="1815573" y="219389"/>
                    <a:pt x="1826557" y="222973"/>
                    <a:pt x="1836420" y="228609"/>
                  </a:cubicBezTo>
                  <a:cubicBezTo>
                    <a:pt x="1864733" y="244788"/>
                    <a:pt x="1859630" y="250378"/>
                    <a:pt x="1897380" y="259089"/>
                  </a:cubicBezTo>
                  <a:cubicBezTo>
                    <a:pt x="1917334" y="263694"/>
                    <a:pt x="1938020" y="264169"/>
                    <a:pt x="1958340" y="266709"/>
                  </a:cubicBezTo>
                  <a:cubicBezTo>
                    <a:pt x="2021840" y="264169"/>
                    <a:pt x="2085725" y="266514"/>
                    <a:pt x="2148840" y="259089"/>
                  </a:cubicBezTo>
                  <a:cubicBezTo>
                    <a:pt x="2172772" y="256274"/>
                    <a:pt x="2194560" y="243849"/>
                    <a:pt x="2217420" y="236229"/>
                  </a:cubicBezTo>
                  <a:cubicBezTo>
                    <a:pt x="2225040" y="233689"/>
                    <a:pt x="2232404" y="230184"/>
                    <a:pt x="2240280" y="228609"/>
                  </a:cubicBezTo>
                  <a:cubicBezTo>
                    <a:pt x="2262643" y="224136"/>
                    <a:pt x="2280738" y="222156"/>
                    <a:pt x="2301240" y="213369"/>
                  </a:cubicBezTo>
                  <a:cubicBezTo>
                    <a:pt x="2318863" y="205816"/>
                    <a:pt x="2351388" y="185725"/>
                    <a:pt x="2369820" y="182889"/>
                  </a:cubicBezTo>
                  <a:cubicBezTo>
                    <a:pt x="2389904" y="179799"/>
                    <a:pt x="2410460" y="182889"/>
                    <a:pt x="2430780" y="182889"/>
                  </a:cubicBezTo>
                </a:path>
              </a:pathLst>
            </a:custGeom>
            <a:solidFill>
              <a:srgbClr val="FFC000"/>
            </a:solidFill>
            <a:ln w="57150">
              <a:solidFill>
                <a:srgbClr val="E2A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 name="Group 2">
            <a:extLst>
              <a:ext uri="{FF2B5EF4-FFF2-40B4-BE49-F238E27FC236}">
                <a16:creationId xmlns:a16="http://schemas.microsoft.com/office/drawing/2014/main" id="{7765F845-5981-8B1D-9DCE-6FF427527547}"/>
              </a:ext>
            </a:extLst>
          </p:cNvPr>
          <p:cNvGrpSpPr/>
          <p:nvPr/>
        </p:nvGrpSpPr>
        <p:grpSpPr>
          <a:xfrm>
            <a:off x="5747285" y="2014167"/>
            <a:ext cx="623829" cy="112686"/>
            <a:chOff x="3965985" y="4431962"/>
            <a:chExt cx="2442435" cy="441188"/>
          </a:xfrm>
          <a:solidFill>
            <a:srgbClr val="EF3DE7"/>
          </a:solidFill>
        </p:grpSpPr>
        <p:sp>
          <p:nvSpPr>
            <p:cNvPr id="8" name="Rectangle 7">
              <a:extLst>
                <a:ext uri="{FF2B5EF4-FFF2-40B4-BE49-F238E27FC236}">
                  <a16:creationId xmlns:a16="http://schemas.microsoft.com/office/drawing/2014/main" id="{864CD8CA-5762-9181-C467-541DF48CC491}"/>
                </a:ext>
              </a:extLst>
            </p:cNvPr>
            <p:cNvSpPr/>
            <p:nvPr/>
          </p:nvSpPr>
          <p:spPr>
            <a:xfrm>
              <a:off x="3965985" y="4431962"/>
              <a:ext cx="2440947" cy="441188"/>
            </a:xfrm>
            <a:prstGeom prst="rect">
              <a:avLst/>
            </a:prstGeom>
            <a:solidFill>
              <a:srgbClr val="FFC000"/>
            </a:solidFill>
            <a:ln>
              <a:solidFill>
                <a:srgbClr val="E2A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Freeform: Shape 8">
              <a:extLst>
                <a:ext uri="{FF2B5EF4-FFF2-40B4-BE49-F238E27FC236}">
                  <a16:creationId xmlns:a16="http://schemas.microsoft.com/office/drawing/2014/main" id="{CE2B3F9A-54D4-6143-245C-5F98001E4D04}"/>
                </a:ext>
              </a:extLst>
            </p:cNvPr>
            <p:cNvSpPr/>
            <p:nvPr/>
          </p:nvSpPr>
          <p:spPr>
            <a:xfrm>
              <a:off x="3977641" y="4447024"/>
              <a:ext cx="2430779" cy="393198"/>
            </a:xfrm>
            <a:custGeom>
              <a:avLst/>
              <a:gdLst>
                <a:gd name="connsiteX0" fmla="*/ 0 w 2430780"/>
                <a:gd name="connsiteY0" fmla="*/ 15249 h 266709"/>
                <a:gd name="connsiteX1" fmla="*/ 45720 w 2430780"/>
                <a:gd name="connsiteY1" fmla="*/ 7629 h 266709"/>
                <a:gd name="connsiteX2" fmla="*/ 76200 w 2430780"/>
                <a:gd name="connsiteY2" fmla="*/ 9 h 266709"/>
                <a:gd name="connsiteX3" fmla="*/ 327660 w 2430780"/>
                <a:gd name="connsiteY3" fmla="*/ 15249 h 266709"/>
                <a:gd name="connsiteX4" fmla="*/ 388620 w 2430780"/>
                <a:gd name="connsiteY4" fmla="*/ 60969 h 266709"/>
                <a:gd name="connsiteX5" fmla="*/ 426720 w 2430780"/>
                <a:gd name="connsiteY5" fmla="*/ 114309 h 266709"/>
                <a:gd name="connsiteX6" fmla="*/ 449580 w 2430780"/>
                <a:gd name="connsiteY6" fmla="*/ 137169 h 266709"/>
                <a:gd name="connsiteX7" fmla="*/ 487680 w 2430780"/>
                <a:gd name="connsiteY7" fmla="*/ 182889 h 266709"/>
                <a:gd name="connsiteX8" fmla="*/ 510540 w 2430780"/>
                <a:gd name="connsiteY8" fmla="*/ 190509 h 266709"/>
                <a:gd name="connsiteX9" fmla="*/ 541020 w 2430780"/>
                <a:gd name="connsiteY9" fmla="*/ 205749 h 266709"/>
                <a:gd name="connsiteX10" fmla="*/ 769620 w 2430780"/>
                <a:gd name="connsiteY10" fmla="*/ 198129 h 266709"/>
                <a:gd name="connsiteX11" fmla="*/ 822960 w 2430780"/>
                <a:gd name="connsiteY11" fmla="*/ 190509 h 266709"/>
                <a:gd name="connsiteX12" fmla="*/ 1120140 w 2430780"/>
                <a:gd name="connsiteY12" fmla="*/ 182889 h 266709"/>
                <a:gd name="connsiteX13" fmla="*/ 1264920 w 2430780"/>
                <a:gd name="connsiteY13" fmla="*/ 121929 h 266709"/>
                <a:gd name="connsiteX14" fmla="*/ 1341120 w 2430780"/>
                <a:gd name="connsiteY14" fmla="*/ 68589 h 266709"/>
                <a:gd name="connsiteX15" fmla="*/ 1379220 w 2430780"/>
                <a:gd name="connsiteY15" fmla="*/ 45729 h 266709"/>
                <a:gd name="connsiteX16" fmla="*/ 1402080 w 2430780"/>
                <a:gd name="connsiteY16" fmla="*/ 30489 h 266709"/>
                <a:gd name="connsiteX17" fmla="*/ 1455420 w 2430780"/>
                <a:gd name="connsiteY17" fmla="*/ 22869 h 266709"/>
                <a:gd name="connsiteX18" fmla="*/ 1569720 w 2430780"/>
                <a:gd name="connsiteY18" fmla="*/ 38109 h 266709"/>
                <a:gd name="connsiteX19" fmla="*/ 1600200 w 2430780"/>
                <a:gd name="connsiteY19" fmla="*/ 45729 h 266709"/>
                <a:gd name="connsiteX20" fmla="*/ 1630680 w 2430780"/>
                <a:gd name="connsiteY20" fmla="*/ 76209 h 266709"/>
                <a:gd name="connsiteX21" fmla="*/ 1691640 w 2430780"/>
                <a:gd name="connsiteY21" fmla="*/ 121929 h 266709"/>
                <a:gd name="connsiteX22" fmla="*/ 1744980 w 2430780"/>
                <a:gd name="connsiteY22" fmla="*/ 175269 h 266709"/>
                <a:gd name="connsiteX23" fmla="*/ 1805940 w 2430780"/>
                <a:gd name="connsiteY23" fmla="*/ 213369 h 266709"/>
                <a:gd name="connsiteX24" fmla="*/ 1836420 w 2430780"/>
                <a:gd name="connsiteY24" fmla="*/ 228609 h 266709"/>
                <a:gd name="connsiteX25" fmla="*/ 1897380 w 2430780"/>
                <a:gd name="connsiteY25" fmla="*/ 259089 h 266709"/>
                <a:gd name="connsiteX26" fmla="*/ 1958340 w 2430780"/>
                <a:gd name="connsiteY26" fmla="*/ 266709 h 266709"/>
                <a:gd name="connsiteX27" fmla="*/ 2148840 w 2430780"/>
                <a:gd name="connsiteY27" fmla="*/ 259089 h 266709"/>
                <a:gd name="connsiteX28" fmla="*/ 2217420 w 2430780"/>
                <a:gd name="connsiteY28" fmla="*/ 236229 h 266709"/>
                <a:gd name="connsiteX29" fmla="*/ 2240280 w 2430780"/>
                <a:gd name="connsiteY29" fmla="*/ 228609 h 266709"/>
                <a:gd name="connsiteX30" fmla="*/ 2301240 w 2430780"/>
                <a:gd name="connsiteY30" fmla="*/ 213369 h 266709"/>
                <a:gd name="connsiteX31" fmla="*/ 2369820 w 2430780"/>
                <a:gd name="connsiteY31" fmla="*/ 182889 h 266709"/>
                <a:gd name="connsiteX32" fmla="*/ 2430780 w 2430780"/>
                <a:gd name="connsiteY32" fmla="*/ 182889 h 266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430780" h="266709">
                  <a:moveTo>
                    <a:pt x="0" y="15249"/>
                  </a:moveTo>
                  <a:cubicBezTo>
                    <a:pt x="15240" y="12709"/>
                    <a:pt x="30570" y="10659"/>
                    <a:pt x="45720" y="7629"/>
                  </a:cubicBezTo>
                  <a:cubicBezTo>
                    <a:pt x="55989" y="5575"/>
                    <a:pt x="65731" y="-274"/>
                    <a:pt x="76200" y="9"/>
                  </a:cubicBezTo>
                  <a:cubicBezTo>
                    <a:pt x="160143" y="2278"/>
                    <a:pt x="243840" y="10169"/>
                    <a:pt x="327660" y="15249"/>
                  </a:cubicBezTo>
                  <a:cubicBezTo>
                    <a:pt x="347980" y="30489"/>
                    <a:pt x="374531" y="39835"/>
                    <a:pt x="388620" y="60969"/>
                  </a:cubicBezTo>
                  <a:cubicBezTo>
                    <a:pt x="400681" y="79061"/>
                    <a:pt x="412543" y="97769"/>
                    <a:pt x="426720" y="114309"/>
                  </a:cubicBezTo>
                  <a:cubicBezTo>
                    <a:pt x="433733" y="122491"/>
                    <a:pt x="442681" y="128890"/>
                    <a:pt x="449580" y="137169"/>
                  </a:cubicBezTo>
                  <a:cubicBezTo>
                    <a:pt x="467151" y="158254"/>
                    <a:pt x="462635" y="166193"/>
                    <a:pt x="487680" y="182889"/>
                  </a:cubicBezTo>
                  <a:cubicBezTo>
                    <a:pt x="494363" y="187344"/>
                    <a:pt x="503157" y="187345"/>
                    <a:pt x="510540" y="190509"/>
                  </a:cubicBezTo>
                  <a:cubicBezTo>
                    <a:pt x="520981" y="194984"/>
                    <a:pt x="530860" y="200669"/>
                    <a:pt x="541020" y="205749"/>
                  </a:cubicBezTo>
                  <a:cubicBezTo>
                    <a:pt x="617220" y="203209"/>
                    <a:pt x="693489" y="202244"/>
                    <a:pt x="769620" y="198129"/>
                  </a:cubicBezTo>
                  <a:cubicBezTo>
                    <a:pt x="787554" y="197160"/>
                    <a:pt x="805016" y="191289"/>
                    <a:pt x="822960" y="190509"/>
                  </a:cubicBezTo>
                  <a:cubicBezTo>
                    <a:pt x="921959" y="186205"/>
                    <a:pt x="1021080" y="185429"/>
                    <a:pt x="1120140" y="182889"/>
                  </a:cubicBezTo>
                  <a:cubicBezTo>
                    <a:pt x="1153451" y="171785"/>
                    <a:pt x="1240482" y="146367"/>
                    <a:pt x="1264920" y="121929"/>
                  </a:cubicBezTo>
                  <a:cubicBezTo>
                    <a:pt x="1318045" y="68804"/>
                    <a:pt x="1289731" y="81436"/>
                    <a:pt x="1341120" y="68589"/>
                  </a:cubicBezTo>
                  <a:cubicBezTo>
                    <a:pt x="1353820" y="60969"/>
                    <a:pt x="1366661" y="53579"/>
                    <a:pt x="1379220" y="45729"/>
                  </a:cubicBezTo>
                  <a:cubicBezTo>
                    <a:pt x="1386986" y="40875"/>
                    <a:pt x="1393308" y="33121"/>
                    <a:pt x="1402080" y="30489"/>
                  </a:cubicBezTo>
                  <a:cubicBezTo>
                    <a:pt x="1419283" y="25328"/>
                    <a:pt x="1437640" y="25409"/>
                    <a:pt x="1455420" y="22869"/>
                  </a:cubicBezTo>
                  <a:cubicBezTo>
                    <a:pt x="1493520" y="27949"/>
                    <a:pt x="1531753" y="32114"/>
                    <a:pt x="1569720" y="38109"/>
                  </a:cubicBezTo>
                  <a:cubicBezTo>
                    <a:pt x="1580065" y="39742"/>
                    <a:pt x="1591319" y="40178"/>
                    <a:pt x="1600200" y="45729"/>
                  </a:cubicBezTo>
                  <a:cubicBezTo>
                    <a:pt x="1612384" y="53344"/>
                    <a:pt x="1619642" y="67011"/>
                    <a:pt x="1630680" y="76209"/>
                  </a:cubicBezTo>
                  <a:cubicBezTo>
                    <a:pt x="1650193" y="92470"/>
                    <a:pt x="1673679" y="103968"/>
                    <a:pt x="1691640" y="121929"/>
                  </a:cubicBezTo>
                  <a:cubicBezTo>
                    <a:pt x="1709420" y="139709"/>
                    <a:pt x="1722490" y="164024"/>
                    <a:pt x="1744980" y="175269"/>
                  </a:cubicBezTo>
                  <a:cubicBezTo>
                    <a:pt x="1822209" y="213884"/>
                    <a:pt x="1726805" y="163910"/>
                    <a:pt x="1805940" y="213369"/>
                  </a:cubicBezTo>
                  <a:cubicBezTo>
                    <a:pt x="1815573" y="219389"/>
                    <a:pt x="1826557" y="222973"/>
                    <a:pt x="1836420" y="228609"/>
                  </a:cubicBezTo>
                  <a:cubicBezTo>
                    <a:pt x="1864733" y="244788"/>
                    <a:pt x="1859630" y="250378"/>
                    <a:pt x="1897380" y="259089"/>
                  </a:cubicBezTo>
                  <a:cubicBezTo>
                    <a:pt x="1917334" y="263694"/>
                    <a:pt x="1938020" y="264169"/>
                    <a:pt x="1958340" y="266709"/>
                  </a:cubicBezTo>
                  <a:cubicBezTo>
                    <a:pt x="2021840" y="264169"/>
                    <a:pt x="2085725" y="266514"/>
                    <a:pt x="2148840" y="259089"/>
                  </a:cubicBezTo>
                  <a:cubicBezTo>
                    <a:pt x="2172772" y="256274"/>
                    <a:pt x="2194560" y="243849"/>
                    <a:pt x="2217420" y="236229"/>
                  </a:cubicBezTo>
                  <a:cubicBezTo>
                    <a:pt x="2225040" y="233689"/>
                    <a:pt x="2232404" y="230184"/>
                    <a:pt x="2240280" y="228609"/>
                  </a:cubicBezTo>
                  <a:cubicBezTo>
                    <a:pt x="2262643" y="224136"/>
                    <a:pt x="2280738" y="222156"/>
                    <a:pt x="2301240" y="213369"/>
                  </a:cubicBezTo>
                  <a:cubicBezTo>
                    <a:pt x="2318863" y="205816"/>
                    <a:pt x="2351388" y="185725"/>
                    <a:pt x="2369820" y="182889"/>
                  </a:cubicBezTo>
                  <a:cubicBezTo>
                    <a:pt x="2389904" y="179799"/>
                    <a:pt x="2410460" y="182889"/>
                    <a:pt x="2430780" y="182889"/>
                  </a:cubicBezTo>
                </a:path>
              </a:pathLst>
            </a:custGeom>
            <a:solidFill>
              <a:srgbClr val="FFC000"/>
            </a:solidFill>
            <a:ln w="57150">
              <a:solidFill>
                <a:srgbClr val="E2A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6505302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7"/>
          <p:cNvSpPr txBox="1">
            <a:spLocks noGrp="1"/>
          </p:cNvSpPr>
          <p:nvPr>
            <p:ph type="title"/>
          </p:nvPr>
        </p:nvSpPr>
        <p:spPr>
          <a:xfrm>
            <a:off x="486113" y="372413"/>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200" b="1"/>
              <a:t>Background - NLP</a:t>
            </a:r>
            <a:endParaRPr sz="3200" b="1"/>
          </a:p>
        </p:txBody>
      </p:sp>
      <p:sp>
        <p:nvSpPr>
          <p:cNvPr id="111" name="Google Shape;111;p17"/>
          <p:cNvSpPr txBox="1">
            <a:spLocks noGrp="1"/>
          </p:cNvSpPr>
          <p:nvPr>
            <p:ph type="body" idx="1"/>
          </p:nvPr>
        </p:nvSpPr>
        <p:spPr>
          <a:xfrm>
            <a:off x="786150" y="958470"/>
            <a:ext cx="7571700" cy="3573600"/>
          </a:xfrm>
          <a:prstGeom prst="rect">
            <a:avLst/>
          </a:prstGeom>
        </p:spPr>
        <p:txBody>
          <a:bodyPr spcFirstLastPara="1" wrap="square" lIns="91425" tIns="91425" rIns="91425" bIns="91425" anchor="t" anchorCtr="0">
            <a:noAutofit/>
          </a:bodyPr>
          <a:lstStyle/>
          <a:p>
            <a:pPr marL="342900" indent="-342900">
              <a:lnSpc>
                <a:spcPct val="150000"/>
              </a:lnSpc>
            </a:pPr>
            <a:r>
              <a:rPr lang="en-US" sz="2000" b="1"/>
              <a:t>Language Translation, Sentiment Analysis, Answering Questions, Text Summarization, </a:t>
            </a:r>
            <a:r>
              <a:rPr lang="en-US" sz="2000" b="1" err="1"/>
              <a:t>etc</a:t>
            </a:r>
            <a:r>
              <a:rPr lang="en-US" sz="2000" b="1"/>
              <a:t>…</a:t>
            </a:r>
          </a:p>
          <a:p>
            <a:pPr marL="342900" indent="-342900">
              <a:lnSpc>
                <a:spcPct val="150000"/>
              </a:lnSpc>
            </a:pPr>
            <a:r>
              <a:rPr lang="en-US" sz="2000" b="1"/>
              <a:t>Token: </a:t>
            </a:r>
            <a:r>
              <a:rPr lang="en-US" sz="2000"/>
              <a:t>String of values representing a text unit</a:t>
            </a:r>
          </a:p>
          <a:p>
            <a:pPr marL="342900" indent="-342900">
              <a:lnSpc>
                <a:spcPct val="150000"/>
              </a:lnSpc>
            </a:pPr>
            <a:r>
              <a:rPr lang="en-US" sz="2000" b="1"/>
              <a:t>Encoding: </a:t>
            </a:r>
            <a:r>
              <a:rPr lang="en-US" sz="2000"/>
              <a:t>Deterministic mapping of token</a:t>
            </a:r>
          </a:p>
          <a:p>
            <a:pPr marL="342900" indent="-342900">
              <a:lnSpc>
                <a:spcPct val="150000"/>
              </a:lnSpc>
            </a:pPr>
            <a:r>
              <a:rPr lang="en-US" sz="2000" b="1"/>
              <a:t>Embedding space: </a:t>
            </a:r>
            <a:r>
              <a:rPr lang="en-US" sz="2000"/>
              <a:t>All vectorized tokens; closer means similar meaning</a:t>
            </a:r>
          </a:p>
        </p:txBody>
      </p:sp>
      <p:sp>
        <p:nvSpPr>
          <p:cNvPr id="112" name="Google Shape;112;p17"/>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5</a:t>
            </a:fld>
            <a:endParaRPr/>
          </a:p>
        </p:txBody>
      </p:sp>
      <p:sp>
        <p:nvSpPr>
          <p:cNvPr id="2" name="TextBox 1">
            <a:extLst>
              <a:ext uri="{FF2B5EF4-FFF2-40B4-BE49-F238E27FC236}">
                <a16:creationId xmlns:a16="http://schemas.microsoft.com/office/drawing/2014/main" id="{6286BA10-9BA8-5073-B4A2-AE31C290AE9E}"/>
              </a:ext>
            </a:extLst>
          </p:cNvPr>
          <p:cNvSpPr txBox="1"/>
          <p:nvPr/>
        </p:nvSpPr>
        <p:spPr>
          <a:xfrm>
            <a:off x="2277035" y="4185030"/>
            <a:ext cx="4477871" cy="369332"/>
          </a:xfrm>
          <a:prstGeom prst="rect">
            <a:avLst/>
          </a:prstGeom>
          <a:noFill/>
        </p:spPr>
        <p:txBody>
          <a:bodyPr wrap="square" rtlCol="0">
            <a:spAutoFit/>
          </a:bodyPr>
          <a:lstStyle/>
          <a:p>
            <a:r>
              <a:rPr lang="en-US" sz="1800">
                <a:latin typeface="Source Sans Pro" panose="020B0503030403020204" pitchFamily="34" charset="0"/>
                <a:ea typeface="Source Sans Pro" panose="020B0503030403020204" pitchFamily="34" charset="0"/>
              </a:rPr>
              <a:t>Accounts for semantics (e.g. ”right”)</a:t>
            </a:r>
          </a:p>
        </p:txBody>
      </p:sp>
      <p:cxnSp>
        <p:nvCxnSpPr>
          <p:cNvPr id="6" name="Elbow Connector 5">
            <a:extLst>
              <a:ext uri="{FF2B5EF4-FFF2-40B4-BE49-F238E27FC236}">
                <a16:creationId xmlns:a16="http://schemas.microsoft.com/office/drawing/2014/main" id="{935FBA05-4D5F-C5BD-77FD-39C580996E4C}"/>
              </a:ext>
            </a:extLst>
          </p:cNvPr>
          <p:cNvCxnSpPr>
            <a:cxnSpLocks/>
            <a:endCxn id="2" idx="1"/>
          </p:cNvCxnSpPr>
          <p:nvPr/>
        </p:nvCxnSpPr>
        <p:spPr>
          <a:xfrm rot="16200000" flipH="1">
            <a:off x="2010131" y="4102792"/>
            <a:ext cx="282800" cy="25100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02895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9EF1C896-74B7-5C8D-F40A-F9E379FD4FA1}"/>
              </a:ext>
            </a:extLst>
          </p:cNvPr>
          <p:cNvSpPr/>
          <p:nvPr/>
        </p:nvSpPr>
        <p:spPr>
          <a:xfrm>
            <a:off x="0" y="0"/>
            <a:ext cx="9144000" cy="5143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Slide Number Placeholder 1">
            <a:extLst>
              <a:ext uri="{FF2B5EF4-FFF2-40B4-BE49-F238E27FC236}">
                <a16:creationId xmlns:a16="http://schemas.microsoft.com/office/drawing/2014/main" id="{3868B8AC-5CEA-4DAD-0467-A4813A44616E}"/>
              </a:ext>
            </a:extLst>
          </p:cNvPr>
          <p:cNvSpPr>
            <a:spLocks noGrp="1"/>
          </p:cNvSpPr>
          <p:nvPr>
            <p:ph type="sldNum" idx="12"/>
          </p:nvPr>
        </p:nvSpPr>
        <p:spPr>
          <a:xfrm>
            <a:off x="12864624" y="6192571"/>
            <a:ext cx="548700" cy="393600"/>
          </a:xfrm>
        </p:spPr>
        <p:txBody>
          <a:bodyPr/>
          <a:lstStyle/>
          <a:p>
            <a:pPr marL="0" lvl="0" indent="0" algn="r" rtl="0">
              <a:spcBef>
                <a:spcPts val="0"/>
              </a:spcBef>
              <a:spcAft>
                <a:spcPts val="0"/>
              </a:spcAft>
              <a:buNone/>
            </a:pPr>
            <a:fld id="{00000000-1234-1234-1234-123412341234}" type="slidenum">
              <a:rPr lang="en" smtClean="0"/>
              <a:t>50</a:t>
            </a:fld>
            <a:endParaRPr lang="en"/>
          </a:p>
        </p:txBody>
      </p:sp>
      <p:pic>
        <p:nvPicPr>
          <p:cNvPr id="4" name="Picture 2">
            <a:extLst>
              <a:ext uri="{FF2B5EF4-FFF2-40B4-BE49-F238E27FC236}">
                <a16:creationId xmlns:a16="http://schemas.microsoft.com/office/drawing/2014/main" id="{5C8D81F9-0737-9809-D05C-19FD6066288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819" t="17452" r="7433" b="7424"/>
          <a:stretch/>
        </p:blipFill>
        <p:spPr bwMode="auto">
          <a:xfrm>
            <a:off x="2026033" y="775027"/>
            <a:ext cx="5091933" cy="635350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C7D1369-8151-7CF8-341B-B59501550AC1}"/>
              </a:ext>
            </a:extLst>
          </p:cNvPr>
          <p:cNvSpPr txBox="1"/>
          <p:nvPr/>
        </p:nvSpPr>
        <p:spPr>
          <a:xfrm>
            <a:off x="2702142" y="7128536"/>
            <a:ext cx="2900553" cy="261610"/>
          </a:xfrm>
          <a:prstGeom prst="rect">
            <a:avLst/>
          </a:prstGeom>
          <a:noFill/>
        </p:spPr>
        <p:txBody>
          <a:bodyPr wrap="square" rtlCol="0">
            <a:spAutoFit/>
          </a:bodyPr>
          <a:lstStyle/>
          <a:p>
            <a:r>
              <a:rPr lang="en-US" sz="1100" b="1" dirty="0">
                <a:solidFill>
                  <a:srgbClr val="00B050"/>
                </a:solidFill>
              </a:rPr>
              <a:t>“The cat eats a mouse”</a:t>
            </a:r>
          </a:p>
        </p:txBody>
      </p:sp>
      <p:sp>
        <p:nvSpPr>
          <p:cNvPr id="6" name="TextBox 5">
            <a:extLst>
              <a:ext uri="{FF2B5EF4-FFF2-40B4-BE49-F238E27FC236}">
                <a16:creationId xmlns:a16="http://schemas.microsoft.com/office/drawing/2014/main" id="{039BA90F-AD75-1054-6965-DDB01563EF94}"/>
              </a:ext>
            </a:extLst>
          </p:cNvPr>
          <p:cNvSpPr txBox="1"/>
          <p:nvPr/>
        </p:nvSpPr>
        <p:spPr>
          <a:xfrm>
            <a:off x="4572000" y="7128536"/>
            <a:ext cx="3472053" cy="261610"/>
          </a:xfrm>
          <a:prstGeom prst="rect">
            <a:avLst/>
          </a:prstGeom>
          <a:noFill/>
        </p:spPr>
        <p:txBody>
          <a:bodyPr wrap="square" rtlCol="0">
            <a:spAutoFit/>
          </a:bodyPr>
          <a:lstStyle/>
          <a:p>
            <a:r>
              <a:rPr lang="en-US" sz="1100" b="1" dirty="0">
                <a:solidFill>
                  <a:srgbClr val="00B050"/>
                </a:solidFill>
              </a:rPr>
              <a:t>“</a:t>
            </a:r>
            <a:r>
              <a:rPr lang="fr-FR" sz="1100" b="1" dirty="0">
                <a:solidFill>
                  <a:srgbClr val="00B050"/>
                </a:solidFill>
              </a:rPr>
              <a:t>Le chat mange une souris</a:t>
            </a:r>
            <a:r>
              <a:rPr lang="en-US" sz="1100" b="1" dirty="0">
                <a:solidFill>
                  <a:srgbClr val="00B050"/>
                </a:solidFill>
              </a:rPr>
              <a:t>”</a:t>
            </a:r>
          </a:p>
        </p:txBody>
      </p:sp>
      <p:grpSp>
        <p:nvGrpSpPr>
          <p:cNvPr id="7" name="Group 6">
            <a:extLst>
              <a:ext uri="{FF2B5EF4-FFF2-40B4-BE49-F238E27FC236}">
                <a16:creationId xmlns:a16="http://schemas.microsoft.com/office/drawing/2014/main" id="{36DF6B02-A77E-6EA2-BFD4-DC4991EE3AFC}"/>
              </a:ext>
            </a:extLst>
          </p:cNvPr>
          <p:cNvGrpSpPr/>
          <p:nvPr/>
        </p:nvGrpSpPr>
        <p:grpSpPr>
          <a:xfrm>
            <a:off x="5128881" y="1953261"/>
            <a:ext cx="623829" cy="112686"/>
            <a:chOff x="3965985" y="4431962"/>
            <a:chExt cx="2442435" cy="441188"/>
          </a:xfrm>
          <a:solidFill>
            <a:srgbClr val="EF3DE7"/>
          </a:solidFill>
        </p:grpSpPr>
        <p:sp>
          <p:nvSpPr>
            <p:cNvPr id="10" name="Rectangle 9">
              <a:extLst>
                <a:ext uri="{FF2B5EF4-FFF2-40B4-BE49-F238E27FC236}">
                  <a16:creationId xmlns:a16="http://schemas.microsoft.com/office/drawing/2014/main" id="{4EB62241-72C5-CE2D-42BC-4C25BC6E71EF}"/>
                </a:ext>
              </a:extLst>
            </p:cNvPr>
            <p:cNvSpPr/>
            <p:nvPr/>
          </p:nvSpPr>
          <p:spPr>
            <a:xfrm>
              <a:off x="3965985" y="4431962"/>
              <a:ext cx="2440947" cy="441188"/>
            </a:xfrm>
            <a:prstGeom prst="rect">
              <a:avLst/>
            </a:prstGeom>
            <a:solidFill>
              <a:srgbClr val="FFC000"/>
            </a:solidFill>
            <a:ln>
              <a:solidFill>
                <a:srgbClr val="E2A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Freeform: Shape 10">
              <a:extLst>
                <a:ext uri="{FF2B5EF4-FFF2-40B4-BE49-F238E27FC236}">
                  <a16:creationId xmlns:a16="http://schemas.microsoft.com/office/drawing/2014/main" id="{47B9B4F2-FED9-7ED5-AE14-ED7345F2763A}"/>
                </a:ext>
              </a:extLst>
            </p:cNvPr>
            <p:cNvSpPr/>
            <p:nvPr/>
          </p:nvSpPr>
          <p:spPr>
            <a:xfrm>
              <a:off x="3977641" y="4447024"/>
              <a:ext cx="2430779" cy="393198"/>
            </a:xfrm>
            <a:custGeom>
              <a:avLst/>
              <a:gdLst>
                <a:gd name="connsiteX0" fmla="*/ 0 w 2430780"/>
                <a:gd name="connsiteY0" fmla="*/ 15249 h 266709"/>
                <a:gd name="connsiteX1" fmla="*/ 45720 w 2430780"/>
                <a:gd name="connsiteY1" fmla="*/ 7629 h 266709"/>
                <a:gd name="connsiteX2" fmla="*/ 76200 w 2430780"/>
                <a:gd name="connsiteY2" fmla="*/ 9 h 266709"/>
                <a:gd name="connsiteX3" fmla="*/ 327660 w 2430780"/>
                <a:gd name="connsiteY3" fmla="*/ 15249 h 266709"/>
                <a:gd name="connsiteX4" fmla="*/ 388620 w 2430780"/>
                <a:gd name="connsiteY4" fmla="*/ 60969 h 266709"/>
                <a:gd name="connsiteX5" fmla="*/ 426720 w 2430780"/>
                <a:gd name="connsiteY5" fmla="*/ 114309 h 266709"/>
                <a:gd name="connsiteX6" fmla="*/ 449580 w 2430780"/>
                <a:gd name="connsiteY6" fmla="*/ 137169 h 266709"/>
                <a:gd name="connsiteX7" fmla="*/ 487680 w 2430780"/>
                <a:gd name="connsiteY7" fmla="*/ 182889 h 266709"/>
                <a:gd name="connsiteX8" fmla="*/ 510540 w 2430780"/>
                <a:gd name="connsiteY8" fmla="*/ 190509 h 266709"/>
                <a:gd name="connsiteX9" fmla="*/ 541020 w 2430780"/>
                <a:gd name="connsiteY9" fmla="*/ 205749 h 266709"/>
                <a:gd name="connsiteX10" fmla="*/ 769620 w 2430780"/>
                <a:gd name="connsiteY10" fmla="*/ 198129 h 266709"/>
                <a:gd name="connsiteX11" fmla="*/ 822960 w 2430780"/>
                <a:gd name="connsiteY11" fmla="*/ 190509 h 266709"/>
                <a:gd name="connsiteX12" fmla="*/ 1120140 w 2430780"/>
                <a:gd name="connsiteY12" fmla="*/ 182889 h 266709"/>
                <a:gd name="connsiteX13" fmla="*/ 1264920 w 2430780"/>
                <a:gd name="connsiteY13" fmla="*/ 121929 h 266709"/>
                <a:gd name="connsiteX14" fmla="*/ 1341120 w 2430780"/>
                <a:gd name="connsiteY14" fmla="*/ 68589 h 266709"/>
                <a:gd name="connsiteX15" fmla="*/ 1379220 w 2430780"/>
                <a:gd name="connsiteY15" fmla="*/ 45729 h 266709"/>
                <a:gd name="connsiteX16" fmla="*/ 1402080 w 2430780"/>
                <a:gd name="connsiteY16" fmla="*/ 30489 h 266709"/>
                <a:gd name="connsiteX17" fmla="*/ 1455420 w 2430780"/>
                <a:gd name="connsiteY17" fmla="*/ 22869 h 266709"/>
                <a:gd name="connsiteX18" fmla="*/ 1569720 w 2430780"/>
                <a:gd name="connsiteY18" fmla="*/ 38109 h 266709"/>
                <a:gd name="connsiteX19" fmla="*/ 1600200 w 2430780"/>
                <a:gd name="connsiteY19" fmla="*/ 45729 h 266709"/>
                <a:gd name="connsiteX20" fmla="*/ 1630680 w 2430780"/>
                <a:gd name="connsiteY20" fmla="*/ 76209 h 266709"/>
                <a:gd name="connsiteX21" fmla="*/ 1691640 w 2430780"/>
                <a:gd name="connsiteY21" fmla="*/ 121929 h 266709"/>
                <a:gd name="connsiteX22" fmla="*/ 1744980 w 2430780"/>
                <a:gd name="connsiteY22" fmla="*/ 175269 h 266709"/>
                <a:gd name="connsiteX23" fmla="*/ 1805940 w 2430780"/>
                <a:gd name="connsiteY23" fmla="*/ 213369 h 266709"/>
                <a:gd name="connsiteX24" fmla="*/ 1836420 w 2430780"/>
                <a:gd name="connsiteY24" fmla="*/ 228609 h 266709"/>
                <a:gd name="connsiteX25" fmla="*/ 1897380 w 2430780"/>
                <a:gd name="connsiteY25" fmla="*/ 259089 h 266709"/>
                <a:gd name="connsiteX26" fmla="*/ 1958340 w 2430780"/>
                <a:gd name="connsiteY26" fmla="*/ 266709 h 266709"/>
                <a:gd name="connsiteX27" fmla="*/ 2148840 w 2430780"/>
                <a:gd name="connsiteY27" fmla="*/ 259089 h 266709"/>
                <a:gd name="connsiteX28" fmla="*/ 2217420 w 2430780"/>
                <a:gd name="connsiteY28" fmla="*/ 236229 h 266709"/>
                <a:gd name="connsiteX29" fmla="*/ 2240280 w 2430780"/>
                <a:gd name="connsiteY29" fmla="*/ 228609 h 266709"/>
                <a:gd name="connsiteX30" fmla="*/ 2301240 w 2430780"/>
                <a:gd name="connsiteY30" fmla="*/ 213369 h 266709"/>
                <a:gd name="connsiteX31" fmla="*/ 2369820 w 2430780"/>
                <a:gd name="connsiteY31" fmla="*/ 182889 h 266709"/>
                <a:gd name="connsiteX32" fmla="*/ 2430780 w 2430780"/>
                <a:gd name="connsiteY32" fmla="*/ 182889 h 266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430780" h="266709">
                  <a:moveTo>
                    <a:pt x="0" y="15249"/>
                  </a:moveTo>
                  <a:cubicBezTo>
                    <a:pt x="15240" y="12709"/>
                    <a:pt x="30570" y="10659"/>
                    <a:pt x="45720" y="7629"/>
                  </a:cubicBezTo>
                  <a:cubicBezTo>
                    <a:pt x="55989" y="5575"/>
                    <a:pt x="65731" y="-274"/>
                    <a:pt x="76200" y="9"/>
                  </a:cubicBezTo>
                  <a:cubicBezTo>
                    <a:pt x="160143" y="2278"/>
                    <a:pt x="243840" y="10169"/>
                    <a:pt x="327660" y="15249"/>
                  </a:cubicBezTo>
                  <a:cubicBezTo>
                    <a:pt x="347980" y="30489"/>
                    <a:pt x="374531" y="39835"/>
                    <a:pt x="388620" y="60969"/>
                  </a:cubicBezTo>
                  <a:cubicBezTo>
                    <a:pt x="400681" y="79061"/>
                    <a:pt x="412543" y="97769"/>
                    <a:pt x="426720" y="114309"/>
                  </a:cubicBezTo>
                  <a:cubicBezTo>
                    <a:pt x="433733" y="122491"/>
                    <a:pt x="442681" y="128890"/>
                    <a:pt x="449580" y="137169"/>
                  </a:cubicBezTo>
                  <a:cubicBezTo>
                    <a:pt x="467151" y="158254"/>
                    <a:pt x="462635" y="166193"/>
                    <a:pt x="487680" y="182889"/>
                  </a:cubicBezTo>
                  <a:cubicBezTo>
                    <a:pt x="494363" y="187344"/>
                    <a:pt x="503157" y="187345"/>
                    <a:pt x="510540" y="190509"/>
                  </a:cubicBezTo>
                  <a:cubicBezTo>
                    <a:pt x="520981" y="194984"/>
                    <a:pt x="530860" y="200669"/>
                    <a:pt x="541020" y="205749"/>
                  </a:cubicBezTo>
                  <a:cubicBezTo>
                    <a:pt x="617220" y="203209"/>
                    <a:pt x="693489" y="202244"/>
                    <a:pt x="769620" y="198129"/>
                  </a:cubicBezTo>
                  <a:cubicBezTo>
                    <a:pt x="787554" y="197160"/>
                    <a:pt x="805016" y="191289"/>
                    <a:pt x="822960" y="190509"/>
                  </a:cubicBezTo>
                  <a:cubicBezTo>
                    <a:pt x="921959" y="186205"/>
                    <a:pt x="1021080" y="185429"/>
                    <a:pt x="1120140" y="182889"/>
                  </a:cubicBezTo>
                  <a:cubicBezTo>
                    <a:pt x="1153451" y="171785"/>
                    <a:pt x="1240482" y="146367"/>
                    <a:pt x="1264920" y="121929"/>
                  </a:cubicBezTo>
                  <a:cubicBezTo>
                    <a:pt x="1318045" y="68804"/>
                    <a:pt x="1289731" y="81436"/>
                    <a:pt x="1341120" y="68589"/>
                  </a:cubicBezTo>
                  <a:cubicBezTo>
                    <a:pt x="1353820" y="60969"/>
                    <a:pt x="1366661" y="53579"/>
                    <a:pt x="1379220" y="45729"/>
                  </a:cubicBezTo>
                  <a:cubicBezTo>
                    <a:pt x="1386986" y="40875"/>
                    <a:pt x="1393308" y="33121"/>
                    <a:pt x="1402080" y="30489"/>
                  </a:cubicBezTo>
                  <a:cubicBezTo>
                    <a:pt x="1419283" y="25328"/>
                    <a:pt x="1437640" y="25409"/>
                    <a:pt x="1455420" y="22869"/>
                  </a:cubicBezTo>
                  <a:cubicBezTo>
                    <a:pt x="1493520" y="27949"/>
                    <a:pt x="1531753" y="32114"/>
                    <a:pt x="1569720" y="38109"/>
                  </a:cubicBezTo>
                  <a:cubicBezTo>
                    <a:pt x="1580065" y="39742"/>
                    <a:pt x="1591319" y="40178"/>
                    <a:pt x="1600200" y="45729"/>
                  </a:cubicBezTo>
                  <a:cubicBezTo>
                    <a:pt x="1612384" y="53344"/>
                    <a:pt x="1619642" y="67011"/>
                    <a:pt x="1630680" y="76209"/>
                  </a:cubicBezTo>
                  <a:cubicBezTo>
                    <a:pt x="1650193" y="92470"/>
                    <a:pt x="1673679" y="103968"/>
                    <a:pt x="1691640" y="121929"/>
                  </a:cubicBezTo>
                  <a:cubicBezTo>
                    <a:pt x="1709420" y="139709"/>
                    <a:pt x="1722490" y="164024"/>
                    <a:pt x="1744980" y="175269"/>
                  </a:cubicBezTo>
                  <a:cubicBezTo>
                    <a:pt x="1822209" y="213884"/>
                    <a:pt x="1726805" y="163910"/>
                    <a:pt x="1805940" y="213369"/>
                  </a:cubicBezTo>
                  <a:cubicBezTo>
                    <a:pt x="1815573" y="219389"/>
                    <a:pt x="1826557" y="222973"/>
                    <a:pt x="1836420" y="228609"/>
                  </a:cubicBezTo>
                  <a:cubicBezTo>
                    <a:pt x="1864733" y="244788"/>
                    <a:pt x="1859630" y="250378"/>
                    <a:pt x="1897380" y="259089"/>
                  </a:cubicBezTo>
                  <a:cubicBezTo>
                    <a:pt x="1917334" y="263694"/>
                    <a:pt x="1938020" y="264169"/>
                    <a:pt x="1958340" y="266709"/>
                  </a:cubicBezTo>
                  <a:cubicBezTo>
                    <a:pt x="2021840" y="264169"/>
                    <a:pt x="2085725" y="266514"/>
                    <a:pt x="2148840" y="259089"/>
                  </a:cubicBezTo>
                  <a:cubicBezTo>
                    <a:pt x="2172772" y="256274"/>
                    <a:pt x="2194560" y="243849"/>
                    <a:pt x="2217420" y="236229"/>
                  </a:cubicBezTo>
                  <a:cubicBezTo>
                    <a:pt x="2225040" y="233689"/>
                    <a:pt x="2232404" y="230184"/>
                    <a:pt x="2240280" y="228609"/>
                  </a:cubicBezTo>
                  <a:cubicBezTo>
                    <a:pt x="2262643" y="224136"/>
                    <a:pt x="2280738" y="222156"/>
                    <a:pt x="2301240" y="213369"/>
                  </a:cubicBezTo>
                  <a:cubicBezTo>
                    <a:pt x="2318863" y="205816"/>
                    <a:pt x="2351388" y="185725"/>
                    <a:pt x="2369820" y="182889"/>
                  </a:cubicBezTo>
                  <a:cubicBezTo>
                    <a:pt x="2389904" y="179799"/>
                    <a:pt x="2410460" y="182889"/>
                    <a:pt x="2430780" y="182889"/>
                  </a:cubicBezTo>
                </a:path>
              </a:pathLst>
            </a:custGeom>
            <a:solidFill>
              <a:srgbClr val="FFC000"/>
            </a:solidFill>
            <a:ln w="57150">
              <a:solidFill>
                <a:srgbClr val="E2A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 name="Group 2">
            <a:extLst>
              <a:ext uri="{FF2B5EF4-FFF2-40B4-BE49-F238E27FC236}">
                <a16:creationId xmlns:a16="http://schemas.microsoft.com/office/drawing/2014/main" id="{7765F845-5981-8B1D-9DCE-6FF427527547}"/>
              </a:ext>
            </a:extLst>
          </p:cNvPr>
          <p:cNvGrpSpPr/>
          <p:nvPr/>
        </p:nvGrpSpPr>
        <p:grpSpPr>
          <a:xfrm>
            <a:off x="5128881" y="1957466"/>
            <a:ext cx="623829" cy="112686"/>
            <a:chOff x="3965985" y="4431962"/>
            <a:chExt cx="2442435" cy="441188"/>
          </a:xfrm>
          <a:solidFill>
            <a:srgbClr val="EF3DE7"/>
          </a:solidFill>
        </p:grpSpPr>
        <p:sp>
          <p:nvSpPr>
            <p:cNvPr id="8" name="Rectangle 7">
              <a:extLst>
                <a:ext uri="{FF2B5EF4-FFF2-40B4-BE49-F238E27FC236}">
                  <a16:creationId xmlns:a16="http://schemas.microsoft.com/office/drawing/2014/main" id="{864CD8CA-5762-9181-C467-541DF48CC491}"/>
                </a:ext>
              </a:extLst>
            </p:cNvPr>
            <p:cNvSpPr/>
            <p:nvPr/>
          </p:nvSpPr>
          <p:spPr>
            <a:xfrm>
              <a:off x="3965985" y="4431962"/>
              <a:ext cx="2440947" cy="441188"/>
            </a:xfrm>
            <a:prstGeom prst="rect">
              <a:avLst/>
            </a:prstGeom>
            <a:solidFill>
              <a:srgbClr val="FFC000"/>
            </a:solidFill>
            <a:ln>
              <a:solidFill>
                <a:srgbClr val="E2A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Freeform: Shape 8">
              <a:extLst>
                <a:ext uri="{FF2B5EF4-FFF2-40B4-BE49-F238E27FC236}">
                  <a16:creationId xmlns:a16="http://schemas.microsoft.com/office/drawing/2014/main" id="{CE2B3F9A-54D4-6143-245C-5F98001E4D04}"/>
                </a:ext>
              </a:extLst>
            </p:cNvPr>
            <p:cNvSpPr/>
            <p:nvPr/>
          </p:nvSpPr>
          <p:spPr>
            <a:xfrm>
              <a:off x="3977641" y="4447024"/>
              <a:ext cx="2430779" cy="393198"/>
            </a:xfrm>
            <a:custGeom>
              <a:avLst/>
              <a:gdLst>
                <a:gd name="connsiteX0" fmla="*/ 0 w 2430780"/>
                <a:gd name="connsiteY0" fmla="*/ 15249 h 266709"/>
                <a:gd name="connsiteX1" fmla="*/ 45720 w 2430780"/>
                <a:gd name="connsiteY1" fmla="*/ 7629 h 266709"/>
                <a:gd name="connsiteX2" fmla="*/ 76200 w 2430780"/>
                <a:gd name="connsiteY2" fmla="*/ 9 h 266709"/>
                <a:gd name="connsiteX3" fmla="*/ 327660 w 2430780"/>
                <a:gd name="connsiteY3" fmla="*/ 15249 h 266709"/>
                <a:gd name="connsiteX4" fmla="*/ 388620 w 2430780"/>
                <a:gd name="connsiteY4" fmla="*/ 60969 h 266709"/>
                <a:gd name="connsiteX5" fmla="*/ 426720 w 2430780"/>
                <a:gd name="connsiteY5" fmla="*/ 114309 h 266709"/>
                <a:gd name="connsiteX6" fmla="*/ 449580 w 2430780"/>
                <a:gd name="connsiteY6" fmla="*/ 137169 h 266709"/>
                <a:gd name="connsiteX7" fmla="*/ 487680 w 2430780"/>
                <a:gd name="connsiteY7" fmla="*/ 182889 h 266709"/>
                <a:gd name="connsiteX8" fmla="*/ 510540 w 2430780"/>
                <a:gd name="connsiteY8" fmla="*/ 190509 h 266709"/>
                <a:gd name="connsiteX9" fmla="*/ 541020 w 2430780"/>
                <a:gd name="connsiteY9" fmla="*/ 205749 h 266709"/>
                <a:gd name="connsiteX10" fmla="*/ 769620 w 2430780"/>
                <a:gd name="connsiteY10" fmla="*/ 198129 h 266709"/>
                <a:gd name="connsiteX11" fmla="*/ 822960 w 2430780"/>
                <a:gd name="connsiteY11" fmla="*/ 190509 h 266709"/>
                <a:gd name="connsiteX12" fmla="*/ 1120140 w 2430780"/>
                <a:gd name="connsiteY12" fmla="*/ 182889 h 266709"/>
                <a:gd name="connsiteX13" fmla="*/ 1264920 w 2430780"/>
                <a:gd name="connsiteY13" fmla="*/ 121929 h 266709"/>
                <a:gd name="connsiteX14" fmla="*/ 1341120 w 2430780"/>
                <a:gd name="connsiteY14" fmla="*/ 68589 h 266709"/>
                <a:gd name="connsiteX15" fmla="*/ 1379220 w 2430780"/>
                <a:gd name="connsiteY15" fmla="*/ 45729 h 266709"/>
                <a:gd name="connsiteX16" fmla="*/ 1402080 w 2430780"/>
                <a:gd name="connsiteY16" fmla="*/ 30489 h 266709"/>
                <a:gd name="connsiteX17" fmla="*/ 1455420 w 2430780"/>
                <a:gd name="connsiteY17" fmla="*/ 22869 h 266709"/>
                <a:gd name="connsiteX18" fmla="*/ 1569720 w 2430780"/>
                <a:gd name="connsiteY18" fmla="*/ 38109 h 266709"/>
                <a:gd name="connsiteX19" fmla="*/ 1600200 w 2430780"/>
                <a:gd name="connsiteY19" fmla="*/ 45729 h 266709"/>
                <a:gd name="connsiteX20" fmla="*/ 1630680 w 2430780"/>
                <a:gd name="connsiteY20" fmla="*/ 76209 h 266709"/>
                <a:gd name="connsiteX21" fmla="*/ 1691640 w 2430780"/>
                <a:gd name="connsiteY21" fmla="*/ 121929 h 266709"/>
                <a:gd name="connsiteX22" fmla="*/ 1744980 w 2430780"/>
                <a:gd name="connsiteY22" fmla="*/ 175269 h 266709"/>
                <a:gd name="connsiteX23" fmla="*/ 1805940 w 2430780"/>
                <a:gd name="connsiteY23" fmla="*/ 213369 h 266709"/>
                <a:gd name="connsiteX24" fmla="*/ 1836420 w 2430780"/>
                <a:gd name="connsiteY24" fmla="*/ 228609 h 266709"/>
                <a:gd name="connsiteX25" fmla="*/ 1897380 w 2430780"/>
                <a:gd name="connsiteY25" fmla="*/ 259089 h 266709"/>
                <a:gd name="connsiteX26" fmla="*/ 1958340 w 2430780"/>
                <a:gd name="connsiteY26" fmla="*/ 266709 h 266709"/>
                <a:gd name="connsiteX27" fmla="*/ 2148840 w 2430780"/>
                <a:gd name="connsiteY27" fmla="*/ 259089 h 266709"/>
                <a:gd name="connsiteX28" fmla="*/ 2217420 w 2430780"/>
                <a:gd name="connsiteY28" fmla="*/ 236229 h 266709"/>
                <a:gd name="connsiteX29" fmla="*/ 2240280 w 2430780"/>
                <a:gd name="connsiteY29" fmla="*/ 228609 h 266709"/>
                <a:gd name="connsiteX30" fmla="*/ 2301240 w 2430780"/>
                <a:gd name="connsiteY30" fmla="*/ 213369 h 266709"/>
                <a:gd name="connsiteX31" fmla="*/ 2369820 w 2430780"/>
                <a:gd name="connsiteY31" fmla="*/ 182889 h 266709"/>
                <a:gd name="connsiteX32" fmla="*/ 2430780 w 2430780"/>
                <a:gd name="connsiteY32" fmla="*/ 182889 h 266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430780" h="266709">
                  <a:moveTo>
                    <a:pt x="0" y="15249"/>
                  </a:moveTo>
                  <a:cubicBezTo>
                    <a:pt x="15240" y="12709"/>
                    <a:pt x="30570" y="10659"/>
                    <a:pt x="45720" y="7629"/>
                  </a:cubicBezTo>
                  <a:cubicBezTo>
                    <a:pt x="55989" y="5575"/>
                    <a:pt x="65731" y="-274"/>
                    <a:pt x="76200" y="9"/>
                  </a:cubicBezTo>
                  <a:cubicBezTo>
                    <a:pt x="160143" y="2278"/>
                    <a:pt x="243840" y="10169"/>
                    <a:pt x="327660" y="15249"/>
                  </a:cubicBezTo>
                  <a:cubicBezTo>
                    <a:pt x="347980" y="30489"/>
                    <a:pt x="374531" y="39835"/>
                    <a:pt x="388620" y="60969"/>
                  </a:cubicBezTo>
                  <a:cubicBezTo>
                    <a:pt x="400681" y="79061"/>
                    <a:pt x="412543" y="97769"/>
                    <a:pt x="426720" y="114309"/>
                  </a:cubicBezTo>
                  <a:cubicBezTo>
                    <a:pt x="433733" y="122491"/>
                    <a:pt x="442681" y="128890"/>
                    <a:pt x="449580" y="137169"/>
                  </a:cubicBezTo>
                  <a:cubicBezTo>
                    <a:pt x="467151" y="158254"/>
                    <a:pt x="462635" y="166193"/>
                    <a:pt x="487680" y="182889"/>
                  </a:cubicBezTo>
                  <a:cubicBezTo>
                    <a:pt x="494363" y="187344"/>
                    <a:pt x="503157" y="187345"/>
                    <a:pt x="510540" y="190509"/>
                  </a:cubicBezTo>
                  <a:cubicBezTo>
                    <a:pt x="520981" y="194984"/>
                    <a:pt x="530860" y="200669"/>
                    <a:pt x="541020" y="205749"/>
                  </a:cubicBezTo>
                  <a:cubicBezTo>
                    <a:pt x="617220" y="203209"/>
                    <a:pt x="693489" y="202244"/>
                    <a:pt x="769620" y="198129"/>
                  </a:cubicBezTo>
                  <a:cubicBezTo>
                    <a:pt x="787554" y="197160"/>
                    <a:pt x="805016" y="191289"/>
                    <a:pt x="822960" y="190509"/>
                  </a:cubicBezTo>
                  <a:cubicBezTo>
                    <a:pt x="921959" y="186205"/>
                    <a:pt x="1021080" y="185429"/>
                    <a:pt x="1120140" y="182889"/>
                  </a:cubicBezTo>
                  <a:cubicBezTo>
                    <a:pt x="1153451" y="171785"/>
                    <a:pt x="1240482" y="146367"/>
                    <a:pt x="1264920" y="121929"/>
                  </a:cubicBezTo>
                  <a:cubicBezTo>
                    <a:pt x="1318045" y="68804"/>
                    <a:pt x="1289731" y="81436"/>
                    <a:pt x="1341120" y="68589"/>
                  </a:cubicBezTo>
                  <a:cubicBezTo>
                    <a:pt x="1353820" y="60969"/>
                    <a:pt x="1366661" y="53579"/>
                    <a:pt x="1379220" y="45729"/>
                  </a:cubicBezTo>
                  <a:cubicBezTo>
                    <a:pt x="1386986" y="40875"/>
                    <a:pt x="1393308" y="33121"/>
                    <a:pt x="1402080" y="30489"/>
                  </a:cubicBezTo>
                  <a:cubicBezTo>
                    <a:pt x="1419283" y="25328"/>
                    <a:pt x="1437640" y="25409"/>
                    <a:pt x="1455420" y="22869"/>
                  </a:cubicBezTo>
                  <a:cubicBezTo>
                    <a:pt x="1493520" y="27949"/>
                    <a:pt x="1531753" y="32114"/>
                    <a:pt x="1569720" y="38109"/>
                  </a:cubicBezTo>
                  <a:cubicBezTo>
                    <a:pt x="1580065" y="39742"/>
                    <a:pt x="1591319" y="40178"/>
                    <a:pt x="1600200" y="45729"/>
                  </a:cubicBezTo>
                  <a:cubicBezTo>
                    <a:pt x="1612384" y="53344"/>
                    <a:pt x="1619642" y="67011"/>
                    <a:pt x="1630680" y="76209"/>
                  </a:cubicBezTo>
                  <a:cubicBezTo>
                    <a:pt x="1650193" y="92470"/>
                    <a:pt x="1673679" y="103968"/>
                    <a:pt x="1691640" y="121929"/>
                  </a:cubicBezTo>
                  <a:cubicBezTo>
                    <a:pt x="1709420" y="139709"/>
                    <a:pt x="1722490" y="164024"/>
                    <a:pt x="1744980" y="175269"/>
                  </a:cubicBezTo>
                  <a:cubicBezTo>
                    <a:pt x="1822209" y="213884"/>
                    <a:pt x="1726805" y="163910"/>
                    <a:pt x="1805940" y="213369"/>
                  </a:cubicBezTo>
                  <a:cubicBezTo>
                    <a:pt x="1815573" y="219389"/>
                    <a:pt x="1826557" y="222973"/>
                    <a:pt x="1836420" y="228609"/>
                  </a:cubicBezTo>
                  <a:cubicBezTo>
                    <a:pt x="1864733" y="244788"/>
                    <a:pt x="1859630" y="250378"/>
                    <a:pt x="1897380" y="259089"/>
                  </a:cubicBezTo>
                  <a:cubicBezTo>
                    <a:pt x="1917334" y="263694"/>
                    <a:pt x="1938020" y="264169"/>
                    <a:pt x="1958340" y="266709"/>
                  </a:cubicBezTo>
                  <a:cubicBezTo>
                    <a:pt x="2021840" y="264169"/>
                    <a:pt x="2085725" y="266514"/>
                    <a:pt x="2148840" y="259089"/>
                  </a:cubicBezTo>
                  <a:cubicBezTo>
                    <a:pt x="2172772" y="256274"/>
                    <a:pt x="2194560" y="243849"/>
                    <a:pt x="2217420" y="236229"/>
                  </a:cubicBezTo>
                  <a:cubicBezTo>
                    <a:pt x="2225040" y="233689"/>
                    <a:pt x="2232404" y="230184"/>
                    <a:pt x="2240280" y="228609"/>
                  </a:cubicBezTo>
                  <a:cubicBezTo>
                    <a:pt x="2262643" y="224136"/>
                    <a:pt x="2280738" y="222156"/>
                    <a:pt x="2301240" y="213369"/>
                  </a:cubicBezTo>
                  <a:cubicBezTo>
                    <a:pt x="2318863" y="205816"/>
                    <a:pt x="2351388" y="185725"/>
                    <a:pt x="2369820" y="182889"/>
                  </a:cubicBezTo>
                  <a:cubicBezTo>
                    <a:pt x="2389904" y="179799"/>
                    <a:pt x="2410460" y="182889"/>
                    <a:pt x="2430780" y="182889"/>
                  </a:cubicBezTo>
                </a:path>
              </a:pathLst>
            </a:custGeom>
            <a:solidFill>
              <a:srgbClr val="FFC000"/>
            </a:solidFill>
            <a:ln w="57150">
              <a:solidFill>
                <a:srgbClr val="E2A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383992575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F8DB1064-3107-296E-E2EB-DD4060579A9C}"/>
              </a:ext>
            </a:extLst>
          </p:cNvPr>
          <p:cNvSpPr/>
          <p:nvPr/>
        </p:nvSpPr>
        <p:spPr>
          <a:xfrm>
            <a:off x="0" y="0"/>
            <a:ext cx="9144000" cy="5143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Slide Number Placeholder 1">
            <a:extLst>
              <a:ext uri="{FF2B5EF4-FFF2-40B4-BE49-F238E27FC236}">
                <a16:creationId xmlns:a16="http://schemas.microsoft.com/office/drawing/2014/main" id="{3868B8AC-5CEA-4DAD-0467-A4813A44616E}"/>
              </a:ext>
            </a:extLst>
          </p:cNvPr>
          <p:cNvSpPr>
            <a:spLocks noGrp="1"/>
          </p:cNvSpPr>
          <p:nvPr>
            <p:ph type="sldNum" idx="12"/>
          </p:nvPr>
        </p:nvSpPr>
        <p:spPr>
          <a:xfrm>
            <a:off x="12864624" y="6192571"/>
            <a:ext cx="548700" cy="393600"/>
          </a:xfrm>
        </p:spPr>
        <p:txBody>
          <a:bodyPr/>
          <a:lstStyle/>
          <a:p>
            <a:pPr marL="0" lvl="0" indent="0" algn="r" rtl="0">
              <a:spcBef>
                <a:spcPts val="0"/>
              </a:spcBef>
              <a:spcAft>
                <a:spcPts val="0"/>
              </a:spcAft>
              <a:buNone/>
            </a:pPr>
            <a:fld id="{00000000-1234-1234-1234-123412341234}" type="slidenum">
              <a:rPr lang="en" smtClean="0"/>
              <a:t>51</a:t>
            </a:fld>
            <a:endParaRPr lang="en"/>
          </a:p>
        </p:txBody>
      </p:sp>
      <p:pic>
        <p:nvPicPr>
          <p:cNvPr id="4" name="Picture 2">
            <a:extLst>
              <a:ext uri="{FF2B5EF4-FFF2-40B4-BE49-F238E27FC236}">
                <a16:creationId xmlns:a16="http://schemas.microsoft.com/office/drawing/2014/main" id="{5C8D81F9-0737-9809-D05C-19FD6066288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819" t="17452" r="7433" b="7424"/>
          <a:stretch/>
        </p:blipFill>
        <p:spPr bwMode="auto">
          <a:xfrm>
            <a:off x="2026033" y="775027"/>
            <a:ext cx="5091933" cy="635350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C7D1369-8151-7CF8-341B-B59501550AC1}"/>
              </a:ext>
            </a:extLst>
          </p:cNvPr>
          <p:cNvSpPr txBox="1"/>
          <p:nvPr/>
        </p:nvSpPr>
        <p:spPr>
          <a:xfrm>
            <a:off x="2702142" y="7128536"/>
            <a:ext cx="2900553" cy="261610"/>
          </a:xfrm>
          <a:prstGeom prst="rect">
            <a:avLst/>
          </a:prstGeom>
          <a:noFill/>
        </p:spPr>
        <p:txBody>
          <a:bodyPr wrap="square" rtlCol="0">
            <a:spAutoFit/>
          </a:bodyPr>
          <a:lstStyle/>
          <a:p>
            <a:r>
              <a:rPr lang="en-US" sz="1100" b="1" dirty="0">
                <a:solidFill>
                  <a:srgbClr val="00B050"/>
                </a:solidFill>
              </a:rPr>
              <a:t>“The cat eats a mouse”</a:t>
            </a:r>
          </a:p>
        </p:txBody>
      </p:sp>
      <p:sp>
        <p:nvSpPr>
          <p:cNvPr id="6" name="TextBox 5">
            <a:extLst>
              <a:ext uri="{FF2B5EF4-FFF2-40B4-BE49-F238E27FC236}">
                <a16:creationId xmlns:a16="http://schemas.microsoft.com/office/drawing/2014/main" id="{039BA90F-AD75-1054-6965-DDB01563EF94}"/>
              </a:ext>
            </a:extLst>
          </p:cNvPr>
          <p:cNvSpPr txBox="1"/>
          <p:nvPr/>
        </p:nvSpPr>
        <p:spPr>
          <a:xfrm>
            <a:off x="4572000" y="7128536"/>
            <a:ext cx="3472053" cy="261610"/>
          </a:xfrm>
          <a:prstGeom prst="rect">
            <a:avLst/>
          </a:prstGeom>
          <a:noFill/>
        </p:spPr>
        <p:txBody>
          <a:bodyPr wrap="square" rtlCol="0">
            <a:spAutoFit/>
          </a:bodyPr>
          <a:lstStyle/>
          <a:p>
            <a:r>
              <a:rPr lang="en-US" sz="1100" b="1" dirty="0">
                <a:solidFill>
                  <a:srgbClr val="00B050"/>
                </a:solidFill>
              </a:rPr>
              <a:t>“</a:t>
            </a:r>
            <a:r>
              <a:rPr lang="fr-FR" sz="1100" b="1" dirty="0">
                <a:solidFill>
                  <a:srgbClr val="00B050"/>
                </a:solidFill>
              </a:rPr>
              <a:t>Le chat mange une souris</a:t>
            </a:r>
            <a:r>
              <a:rPr lang="en-US" sz="1100" b="1" dirty="0">
                <a:solidFill>
                  <a:srgbClr val="00B050"/>
                </a:solidFill>
              </a:rPr>
              <a:t>”</a:t>
            </a:r>
          </a:p>
        </p:txBody>
      </p:sp>
      <p:grpSp>
        <p:nvGrpSpPr>
          <p:cNvPr id="3" name="Group 2">
            <a:extLst>
              <a:ext uri="{FF2B5EF4-FFF2-40B4-BE49-F238E27FC236}">
                <a16:creationId xmlns:a16="http://schemas.microsoft.com/office/drawing/2014/main" id="{7765F845-5981-8B1D-9DCE-6FF427527547}"/>
              </a:ext>
            </a:extLst>
          </p:cNvPr>
          <p:cNvGrpSpPr/>
          <p:nvPr/>
        </p:nvGrpSpPr>
        <p:grpSpPr>
          <a:xfrm>
            <a:off x="5128501" y="852566"/>
            <a:ext cx="623829" cy="112686"/>
            <a:chOff x="3965985" y="4431962"/>
            <a:chExt cx="2442435" cy="441188"/>
          </a:xfrm>
          <a:solidFill>
            <a:srgbClr val="EF3DE7"/>
          </a:solidFill>
        </p:grpSpPr>
        <p:sp>
          <p:nvSpPr>
            <p:cNvPr id="8" name="Rectangle 7">
              <a:extLst>
                <a:ext uri="{FF2B5EF4-FFF2-40B4-BE49-F238E27FC236}">
                  <a16:creationId xmlns:a16="http://schemas.microsoft.com/office/drawing/2014/main" id="{864CD8CA-5762-9181-C467-541DF48CC491}"/>
                </a:ext>
              </a:extLst>
            </p:cNvPr>
            <p:cNvSpPr/>
            <p:nvPr/>
          </p:nvSpPr>
          <p:spPr>
            <a:xfrm>
              <a:off x="3965985" y="4431962"/>
              <a:ext cx="2440947" cy="441188"/>
            </a:xfrm>
            <a:prstGeom prst="rect">
              <a:avLst/>
            </a:prstGeom>
            <a:solidFill>
              <a:srgbClr val="FFC000"/>
            </a:solidFill>
            <a:ln>
              <a:solidFill>
                <a:srgbClr val="E2A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Freeform: Shape 8">
              <a:extLst>
                <a:ext uri="{FF2B5EF4-FFF2-40B4-BE49-F238E27FC236}">
                  <a16:creationId xmlns:a16="http://schemas.microsoft.com/office/drawing/2014/main" id="{CE2B3F9A-54D4-6143-245C-5F98001E4D04}"/>
                </a:ext>
              </a:extLst>
            </p:cNvPr>
            <p:cNvSpPr/>
            <p:nvPr/>
          </p:nvSpPr>
          <p:spPr>
            <a:xfrm>
              <a:off x="3977641" y="4447024"/>
              <a:ext cx="2430779" cy="393198"/>
            </a:xfrm>
            <a:custGeom>
              <a:avLst/>
              <a:gdLst>
                <a:gd name="connsiteX0" fmla="*/ 0 w 2430780"/>
                <a:gd name="connsiteY0" fmla="*/ 15249 h 266709"/>
                <a:gd name="connsiteX1" fmla="*/ 45720 w 2430780"/>
                <a:gd name="connsiteY1" fmla="*/ 7629 h 266709"/>
                <a:gd name="connsiteX2" fmla="*/ 76200 w 2430780"/>
                <a:gd name="connsiteY2" fmla="*/ 9 h 266709"/>
                <a:gd name="connsiteX3" fmla="*/ 327660 w 2430780"/>
                <a:gd name="connsiteY3" fmla="*/ 15249 h 266709"/>
                <a:gd name="connsiteX4" fmla="*/ 388620 w 2430780"/>
                <a:gd name="connsiteY4" fmla="*/ 60969 h 266709"/>
                <a:gd name="connsiteX5" fmla="*/ 426720 w 2430780"/>
                <a:gd name="connsiteY5" fmla="*/ 114309 h 266709"/>
                <a:gd name="connsiteX6" fmla="*/ 449580 w 2430780"/>
                <a:gd name="connsiteY6" fmla="*/ 137169 h 266709"/>
                <a:gd name="connsiteX7" fmla="*/ 487680 w 2430780"/>
                <a:gd name="connsiteY7" fmla="*/ 182889 h 266709"/>
                <a:gd name="connsiteX8" fmla="*/ 510540 w 2430780"/>
                <a:gd name="connsiteY8" fmla="*/ 190509 h 266709"/>
                <a:gd name="connsiteX9" fmla="*/ 541020 w 2430780"/>
                <a:gd name="connsiteY9" fmla="*/ 205749 h 266709"/>
                <a:gd name="connsiteX10" fmla="*/ 769620 w 2430780"/>
                <a:gd name="connsiteY10" fmla="*/ 198129 h 266709"/>
                <a:gd name="connsiteX11" fmla="*/ 822960 w 2430780"/>
                <a:gd name="connsiteY11" fmla="*/ 190509 h 266709"/>
                <a:gd name="connsiteX12" fmla="*/ 1120140 w 2430780"/>
                <a:gd name="connsiteY12" fmla="*/ 182889 h 266709"/>
                <a:gd name="connsiteX13" fmla="*/ 1264920 w 2430780"/>
                <a:gd name="connsiteY13" fmla="*/ 121929 h 266709"/>
                <a:gd name="connsiteX14" fmla="*/ 1341120 w 2430780"/>
                <a:gd name="connsiteY14" fmla="*/ 68589 h 266709"/>
                <a:gd name="connsiteX15" fmla="*/ 1379220 w 2430780"/>
                <a:gd name="connsiteY15" fmla="*/ 45729 h 266709"/>
                <a:gd name="connsiteX16" fmla="*/ 1402080 w 2430780"/>
                <a:gd name="connsiteY16" fmla="*/ 30489 h 266709"/>
                <a:gd name="connsiteX17" fmla="*/ 1455420 w 2430780"/>
                <a:gd name="connsiteY17" fmla="*/ 22869 h 266709"/>
                <a:gd name="connsiteX18" fmla="*/ 1569720 w 2430780"/>
                <a:gd name="connsiteY18" fmla="*/ 38109 h 266709"/>
                <a:gd name="connsiteX19" fmla="*/ 1600200 w 2430780"/>
                <a:gd name="connsiteY19" fmla="*/ 45729 h 266709"/>
                <a:gd name="connsiteX20" fmla="*/ 1630680 w 2430780"/>
                <a:gd name="connsiteY20" fmla="*/ 76209 h 266709"/>
                <a:gd name="connsiteX21" fmla="*/ 1691640 w 2430780"/>
                <a:gd name="connsiteY21" fmla="*/ 121929 h 266709"/>
                <a:gd name="connsiteX22" fmla="*/ 1744980 w 2430780"/>
                <a:gd name="connsiteY22" fmla="*/ 175269 h 266709"/>
                <a:gd name="connsiteX23" fmla="*/ 1805940 w 2430780"/>
                <a:gd name="connsiteY23" fmla="*/ 213369 h 266709"/>
                <a:gd name="connsiteX24" fmla="*/ 1836420 w 2430780"/>
                <a:gd name="connsiteY24" fmla="*/ 228609 h 266709"/>
                <a:gd name="connsiteX25" fmla="*/ 1897380 w 2430780"/>
                <a:gd name="connsiteY25" fmla="*/ 259089 h 266709"/>
                <a:gd name="connsiteX26" fmla="*/ 1958340 w 2430780"/>
                <a:gd name="connsiteY26" fmla="*/ 266709 h 266709"/>
                <a:gd name="connsiteX27" fmla="*/ 2148840 w 2430780"/>
                <a:gd name="connsiteY27" fmla="*/ 259089 h 266709"/>
                <a:gd name="connsiteX28" fmla="*/ 2217420 w 2430780"/>
                <a:gd name="connsiteY28" fmla="*/ 236229 h 266709"/>
                <a:gd name="connsiteX29" fmla="*/ 2240280 w 2430780"/>
                <a:gd name="connsiteY29" fmla="*/ 228609 h 266709"/>
                <a:gd name="connsiteX30" fmla="*/ 2301240 w 2430780"/>
                <a:gd name="connsiteY30" fmla="*/ 213369 h 266709"/>
                <a:gd name="connsiteX31" fmla="*/ 2369820 w 2430780"/>
                <a:gd name="connsiteY31" fmla="*/ 182889 h 266709"/>
                <a:gd name="connsiteX32" fmla="*/ 2430780 w 2430780"/>
                <a:gd name="connsiteY32" fmla="*/ 182889 h 266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430780" h="266709">
                  <a:moveTo>
                    <a:pt x="0" y="15249"/>
                  </a:moveTo>
                  <a:cubicBezTo>
                    <a:pt x="15240" y="12709"/>
                    <a:pt x="30570" y="10659"/>
                    <a:pt x="45720" y="7629"/>
                  </a:cubicBezTo>
                  <a:cubicBezTo>
                    <a:pt x="55989" y="5575"/>
                    <a:pt x="65731" y="-274"/>
                    <a:pt x="76200" y="9"/>
                  </a:cubicBezTo>
                  <a:cubicBezTo>
                    <a:pt x="160143" y="2278"/>
                    <a:pt x="243840" y="10169"/>
                    <a:pt x="327660" y="15249"/>
                  </a:cubicBezTo>
                  <a:cubicBezTo>
                    <a:pt x="347980" y="30489"/>
                    <a:pt x="374531" y="39835"/>
                    <a:pt x="388620" y="60969"/>
                  </a:cubicBezTo>
                  <a:cubicBezTo>
                    <a:pt x="400681" y="79061"/>
                    <a:pt x="412543" y="97769"/>
                    <a:pt x="426720" y="114309"/>
                  </a:cubicBezTo>
                  <a:cubicBezTo>
                    <a:pt x="433733" y="122491"/>
                    <a:pt x="442681" y="128890"/>
                    <a:pt x="449580" y="137169"/>
                  </a:cubicBezTo>
                  <a:cubicBezTo>
                    <a:pt x="467151" y="158254"/>
                    <a:pt x="462635" y="166193"/>
                    <a:pt x="487680" y="182889"/>
                  </a:cubicBezTo>
                  <a:cubicBezTo>
                    <a:pt x="494363" y="187344"/>
                    <a:pt x="503157" y="187345"/>
                    <a:pt x="510540" y="190509"/>
                  </a:cubicBezTo>
                  <a:cubicBezTo>
                    <a:pt x="520981" y="194984"/>
                    <a:pt x="530860" y="200669"/>
                    <a:pt x="541020" y="205749"/>
                  </a:cubicBezTo>
                  <a:cubicBezTo>
                    <a:pt x="617220" y="203209"/>
                    <a:pt x="693489" y="202244"/>
                    <a:pt x="769620" y="198129"/>
                  </a:cubicBezTo>
                  <a:cubicBezTo>
                    <a:pt x="787554" y="197160"/>
                    <a:pt x="805016" y="191289"/>
                    <a:pt x="822960" y="190509"/>
                  </a:cubicBezTo>
                  <a:cubicBezTo>
                    <a:pt x="921959" y="186205"/>
                    <a:pt x="1021080" y="185429"/>
                    <a:pt x="1120140" y="182889"/>
                  </a:cubicBezTo>
                  <a:cubicBezTo>
                    <a:pt x="1153451" y="171785"/>
                    <a:pt x="1240482" y="146367"/>
                    <a:pt x="1264920" y="121929"/>
                  </a:cubicBezTo>
                  <a:cubicBezTo>
                    <a:pt x="1318045" y="68804"/>
                    <a:pt x="1289731" y="81436"/>
                    <a:pt x="1341120" y="68589"/>
                  </a:cubicBezTo>
                  <a:cubicBezTo>
                    <a:pt x="1353820" y="60969"/>
                    <a:pt x="1366661" y="53579"/>
                    <a:pt x="1379220" y="45729"/>
                  </a:cubicBezTo>
                  <a:cubicBezTo>
                    <a:pt x="1386986" y="40875"/>
                    <a:pt x="1393308" y="33121"/>
                    <a:pt x="1402080" y="30489"/>
                  </a:cubicBezTo>
                  <a:cubicBezTo>
                    <a:pt x="1419283" y="25328"/>
                    <a:pt x="1437640" y="25409"/>
                    <a:pt x="1455420" y="22869"/>
                  </a:cubicBezTo>
                  <a:cubicBezTo>
                    <a:pt x="1493520" y="27949"/>
                    <a:pt x="1531753" y="32114"/>
                    <a:pt x="1569720" y="38109"/>
                  </a:cubicBezTo>
                  <a:cubicBezTo>
                    <a:pt x="1580065" y="39742"/>
                    <a:pt x="1591319" y="40178"/>
                    <a:pt x="1600200" y="45729"/>
                  </a:cubicBezTo>
                  <a:cubicBezTo>
                    <a:pt x="1612384" y="53344"/>
                    <a:pt x="1619642" y="67011"/>
                    <a:pt x="1630680" y="76209"/>
                  </a:cubicBezTo>
                  <a:cubicBezTo>
                    <a:pt x="1650193" y="92470"/>
                    <a:pt x="1673679" y="103968"/>
                    <a:pt x="1691640" y="121929"/>
                  </a:cubicBezTo>
                  <a:cubicBezTo>
                    <a:pt x="1709420" y="139709"/>
                    <a:pt x="1722490" y="164024"/>
                    <a:pt x="1744980" y="175269"/>
                  </a:cubicBezTo>
                  <a:cubicBezTo>
                    <a:pt x="1822209" y="213884"/>
                    <a:pt x="1726805" y="163910"/>
                    <a:pt x="1805940" y="213369"/>
                  </a:cubicBezTo>
                  <a:cubicBezTo>
                    <a:pt x="1815573" y="219389"/>
                    <a:pt x="1826557" y="222973"/>
                    <a:pt x="1836420" y="228609"/>
                  </a:cubicBezTo>
                  <a:cubicBezTo>
                    <a:pt x="1864733" y="244788"/>
                    <a:pt x="1859630" y="250378"/>
                    <a:pt x="1897380" y="259089"/>
                  </a:cubicBezTo>
                  <a:cubicBezTo>
                    <a:pt x="1917334" y="263694"/>
                    <a:pt x="1938020" y="264169"/>
                    <a:pt x="1958340" y="266709"/>
                  </a:cubicBezTo>
                  <a:cubicBezTo>
                    <a:pt x="2021840" y="264169"/>
                    <a:pt x="2085725" y="266514"/>
                    <a:pt x="2148840" y="259089"/>
                  </a:cubicBezTo>
                  <a:cubicBezTo>
                    <a:pt x="2172772" y="256274"/>
                    <a:pt x="2194560" y="243849"/>
                    <a:pt x="2217420" y="236229"/>
                  </a:cubicBezTo>
                  <a:cubicBezTo>
                    <a:pt x="2225040" y="233689"/>
                    <a:pt x="2232404" y="230184"/>
                    <a:pt x="2240280" y="228609"/>
                  </a:cubicBezTo>
                  <a:cubicBezTo>
                    <a:pt x="2262643" y="224136"/>
                    <a:pt x="2280738" y="222156"/>
                    <a:pt x="2301240" y="213369"/>
                  </a:cubicBezTo>
                  <a:cubicBezTo>
                    <a:pt x="2318863" y="205816"/>
                    <a:pt x="2351388" y="185725"/>
                    <a:pt x="2369820" y="182889"/>
                  </a:cubicBezTo>
                  <a:cubicBezTo>
                    <a:pt x="2389904" y="179799"/>
                    <a:pt x="2410460" y="182889"/>
                    <a:pt x="2430780" y="182889"/>
                  </a:cubicBezTo>
                </a:path>
              </a:pathLst>
            </a:custGeom>
            <a:solidFill>
              <a:srgbClr val="FFC000"/>
            </a:solidFill>
            <a:ln w="57150">
              <a:solidFill>
                <a:srgbClr val="E2A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2" name="Rectangle 11">
            <a:extLst>
              <a:ext uri="{FF2B5EF4-FFF2-40B4-BE49-F238E27FC236}">
                <a16:creationId xmlns:a16="http://schemas.microsoft.com/office/drawing/2014/main" id="{A690142A-0664-CF18-8DF6-A6F74CBFEDB9}"/>
              </a:ext>
            </a:extLst>
          </p:cNvPr>
          <p:cNvSpPr/>
          <p:nvPr/>
        </p:nvSpPr>
        <p:spPr>
          <a:xfrm>
            <a:off x="5253990" y="796290"/>
            <a:ext cx="125730" cy="24003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Arrow: Circular 12">
            <a:extLst>
              <a:ext uri="{FF2B5EF4-FFF2-40B4-BE49-F238E27FC236}">
                <a16:creationId xmlns:a16="http://schemas.microsoft.com/office/drawing/2014/main" id="{385E7DDA-E937-8A60-6EE5-30F9AACCA54E}"/>
              </a:ext>
            </a:extLst>
          </p:cNvPr>
          <p:cNvSpPr/>
          <p:nvPr/>
        </p:nvSpPr>
        <p:spPr>
          <a:xfrm rot="4923447">
            <a:off x="2360877" y="3220168"/>
            <a:ext cx="8582637" cy="2546065"/>
          </a:xfrm>
          <a:prstGeom prst="circularArrow">
            <a:avLst>
              <a:gd name="adj1" fmla="val 6120"/>
              <a:gd name="adj2" fmla="val 1243916"/>
              <a:gd name="adj3" fmla="val 16663604"/>
              <a:gd name="adj4" fmla="val 10552014"/>
              <a:gd name="adj5" fmla="val 10435"/>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418311887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F4F25CC-7D4F-2803-42A6-DABB65A39CF4}"/>
              </a:ext>
            </a:extLst>
          </p:cNvPr>
          <p:cNvSpPr/>
          <p:nvPr/>
        </p:nvSpPr>
        <p:spPr>
          <a:xfrm>
            <a:off x="0" y="0"/>
            <a:ext cx="9144000" cy="5143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Slide Number Placeholder 1">
            <a:extLst>
              <a:ext uri="{FF2B5EF4-FFF2-40B4-BE49-F238E27FC236}">
                <a16:creationId xmlns:a16="http://schemas.microsoft.com/office/drawing/2014/main" id="{3868B8AC-5CEA-4DAD-0467-A4813A44616E}"/>
              </a:ext>
            </a:extLst>
          </p:cNvPr>
          <p:cNvSpPr>
            <a:spLocks noGrp="1"/>
          </p:cNvSpPr>
          <p:nvPr>
            <p:ph type="sldNum" idx="12"/>
          </p:nvPr>
        </p:nvSpPr>
        <p:spPr>
          <a:xfrm>
            <a:off x="12864624" y="3403072"/>
            <a:ext cx="548700" cy="393600"/>
          </a:xfrm>
        </p:spPr>
        <p:txBody>
          <a:bodyPr/>
          <a:lstStyle/>
          <a:p>
            <a:pPr marL="0" lvl="0" indent="0" algn="r" rtl="0">
              <a:spcBef>
                <a:spcPts val="0"/>
              </a:spcBef>
              <a:spcAft>
                <a:spcPts val="0"/>
              </a:spcAft>
              <a:buNone/>
            </a:pPr>
            <a:fld id="{00000000-1234-1234-1234-123412341234}" type="slidenum">
              <a:rPr lang="en" smtClean="0"/>
              <a:t>52</a:t>
            </a:fld>
            <a:endParaRPr lang="en"/>
          </a:p>
        </p:txBody>
      </p:sp>
      <p:pic>
        <p:nvPicPr>
          <p:cNvPr id="4" name="Picture 2">
            <a:extLst>
              <a:ext uri="{FF2B5EF4-FFF2-40B4-BE49-F238E27FC236}">
                <a16:creationId xmlns:a16="http://schemas.microsoft.com/office/drawing/2014/main" id="{5C8D81F9-0737-9809-D05C-19FD6066288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819" t="17452" r="7433" b="7424"/>
          <a:stretch/>
        </p:blipFill>
        <p:spPr bwMode="auto">
          <a:xfrm>
            <a:off x="2026033" y="-2014472"/>
            <a:ext cx="5091933" cy="635350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C7D1369-8151-7CF8-341B-B59501550AC1}"/>
              </a:ext>
            </a:extLst>
          </p:cNvPr>
          <p:cNvSpPr txBox="1"/>
          <p:nvPr/>
        </p:nvSpPr>
        <p:spPr>
          <a:xfrm>
            <a:off x="2702142" y="4339037"/>
            <a:ext cx="2900553" cy="261610"/>
          </a:xfrm>
          <a:prstGeom prst="rect">
            <a:avLst/>
          </a:prstGeom>
          <a:noFill/>
        </p:spPr>
        <p:txBody>
          <a:bodyPr wrap="square" rtlCol="0">
            <a:spAutoFit/>
          </a:bodyPr>
          <a:lstStyle/>
          <a:p>
            <a:r>
              <a:rPr lang="en-US" sz="1100" b="1" dirty="0">
                <a:solidFill>
                  <a:srgbClr val="00B050"/>
                </a:solidFill>
              </a:rPr>
              <a:t>“The cat eats a mouse”</a:t>
            </a:r>
          </a:p>
        </p:txBody>
      </p:sp>
      <p:sp>
        <p:nvSpPr>
          <p:cNvPr id="6" name="TextBox 5">
            <a:extLst>
              <a:ext uri="{FF2B5EF4-FFF2-40B4-BE49-F238E27FC236}">
                <a16:creationId xmlns:a16="http://schemas.microsoft.com/office/drawing/2014/main" id="{039BA90F-AD75-1054-6965-DDB01563EF94}"/>
              </a:ext>
            </a:extLst>
          </p:cNvPr>
          <p:cNvSpPr txBox="1"/>
          <p:nvPr/>
        </p:nvSpPr>
        <p:spPr>
          <a:xfrm>
            <a:off x="4572000" y="4339037"/>
            <a:ext cx="3472053" cy="261610"/>
          </a:xfrm>
          <a:prstGeom prst="rect">
            <a:avLst/>
          </a:prstGeom>
          <a:noFill/>
        </p:spPr>
        <p:txBody>
          <a:bodyPr wrap="square" rtlCol="0">
            <a:spAutoFit/>
          </a:bodyPr>
          <a:lstStyle/>
          <a:p>
            <a:r>
              <a:rPr lang="en-US" sz="1100" b="1" dirty="0">
                <a:solidFill>
                  <a:srgbClr val="00B050"/>
                </a:solidFill>
              </a:rPr>
              <a:t>“</a:t>
            </a:r>
            <a:r>
              <a:rPr lang="fr-FR" sz="1100" b="1" dirty="0">
                <a:solidFill>
                  <a:srgbClr val="00B050"/>
                </a:solidFill>
              </a:rPr>
              <a:t>Le chat </a:t>
            </a:r>
            <a:r>
              <a:rPr lang="fr-FR" sz="1100" b="1" u="sng" dirty="0">
                <a:solidFill>
                  <a:srgbClr val="FF0000"/>
                </a:solidFill>
              </a:rPr>
              <a:t>mange</a:t>
            </a:r>
            <a:r>
              <a:rPr lang="fr-FR" sz="1100" b="1" dirty="0">
                <a:solidFill>
                  <a:srgbClr val="00B050"/>
                </a:solidFill>
              </a:rPr>
              <a:t> une souris</a:t>
            </a:r>
            <a:r>
              <a:rPr lang="en-US" sz="1100" b="1" dirty="0">
                <a:solidFill>
                  <a:srgbClr val="00B050"/>
                </a:solidFill>
              </a:rPr>
              <a:t>”</a:t>
            </a:r>
          </a:p>
        </p:txBody>
      </p:sp>
      <p:grpSp>
        <p:nvGrpSpPr>
          <p:cNvPr id="3" name="Group 2">
            <a:extLst>
              <a:ext uri="{FF2B5EF4-FFF2-40B4-BE49-F238E27FC236}">
                <a16:creationId xmlns:a16="http://schemas.microsoft.com/office/drawing/2014/main" id="{7765F845-5981-8B1D-9DCE-6FF427527547}"/>
              </a:ext>
            </a:extLst>
          </p:cNvPr>
          <p:cNvGrpSpPr/>
          <p:nvPr/>
        </p:nvGrpSpPr>
        <p:grpSpPr>
          <a:xfrm>
            <a:off x="5128501" y="-1936933"/>
            <a:ext cx="623829" cy="112686"/>
            <a:chOff x="3965985" y="4431962"/>
            <a:chExt cx="2442435" cy="441188"/>
          </a:xfrm>
          <a:solidFill>
            <a:srgbClr val="EF3DE7"/>
          </a:solidFill>
        </p:grpSpPr>
        <p:sp>
          <p:nvSpPr>
            <p:cNvPr id="8" name="Rectangle 7">
              <a:extLst>
                <a:ext uri="{FF2B5EF4-FFF2-40B4-BE49-F238E27FC236}">
                  <a16:creationId xmlns:a16="http://schemas.microsoft.com/office/drawing/2014/main" id="{864CD8CA-5762-9181-C467-541DF48CC491}"/>
                </a:ext>
              </a:extLst>
            </p:cNvPr>
            <p:cNvSpPr/>
            <p:nvPr/>
          </p:nvSpPr>
          <p:spPr>
            <a:xfrm>
              <a:off x="3965985" y="4431962"/>
              <a:ext cx="2440947" cy="441188"/>
            </a:xfrm>
            <a:prstGeom prst="rect">
              <a:avLst/>
            </a:prstGeom>
            <a:solidFill>
              <a:srgbClr val="FFC000"/>
            </a:solidFill>
            <a:ln>
              <a:solidFill>
                <a:srgbClr val="E2A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Freeform: Shape 8">
              <a:extLst>
                <a:ext uri="{FF2B5EF4-FFF2-40B4-BE49-F238E27FC236}">
                  <a16:creationId xmlns:a16="http://schemas.microsoft.com/office/drawing/2014/main" id="{CE2B3F9A-54D4-6143-245C-5F98001E4D04}"/>
                </a:ext>
              </a:extLst>
            </p:cNvPr>
            <p:cNvSpPr/>
            <p:nvPr/>
          </p:nvSpPr>
          <p:spPr>
            <a:xfrm>
              <a:off x="3977641" y="4447024"/>
              <a:ext cx="2430779" cy="393198"/>
            </a:xfrm>
            <a:custGeom>
              <a:avLst/>
              <a:gdLst>
                <a:gd name="connsiteX0" fmla="*/ 0 w 2430780"/>
                <a:gd name="connsiteY0" fmla="*/ 15249 h 266709"/>
                <a:gd name="connsiteX1" fmla="*/ 45720 w 2430780"/>
                <a:gd name="connsiteY1" fmla="*/ 7629 h 266709"/>
                <a:gd name="connsiteX2" fmla="*/ 76200 w 2430780"/>
                <a:gd name="connsiteY2" fmla="*/ 9 h 266709"/>
                <a:gd name="connsiteX3" fmla="*/ 327660 w 2430780"/>
                <a:gd name="connsiteY3" fmla="*/ 15249 h 266709"/>
                <a:gd name="connsiteX4" fmla="*/ 388620 w 2430780"/>
                <a:gd name="connsiteY4" fmla="*/ 60969 h 266709"/>
                <a:gd name="connsiteX5" fmla="*/ 426720 w 2430780"/>
                <a:gd name="connsiteY5" fmla="*/ 114309 h 266709"/>
                <a:gd name="connsiteX6" fmla="*/ 449580 w 2430780"/>
                <a:gd name="connsiteY6" fmla="*/ 137169 h 266709"/>
                <a:gd name="connsiteX7" fmla="*/ 487680 w 2430780"/>
                <a:gd name="connsiteY7" fmla="*/ 182889 h 266709"/>
                <a:gd name="connsiteX8" fmla="*/ 510540 w 2430780"/>
                <a:gd name="connsiteY8" fmla="*/ 190509 h 266709"/>
                <a:gd name="connsiteX9" fmla="*/ 541020 w 2430780"/>
                <a:gd name="connsiteY9" fmla="*/ 205749 h 266709"/>
                <a:gd name="connsiteX10" fmla="*/ 769620 w 2430780"/>
                <a:gd name="connsiteY10" fmla="*/ 198129 h 266709"/>
                <a:gd name="connsiteX11" fmla="*/ 822960 w 2430780"/>
                <a:gd name="connsiteY11" fmla="*/ 190509 h 266709"/>
                <a:gd name="connsiteX12" fmla="*/ 1120140 w 2430780"/>
                <a:gd name="connsiteY12" fmla="*/ 182889 h 266709"/>
                <a:gd name="connsiteX13" fmla="*/ 1264920 w 2430780"/>
                <a:gd name="connsiteY13" fmla="*/ 121929 h 266709"/>
                <a:gd name="connsiteX14" fmla="*/ 1341120 w 2430780"/>
                <a:gd name="connsiteY14" fmla="*/ 68589 h 266709"/>
                <a:gd name="connsiteX15" fmla="*/ 1379220 w 2430780"/>
                <a:gd name="connsiteY15" fmla="*/ 45729 h 266709"/>
                <a:gd name="connsiteX16" fmla="*/ 1402080 w 2430780"/>
                <a:gd name="connsiteY16" fmla="*/ 30489 h 266709"/>
                <a:gd name="connsiteX17" fmla="*/ 1455420 w 2430780"/>
                <a:gd name="connsiteY17" fmla="*/ 22869 h 266709"/>
                <a:gd name="connsiteX18" fmla="*/ 1569720 w 2430780"/>
                <a:gd name="connsiteY18" fmla="*/ 38109 h 266709"/>
                <a:gd name="connsiteX19" fmla="*/ 1600200 w 2430780"/>
                <a:gd name="connsiteY19" fmla="*/ 45729 h 266709"/>
                <a:gd name="connsiteX20" fmla="*/ 1630680 w 2430780"/>
                <a:gd name="connsiteY20" fmla="*/ 76209 h 266709"/>
                <a:gd name="connsiteX21" fmla="*/ 1691640 w 2430780"/>
                <a:gd name="connsiteY21" fmla="*/ 121929 h 266709"/>
                <a:gd name="connsiteX22" fmla="*/ 1744980 w 2430780"/>
                <a:gd name="connsiteY22" fmla="*/ 175269 h 266709"/>
                <a:gd name="connsiteX23" fmla="*/ 1805940 w 2430780"/>
                <a:gd name="connsiteY23" fmla="*/ 213369 h 266709"/>
                <a:gd name="connsiteX24" fmla="*/ 1836420 w 2430780"/>
                <a:gd name="connsiteY24" fmla="*/ 228609 h 266709"/>
                <a:gd name="connsiteX25" fmla="*/ 1897380 w 2430780"/>
                <a:gd name="connsiteY25" fmla="*/ 259089 h 266709"/>
                <a:gd name="connsiteX26" fmla="*/ 1958340 w 2430780"/>
                <a:gd name="connsiteY26" fmla="*/ 266709 h 266709"/>
                <a:gd name="connsiteX27" fmla="*/ 2148840 w 2430780"/>
                <a:gd name="connsiteY27" fmla="*/ 259089 h 266709"/>
                <a:gd name="connsiteX28" fmla="*/ 2217420 w 2430780"/>
                <a:gd name="connsiteY28" fmla="*/ 236229 h 266709"/>
                <a:gd name="connsiteX29" fmla="*/ 2240280 w 2430780"/>
                <a:gd name="connsiteY29" fmla="*/ 228609 h 266709"/>
                <a:gd name="connsiteX30" fmla="*/ 2301240 w 2430780"/>
                <a:gd name="connsiteY30" fmla="*/ 213369 h 266709"/>
                <a:gd name="connsiteX31" fmla="*/ 2369820 w 2430780"/>
                <a:gd name="connsiteY31" fmla="*/ 182889 h 266709"/>
                <a:gd name="connsiteX32" fmla="*/ 2430780 w 2430780"/>
                <a:gd name="connsiteY32" fmla="*/ 182889 h 266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430780" h="266709">
                  <a:moveTo>
                    <a:pt x="0" y="15249"/>
                  </a:moveTo>
                  <a:cubicBezTo>
                    <a:pt x="15240" y="12709"/>
                    <a:pt x="30570" y="10659"/>
                    <a:pt x="45720" y="7629"/>
                  </a:cubicBezTo>
                  <a:cubicBezTo>
                    <a:pt x="55989" y="5575"/>
                    <a:pt x="65731" y="-274"/>
                    <a:pt x="76200" y="9"/>
                  </a:cubicBezTo>
                  <a:cubicBezTo>
                    <a:pt x="160143" y="2278"/>
                    <a:pt x="243840" y="10169"/>
                    <a:pt x="327660" y="15249"/>
                  </a:cubicBezTo>
                  <a:cubicBezTo>
                    <a:pt x="347980" y="30489"/>
                    <a:pt x="374531" y="39835"/>
                    <a:pt x="388620" y="60969"/>
                  </a:cubicBezTo>
                  <a:cubicBezTo>
                    <a:pt x="400681" y="79061"/>
                    <a:pt x="412543" y="97769"/>
                    <a:pt x="426720" y="114309"/>
                  </a:cubicBezTo>
                  <a:cubicBezTo>
                    <a:pt x="433733" y="122491"/>
                    <a:pt x="442681" y="128890"/>
                    <a:pt x="449580" y="137169"/>
                  </a:cubicBezTo>
                  <a:cubicBezTo>
                    <a:pt x="467151" y="158254"/>
                    <a:pt x="462635" y="166193"/>
                    <a:pt x="487680" y="182889"/>
                  </a:cubicBezTo>
                  <a:cubicBezTo>
                    <a:pt x="494363" y="187344"/>
                    <a:pt x="503157" y="187345"/>
                    <a:pt x="510540" y="190509"/>
                  </a:cubicBezTo>
                  <a:cubicBezTo>
                    <a:pt x="520981" y="194984"/>
                    <a:pt x="530860" y="200669"/>
                    <a:pt x="541020" y="205749"/>
                  </a:cubicBezTo>
                  <a:cubicBezTo>
                    <a:pt x="617220" y="203209"/>
                    <a:pt x="693489" y="202244"/>
                    <a:pt x="769620" y="198129"/>
                  </a:cubicBezTo>
                  <a:cubicBezTo>
                    <a:pt x="787554" y="197160"/>
                    <a:pt x="805016" y="191289"/>
                    <a:pt x="822960" y="190509"/>
                  </a:cubicBezTo>
                  <a:cubicBezTo>
                    <a:pt x="921959" y="186205"/>
                    <a:pt x="1021080" y="185429"/>
                    <a:pt x="1120140" y="182889"/>
                  </a:cubicBezTo>
                  <a:cubicBezTo>
                    <a:pt x="1153451" y="171785"/>
                    <a:pt x="1240482" y="146367"/>
                    <a:pt x="1264920" y="121929"/>
                  </a:cubicBezTo>
                  <a:cubicBezTo>
                    <a:pt x="1318045" y="68804"/>
                    <a:pt x="1289731" y="81436"/>
                    <a:pt x="1341120" y="68589"/>
                  </a:cubicBezTo>
                  <a:cubicBezTo>
                    <a:pt x="1353820" y="60969"/>
                    <a:pt x="1366661" y="53579"/>
                    <a:pt x="1379220" y="45729"/>
                  </a:cubicBezTo>
                  <a:cubicBezTo>
                    <a:pt x="1386986" y="40875"/>
                    <a:pt x="1393308" y="33121"/>
                    <a:pt x="1402080" y="30489"/>
                  </a:cubicBezTo>
                  <a:cubicBezTo>
                    <a:pt x="1419283" y="25328"/>
                    <a:pt x="1437640" y="25409"/>
                    <a:pt x="1455420" y="22869"/>
                  </a:cubicBezTo>
                  <a:cubicBezTo>
                    <a:pt x="1493520" y="27949"/>
                    <a:pt x="1531753" y="32114"/>
                    <a:pt x="1569720" y="38109"/>
                  </a:cubicBezTo>
                  <a:cubicBezTo>
                    <a:pt x="1580065" y="39742"/>
                    <a:pt x="1591319" y="40178"/>
                    <a:pt x="1600200" y="45729"/>
                  </a:cubicBezTo>
                  <a:cubicBezTo>
                    <a:pt x="1612384" y="53344"/>
                    <a:pt x="1619642" y="67011"/>
                    <a:pt x="1630680" y="76209"/>
                  </a:cubicBezTo>
                  <a:cubicBezTo>
                    <a:pt x="1650193" y="92470"/>
                    <a:pt x="1673679" y="103968"/>
                    <a:pt x="1691640" y="121929"/>
                  </a:cubicBezTo>
                  <a:cubicBezTo>
                    <a:pt x="1709420" y="139709"/>
                    <a:pt x="1722490" y="164024"/>
                    <a:pt x="1744980" y="175269"/>
                  </a:cubicBezTo>
                  <a:cubicBezTo>
                    <a:pt x="1822209" y="213884"/>
                    <a:pt x="1726805" y="163910"/>
                    <a:pt x="1805940" y="213369"/>
                  </a:cubicBezTo>
                  <a:cubicBezTo>
                    <a:pt x="1815573" y="219389"/>
                    <a:pt x="1826557" y="222973"/>
                    <a:pt x="1836420" y="228609"/>
                  </a:cubicBezTo>
                  <a:cubicBezTo>
                    <a:pt x="1864733" y="244788"/>
                    <a:pt x="1859630" y="250378"/>
                    <a:pt x="1897380" y="259089"/>
                  </a:cubicBezTo>
                  <a:cubicBezTo>
                    <a:pt x="1917334" y="263694"/>
                    <a:pt x="1938020" y="264169"/>
                    <a:pt x="1958340" y="266709"/>
                  </a:cubicBezTo>
                  <a:cubicBezTo>
                    <a:pt x="2021840" y="264169"/>
                    <a:pt x="2085725" y="266514"/>
                    <a:pt x="2148840" y="259089"/>
                  </a:cubicBezTo>
                  <a:cubicBezTo>
                    <a:pt x="2172772" y="256274"/>
                    <a:pt x="2194560" y="243849"/>
                    <a:pt x="2217420" y="236229"/>
                  </a:cubicBezTo>
                  <a:cubicBezTo>
                    <a:pt x="2225040" y="233689"/>
                    <a:pt x="2232404" y="230184"/>
                    <a:pt x="2240280" y="228609"/>
                  </a:cubicBezTo>
                  <a:cubicBezTo>
                    <a:pt x="2262643" y="224136"/>
                    <a:pt x="2280738" y="222156"/>
                    <a:pt x="2301240" y="213369"/>
                  </a:cubicBezTo>
                  <a:cubicBezTo>
                    <a:pt x="2318863" y="205816"/>
                    <a:pt x="2351388" y="185725"/>
                    <a:pt x="2369820" y="182889"/>
                  </a:cubicBezTo>
                  <a:cubicBezTo>
                    <a:pt x="2389904" y="179799"/>
                    <a:pt x="2410460" y="182889"/>
                    <a:pt x="2430780" y="182889"/>
                  </a:cubicBezTo>
                </a:path>
              </a:pathLst>
            </a:custGeom>
            <a:solidFill>
              <a:srgbClr val="FFC000"/>
            </a:solidFill>
            <a:ln w="57150">
              <a:solidFill>
                <a:srgbClr val="E2A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2" name="Rectangle 11">
            <a:extLst>
              <a:ext uri="{FF2B5EF4-FFF2-40B4-BE49-F238E27FC236}">
                <a16:creationId xmlns:a16="http://schemas.microsoft.com/office/drawing/2014/main" id="{A690142A-0664-CF18-8DF6-A6F74CBFEDB9}"/>
              </a:ext>
            </a:extLst>
          </p:cNvPr>
          <p:cNvSpPr/>
          <p:nvPr/>
        </p:nvSpPr>
        <p:spPr>
          <a:xfrm>
            <a:off x="5253990" y="-1993209"/>
            <a:ext cx="125730" cy="24003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Arrow: Circular 12">
            <a:extLst>
              <a:ext uri="{FF2B5EF4-FFF2-40B4-BE49-F238E27FC236}">
                <a16:creationId xmlns:a16="http://schemas.microsoft.com/office/drawing/2014/main" id="{385E7DDA-E937-8A60-6EE5-30F9AACCA54E}"/>
              </a:ext>
            </a:extLst>
          </p:cNvPr>
          <p:cNvSpPr/>
          <p:nvPr/>
        </p:nvSpPr>
        <p:spPr>
          <a:xfrm rot="4923447">
            <a:off x="2360877" y="430669"/>
            <a:ext cx="8582637" cy="2546065"/>
          </a:xfrm>
          <a:prstGeom prst="circularArrow">
            <a:avLst>
              <a:gd name="adj1" fmla="val 6120"/>
              <a:gd name="adj2" fmla="val 1243916"/>
              <a:gd name="adj3" fmla="val 16663604"/>
              <a:gd name="adj4" fmla="val 10552014"/>
              <a:gd name="adj5" fmla="val 10435"/>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 name="Arrow: Circular 6">
            <a:extLst>
              <a:ext uri="{FF2B5EF4-FFF2-40B4-BE49-F238E27FC236}">
                <a16:creationId xmlns:a16="http://schemas.microsoft.com/office/drawing/2014/main" id="{746E49B3-F13A-89A5-7A72-72BABD7D763E}"/>
              </a:ext>
            </a:extLst>
          </p:cNvPr>
          <p:cNvSpPr/>
          <p:nvPr/>
        </p:nvSpPr>
        <p:spPr>
          <a:xfrm rot="7005066">
            <a:off x="2069013" y="1742616"/>
            <a:ext cx="8582637" cy="2546065"/>
          </a:xfrm>
          <a:prstGeom prst="circularArrow">
            <a:avLst>
              <a:gd name="adj1" fmla="val 6364"/>
              <a:gd name="adj2" fmla="val 1243916"/>
              <a:gd name="adj3" fmla="val 17789996"/>
              <a:gd name="adj4" fmla="val 13049324"/>
              <a:gd name="adj5" fmla="val 10435"/>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60696634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7"/>
          <p:cNvSpPr txBox="1">
            <a:spLocks noGrp="1"/>
          </p:cNvSpPr>
          <p:nvPr>
            <p:ph type="title"/>
          </p:nvPr>
        </p:nvSpPr>
        <p:spPr>
          <a:xfrm>
            <a:off x="486113" y="372413"/>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200" b="1" dirty="0"/>
              <a:t>Language Translation</a:t>
            </a:r>
            <a:endParaRPr sz="3200" b="1" dirty="0"/>
          </a:p>
        </p:txBody>
      </p:sp>
      <p:sp>
        <p:nvSpPr>
          <p:cNvPr id="111" name="Google Shape;111;p17"/>
          <p:cNvSpPr txBox="1">
            <a:spLocks noGrp="1"/>
          </p:cNvSpPr>
          <p:nvPr>
            <p:ph type="body" idx="1"/>
          </p:nvPr>
        </p:nvSpPr>
        <p:spPr>
          <a:xfrm>
            <a:off x="786150" y="1075013"/>
            <a:ext cx="7571700" cy="3573600"/>
          </a:xfrm>
          <a:prstGeom prst="rect">
            <a:avLst/>
          </a:prstGeom>
        </p:spPr>
        <p:txBody>
          <a:bodyPr spcFirstLastPara="1" wrap="square" lIns="91425" tIns="91425" rIns="91425" bIns="91425" anchor="t" anchorCtr="0">
            <a:noAutofit/>
          </a:bodyPr>
          <a:lstStyle/>
          <a:p>
            <a:pPr marL="342900" indent="-342900">
              <a:lnSpc>
                <a:spcPct val="150000"/>
              </a:lnSpc>
            </a:pPr>
            <a:r>
              <a:rPr lang="en-US" b="1" dirty="0"/>
              <a:t>What “Attention Is All You Need” showcased</a:t>
            </a:r>
          </a:p>
          <a:p>
            <a:pPr marL="800100" lvl="1" indent="-342900">
              <a:lnSpc>
                <a:spcPct val="150000"/>
              </a:lnSpc>
            </a:pPr>
            <a:r>
              <a:rPr lang="en-US" dirty="0"/>
              <a:t>English -&gt; French</a:t>
            </a:r>
          </a:p>
          <a:p>
            <a:pPr marL="342900" indent="-342900">
              <a:lnSpc>
                <a:spcPct val="150000"/>
              </a:lnSpc>
            </a:pPr>
            <a:r>
              <a:rPr lang="en-US" b="1" dirty="0"/>
              <a:t>Independent Language Translation Implementation</a:t>
            </a:r>
          </a:p>
          <a:p>
            <a:pPr marL="800100" lvl="1" indent="-342900">
              <a:lnSpc>
                <a:spcPct val="150000"/>
              </a:lnSpc>
            </a:pPr>
            <a:r>
              <a:rPr lang="en-US" dirty="0"/>
              <a:t>Portuguese -&gt; English</a:t>
            </a:r>
          </a:p>
        </p:txBody>
      </p:sp>
      <p:sp>
        <p:nvSpPr>
          <p:cNvPr id="112" name="Google Shape;112;p17"/>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53</a:t>
            </a:fld>
            <a:endParaRPr/>
          </a:p>
        </p:txBody>
      </p:sp>
    </p:spTree>
    <p:extLst>
      <p:ext uri="{BB962C8B-B14F-4D97-AF65-F5344CB8AC3E}">
        <p14:creationId xmlns:p14="http://schemas.microsoft.com/office/powerpoint/2010/main" val="362069832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7"/>
          <p:cNvSpPr txBox="1">
            <a:spLocks noGrp="1"/>
          </p:cNvSpPr>
          <p:nvPr>
            <p:ph type="title"/>
          </p:nvPr>
        </p:nvSpPr>
        <p:spPr>
          <a:xfrm>
            <a:off x="486113" y="372413"/>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200" b="1" dirty="0"/>
              <a:t>English to French - Model</a:t>
            </a:r>
            <a:endParaRPr sz="3200" b="1" dirty="0"/>
          </a:p>
        </p:txBody>
      </p:sp>
      <p:sp>
        <p:nvSpPr>
          <p:cNvPr id="111" name="Google Shape;111;p17"/>
          <p:cNvSpPr txBox="1">
            <a:spLocks noGrp="1"/>
          </p:cNvSpPr>
          <p:nvPr>
            <p:ph type="body" idx="1"/>
          </p:nvPr>
        </p:nvSpPr>
        <p:spPr>
          <a:xfrm>
            <a:off x="786150" y="1075013"/>
            <a:ext cx="7571700" cy="3573600"/>
          </a:xfrm>
          <a:prstGeom prst="rect">
            <a:avLst/>
          </a:prstGeom>
        </p:spPr>
        <p:txBody>
          <a:bodyPr spcFirstLastPara="1" wrap="square" lIns="91425" tIns="91425" rIns="91425" bIns="91425" anchor="t" anchorCtr="0">
            <a:noAutofit/>
          </a:bodyPr>
          <a:lstStyle/>
          <a:p>
            <a:pPr marL="342900" indent="-342900">
              <a:lnSpc>
                <a:spcPct val="150000"/>
              </a:lnSpc>
            </a:pPr>
            <a:r>
              <a:rPr lang="en-US" dirty="0"/>
              <a:t>Used a pre-trained transformer from </a:t>
            </a:r>
            <a:r>
              <a:rPr lang="en-US" b="1" dirty="0" err="1"/>
              <a:t>HuggingFace</a:t>
            </a:r>
            <a:endParaRPr lang="en-US" b="1" dirty="0"/>
          </a:p>
          <a:p>
            <a:pPr marL="342900" indent="-342900">
              <a:lnSpc>
                <a:spcPct val="150000"/>
              </a:lnSpc>
            </a:pPr>
            <a:r>
              <a:rPr lang="en-US" dirty="0"/>
              <a:t>Available data</a:t>
            </a:r>
          </a:p>
          <a:p>
            <a:pPr marL="800100" lvl="1" indent="-342900">
              <a:lnSpc>
                <a:spcPct val="150000"/>
              </a:lnSpc>
            </a:pPr>
            <a:r>
              <a:rPr lang="en-US" dirty="0"/>
              <a:t>Paired English to French</a:t>
            </a:r>
          </a:p>
          <a:p>
            <a:pPr marL="800100" lvl="1" indent="-342900">
              <a:lnSpc>
                <a:spcPct val="150000"/>
              </a:lnSpc>
            </a:pPr>
            <a:r>
              <a:rPr lang="en-US" dirty="0"/>
              <a:t>Tokenizer</a:t>
            </a:r>
          </a:p>
          <a:p>
            <a:pPr marL="800100" lvl="1" indent="-342900">
              <a:lnSpc>
                <a:spcPct val="150000"/>
              </a:lnSpc>
            </a:pPr>
            <a:r>
              <a:rPr lang="en-US" dirty="0"/>
              <a:t>Fine-Tuning Data</a:t>
            </a:r>
          </a:p>
        </p:txBody>
      </p:sp>
      <p:sp>
        <p:nvSpPr>
          <p:cNvPr id="112" name="Google Shape;112;p17"/>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54</a:t>
            </a:fld>
            <a:endParaRPr/>
          </a:p>
        </p:txBody>
      </p:sp>
      <p:pic>
        <p:nvPicPr>
          <p:cNvPr id="28676" name="Picture 4" descr="Hugging Face – Lux Capital">
            <a:extLst>
              <a:ext uri="{FF2B5EF4-FFF2-40B4-BE49-F238E27FC236}">
                <a16:creationId xmlns:a16="http://schemas.microsoft.com/office/drawing/2014/main" id="{0852BA77-435E-E7D9-B2FD-B6CE4061DCE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22315" y="1216273"/>
            <a:ext cx="607945" cy="56134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58454D65-858D-250E-54E3-B9B1F4A6B6F1}"/>
              </a:ext>
            </a:extLst>
          </p:cNvPr>
          <p:cNvPicPr>
            <a:picLocks noChangeAspect="1"/>
          </p:cNvPicPr>
          <p:nvPr/>
        </p:nvPicPr>
        <p:blipFill>
          <a:blip r:embed="rId4"/>
          <a:stretch>
            <a:fillRect/>
          </a:stretch>
        </p:blipFill>
        <p:spPr>
          <a:xfrm>
            <a:off x="4174010" y="3048776"/>
            <a:ext cx="4504724" cy="1579345"/>
          </a:xfrm>
          <a:prstGeom prst="rect">
            <a:avLst/>
          </a:prstGeom>
        </p:spPr>
      </p:pic>
      <p:sp>
        <p:nvSpPr>
          <p:cNvPr id="5" name="TextBox 4">
            <a:extLst>
              <a:ext uri="{FF2B5EF4-FFF2-40B4-BE49-F238E27FC236}">
                <a16:creationId xmlns:a16="http://schemas.microsoft.com/office/drawing/2014/main" id="{47C559F9-C0FB-8732-CEBA-70B7ADF69603}"/>
              </a:ext>
            </a:extLst>
          </p:cNvPr>
          <p:cNvSpPr txBox="1"/>
          <p:nvPr/>
        </p:nvSpPr>
        <p:spPr>
          <a:xfrm>
            <a:off x="4292810" y="4643361"/>
            <a:ext cx="3896150" cy="338554"/>
          </a:xfrm>
          <a:prstGeom prst="rect">
            <a:avLst/>
          </a:prstGeom>
          <a:noFill/>
        </p:spPr>
        <p:txBody>
          <a:bodyPr wrap="square" rtlCol="0">
            <a:spAutoFit/>
          </a:bodyPr>
          <a:lstStyle/>
          <a:p>
            <a:r>
              <a:rPr lang="en-US" sz="1600" b="1" dirty="0"/>
              <a:t>T</a:t>
            </a:r>
            <a:r>
              <a:rPr lang="en-US" sz="1600" dirty="0"/>
              <a:t>ext-</a:t>
            </a:r>
            <a:r>
              <a:rPr lang="en-US" sz="1600" b="1" dirty="0"/>
              <a:t>T</a:t>
            </a:r>
            <a:r>
              <a:rPr lang="en-US" sz="1600" dirty="0"/>
              <a:t>o-</a:t>
            </a:r>
            <a:r>
              <a:rPr lang="en-US" sz="1600" b="1" dirty="0"/>
              <a:t>T</a:t>
            </a:r>
            <a:r>
              <a:rPr lang="en-US" sz="1600" dirty="0"/>
              <a:t>ext </a:t>
            </a:r>
            <a:r>
              <a:rPr lang="en-US" sz="1600" b="1" dirty="0"/>
              <a:t>T</a:t>
            </a:r>
            <a:r>
              <a:rPr lang="en-US" sz="1600" dirty="0"/>
              <a:t>ransfer </a:t>
            </a:r>
            <a:r>
              <a:rPr lang="en-US" sz="1600" b="1" dirty="0"/>
              <a:t>T</a:t>
            </a:r>
            <a:r>
              <a:rPr lang="en-US" sz="1600" dirty="0"/>
              <a:t>ransformer </a:t>
            </a:r>
            <a:r>
              <a:rPr lang="en-US" sz="1600" b="1" dirty="0"/>
              <a:t>(T5)</a:t>
            </a:r>
            <a:endParaRPr lang="en-US" sz="1600" dirty="0"/>
          </a:p>
        </p:txBody>
      </p:sp>
    </p:spTree>
    <p:extLst>
      <p:ext uri="{BB962C8B-B14F-4D97-AF65-F5344CB8AC3E}">
        <p14:creationId xmlns:p14="http://schemas.microsoft.com/office/powerpoint/2010/main" val="390577680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7"/>
          <p:cNvSpPr txBox="1">
            <a:spLocks noGrp="1"/>
          </p:cNvSpPr>
          <p:nvPr>
            <p:ph type="title"/>
          </p:nvPr>
        </p:nvSpPr>
        <p:spPr>
          <a:xfrm>
            <a:off x="486113" y="372413"/>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200" b="1" dirty="0"/>
              <a:t>English to French - Results</a:t>
            </a:r>
            <a:endParaRPr sz="3200" b="1" dirty="0"/>
          </a:p>
        </p:txBody>
      </p:sp>
      <p:sp>
        <p:nvSpPr>
          <p:cNvPr id="111" name="Google Shape;111;p17"/>
          <p:cNvSpPr txBox="1">
            <a:spLocks noGrp="1"/>
          </p:cNvSpPr>
          <p:nvPr>
            <p:ph type="body" idx="1"/>
          </p:nvPr>
        </p:nvSpPr>
        <p:spPr>
          <a:xfrm>
            <a:off x="786150" y="1075013"/>
            <a:ext cx="7571700" cy="3573600"/>
          </a:xfrm>
          <a:prstGeom prst="rect">
            <a:avLst/>
          </a:prstGeom>
        </p:spPr>
        <p:txBody>
          <a:bodyPr spcFirstLastPara="1" wrap="square" lIns="91425" tIns="91425" rIns="91425" bIns="91425" anchor="t" anchorCtr="0">
            <a:noAutofit/>
          </a:bodyPr>
          <a:lstStyle/>
          <a:p>
            <a:pPr marL="342900" indent="-342900">
              <a:lnSpc>
                <a:spcPct val="150000"/>
              </a:lnSpc>
            </a:pPr>
            <a:r>
              <a:rPr lang="en-US" b="1" dirty="0"/>
              <a:t>Training</a:t>
            </a:r>
          </a:p>
          <a:p>
            <a:pPr marL="800100" lvl="1" indent="-342900">
              <a:lnSpc>
                <a:spcPct val="150000"/>
              </a:lnSpc>
            </a:pPr>
            <a:r>
              <a:rPr lang="en-US" b="1" dirty="0"/>
              <a:t>Time: </a:t>
            </a:r>
            <a:r>
              <a:rPr lang="en-US" dirty="0"/>
              <a:t>Around 3 hours to train (6 Epochs)</a:t>
            </a:r>
          </a:p>
          <a:p>
            <a:pPr marL="800100" lvl="1" indent="-342900">
              <a:lnSpc>
                <a:spcPct val="150000"/>
              </a:lnSpc>
            </a:pPr>
            <a:r>
              <a:rPr lang="en-US" b="1" dirty="0"/>
              <a:t>Heads: </a:t>
            </a:r>
            <a:r>
              <a:rPr lang="en-US" dirty="0"/>
              <a:t>8</a:t>
            </a:r>
            <a:endParaRPr lang="en-US" b="1" dirty="0"/>
          </a:p>
          <a:p>
            <a:pPr marL="800100" lvl="1" indent="-342900">
              <a:lnSpc>
                <a:spcPct val="150000"/>
              </a:lnSpc>
            </a:pPr>
            <a:r>
              <a:rPr lang="en-US" b="1" dirty="0"/>
              <a:t>Layers: </a:t>
            </a:r>
            <a:r>
              <a:rPr lang="en-US" dirty="0"/>
              <a:t>6</a:t>
            </a:r>
            <a:endParaRPr lang="en-US" b="1" dirty="0"/>
          </a:p>
          <a:p>
            <a:pPr marL="342900" indent="-342900">
              <a:lnSpc>
                <a:spcPct val="150000"/>
              </a:lnSpc>
            </a:pPr>
            <a:r>
              <a:rPr lang="en-US" b="1" dirty="0"/>
              <a:t>Inference</a:t>
            </a:r>
          </a:p>
          <a:p>
            <a:pPr marL="800100" lvl="1" indent="-342900">
              <a:lnSpc>
                <a:spcPct val="150000"/>
              </a:lnSpc>
            </a:pPr>
            <a:r>
              <a:rPr lang="en-US" b="1" dirty="0"/>
              <a:t>BLEU Score: </a:t>
            </a:r>
            <a:r>
              <a:rPr lang="en-US" dirty="0"/>
              <a:t>36.0, from 41.8</a:t>
            </a:r>
            <a:endParaRPr lang="en-US" b="1" dirty="0"/>
          </a:p>
        </p:txBody>
      </p:sp>
      <p:sp>
        <p:nvSpPr>
          <p:cNvPr id="112" name="Google Shape;112;p17"/>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55</a:t>
            </a:fld>
            <a:endParaRPr/>
          </a:p>
        </p:txBody>
      </p:sp>
      <p:pic>
        <p:nvPicPr>
          <p:cNvPr id="3" name="Picture 2">
            <a:extLst>
              <a:ext uri="{FF2B5EF4-FFF2-40B4-BE49-F238E27FC236}">
                <a16:creationId xmlns:a16="http://schemas.microsoft.com/office/drawing/2014/main" id="{8F15A836-70B6-0CB5-0719-D5926289736B}"/>
              </a:ext>
            </a:extLst>
          </p:cNvPr>
          <p:cNvPicPr>
            <a:picLocks noChangeAspect="1"/>
          </p:cNvPicPr>
          <p:nvPr/>
        </p:nvPicPr>
        <p:blipFill>
          <a:blip r:embed="rId3"/>
          <a:stretch>
            <a:fillRect/>
          </a:stretch>
        </p:blipFill>
        <p:spPr>
          <a:xfrm>
            <a:off x="5488073" y="2571750"/>
            <a:ext cx="3169814" cy="2044651"/>
          </a:xfrm>
          <a:prstGeom prst="rect">
            <a:avLst/>
          </a:prstGeom>
        </p:spPr>
      </p:pic>
      <p:sp>
        <p:nvSpPr>
          <p:cNvPr id="4" name="Rectangle 3">
            <a:extLst>
              <a:ext uri="{FF2B5EF4-FFF2-40B4-BE49-F238E27FC236}">
                <a16:creationId xmlns:a16="http://schemas.microsoft.com/office/drawing/2014/main" id="{BE128C87-3808-F2DD-2CD7-352F407A3EFE}"/>
              </a:ext>
            </a:extLst>
          </p:cNvPr>
          <p:cNvSpPr/>
          <p:nvPr/>
        </p:nvSpPr>
        <p:spPr>
          <a:xfrm>
            <a:off x="5567680" y="4155440"/>
            <a:ext cx="3017520" cy="213360"/>
          </a:xfrm>
          <a:prstGeom prst="rect">
            <a:avLst/>
          </a:prstGeom>
          <a:solidFill>
            <a:srgbClr val="FFF537">
              <a:alpha val="3803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5157023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7"/>
          <p:cNvSpPr txBox="1">
            <a:spLocks noGrp="1"/>
          </p:cNvSpPr>
          <p:nvPr>
            <p:ph type="title"/>
          </p:nvPr>
        </p:nvSpPr>
        <p:spPr>
          <a:xfrm>
            <a:off x="486113" y="372413"/>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200" b="1" dirty="0"/>
              <a:t>Portuguese to English - Model</a:t>
            </a:r>
            <a:endParaRPr sz="3200" b="1" dirty="0"/>
          </a:p>
        </p:txBody>
      </p:sp>
      <p:sp>
        <p:nvSpPr>
          <p:cNvPr id="111" name="Google Shape;111;p17"/>
          <p:cNvSpPr txBox="1">
            <a:spLocks noGrp="1"/>
          </p:cNvSpPr>
          <p:nvPr>
            <p:ph type="body" idx="1"/>
          </p:nvPr>
        </p:nvSpPr>
        <p:spPr>
          <a:xfrm>
            <a:off x="786150" y="1075013"/>
            <a:ext cx="7571700" cy="3573600"/>
          </a:xfrm>
          <a:prstGeom prst="rect">
            <a:avLst/>
          </a:prstGeom>
        </p:spPr>
        <p:txBody>
          <a:bodyPr spcFirstLastPara="1" wrap="square" lIns="91425" tIns="91425" rIns="91425" bIns="91425" anchor="t" anchorCtr="0">
            <a:noAutofit/>
          </a:bodyPr>
          <a:lstStyle/>
          <a:p>
            <a:pPr marL="342900" indent="-342900">
              <a:lnSpc>
                <a:spcPct val="150000"/>
              </a:lnSpc>
            </a:pPr>
            <a:r>
              <a:rPr lang="en-US" b="1" dirty="0" err="1"/>
              <a:t>Tensorflow</a:t>
            </a:r>
            <a:r>
              <a:rPr lang="en-US" b="1" dirty="0"/>
              <a:t> Implementation</a:t>
            </a:r>
          </a:p>
          <a:p>
            <a:pPr marL="800100" lvl="1" indent="-342900">
              <a:lnSpc>
                <a:spcPct val="150000"/>
              </a:lnSpc>
            </a:pPr>
            <a:r>
              <a:rPr lang="en-US" dirty="0"/>
              <a:t>Custom layers</a:t>
            </a:r>
          </a:p>
          <a:p>
            <a:pPr marL="800100" lvl="1" indent="-342900">
              <a:lnSpc>
                <a:spcPct val="150000"/>
              </a:lnSpc>
            </a:pPr>
            <a:r>
              <a:rPr lang="en-US" dirty="0"/>
              <a:t>Found dataset </a:t>
            </a:r>
            <a:r>
              <a:rPr lang="en-US" b="1" dirty="0"/>
              <a:t>(</a:t>
            </a:r>
            <a:r>
              <a:rPr lang="en-US" b="1" dirty="0" err="1"/>
              <a:t>ted_hrlr_translate</a:t>
            </a:r>
            <a:r>
              <a:rPr lang="en-US" b="1" dirty="0"/>
              <a:t>)</a:t>
            </a:r>
            <a:endParaRPr lang="en-US" dirty="0"/>
          </a:p>
          <a:p>
            <a:pPr marL="800100" lvl="1" indent="-342900">
              <a:lnSpc>
                <a:spcPct val="150000"/>
              </a:lnSpc>
            </a:pPr>
            <a:r>
              <a:rPr lang="en-US" dirty="0"/>
              <a:t>Found tokenizer </a:t>
            </a:r>
            <a:r>
              <a:rPr lang="en-US" b="1" dirty="0"/>
              <a:t>(pt &amp; </a:t>
            </a:r>
            <a:r>
              <a:rPr lang="en-US" b="1" dirty="0" err="1"/>
              <a:t>en</a:t>
            </a:r>
            <a:r>
              <a:rPr lang="en-US" b="1" dirty="0"/>
              <a:t> variants)</a:t>
            </a:r>
            <a:endParaRPr lang="en-US" dirty="0"/>
          </a:p>
          <a:p>
            <a:pPr marL="342900" indent="-342900">
              <a:lnSpc>
                <a:spcPct val="150000"/>
              </a:lnSpc>
            </a:pPr>
            <a:r>
              <a:rPr lang="en-US" b="1" dirty="0"/>
              <a:t>Batch-able on ROSIE</a:t>
            </a:r>
          </a:p>
          <a:p>
            <a:pPr marL="800100" lvl="1" indent="-342900">
              <a:lnSpc>
                <a:spcPct val="150000"/>
              </a:lnSpc>
            </a:pPr>
            <a:r>
              <a:rPr lang="en-US" dirty="0"/>
              <a:t>.</a:t>
            </a:r>
            <a:r>
              <a:rPr lang="en-US" dirty="0" err="1"/>
              <a:t>sh</a:t>
            </a:r>
            <a:r>
              <a:rPr lang="en-US" dirty="0"/>
              <a:t> &amp; .</a:t>
            </a:r>
            <a:r>
              <a:rPr lang="en-US" dirty="0" err="1"/>
              <a:t>py</a:t>
            </a:r>
            <a:r>
              <a:rPr lang="en-US" dirty="0"/>
              <a:t> scripts developed, along with </a:t>
            </a:r>
            <a:r>
              <a:rPr lang="en-US" dirty="0" err="1"/>
              <a:t>Jupyter</a:t>
            </a:r>
            <a:endParaRPr lang="en-US" dirty="0"/>
          </a:p>
        </p:txBody>
      </p:sp>
      <p:sp>
        <p:nvSpPr>
          <p:cNvPr id="112" name="Google Shape;112;p17"/>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56</a:t>
            </a:fld>
            <a:endParaRPr/>
          </a:p>
        </p:txBody>
      </p:sp>
    </p:spTree>
    <p:extLst>
      <p:ext uri="{BB962C8B-B14F-4D97-AF65-F5344CB8AC3E}">
        <p14:creationId xmlns:p14="http://schemas.microsoft.com/office/powerpoint/2010/main" val="227207223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2" name="Google Shape;112;p17"/>
          <p:cNvSpPr txBox="1">
            <a:spLocks noGrp="1"/>
          </p:cNvSpPr>
          <p:nvPr>
            <p:ph type="sldNum" idx="12"/>
          </p:nvPr>
        </p:nvSpPr>
        <p:spPr>
          <a:xfrm>
            <a:off x="8595300" y="48260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57</a:t>
            </a:fld>
            <a:endParaRPr dirty="0"/>
          </a:p>
        </p:txBody>
      </p:sp>
      <p:pic>
        <p:nvPicPr>
          <p:cNvPr id="6" name="Picture 5">
            <a:extLst>
              <a:ext uri="{FF2B5EF4-FFF2-40B4-BE49-F238E27FC236}">
                <a16:creationId xmlns:a16="http://schemas.microsoft.com/office/drawing/2014/main" id="{4DECCE8E-68B3-AABA-2094-420BF6E829D1}"/>
              </a:ext>
            </a:extLst>
          </p:cNvPr>
          <p:cNvPicPr>
            <a:picLocks noChangeAspect="1"/>
          </p:cNvPicPr>
          <p:nvPr/>
        </p:nvPicPr>
        <p:blipFill>
          <a:blip r:embed="rId3"/>
          <a:stretch>
            <a:fillRect/>
          </a:stretch>
        </p:blipFill>
        <p:spPr>
          <a:xfrm>
            <a:off x="259080" y="263767"/>
            <a:ext cx="4697356" cy="4615966"/>
          </a:xfrm>
          <a:prstGeom prst="rect">
            <a:avLst/>
          </a:prstGeom>
        </p:spPr>
      </p:pic>
      <p:grpSp>
        <p:nvGrpSpPr>
          <p:cNvPr id="13" name="Group 12">
            <a:extLst>
              <a:ext uri="{FF2B5EF4-FFF2-40B4-BE49-F238E27FC236}">
                <a16:creationId xmlns:a16="http://schemas.microsoft.com/office/drawing/2014/main" id="{5E47E7A0-DAEE-D58D-C33E-EB50193D1792}"/>
              </a:ext>
            </a:extLst>
          </p:cNvPr>
          <p:cNvGrpSpPr/>
          <p:nvPr/>
        </p:nvGrpSpPr>
        <p:grpSpPr>
          <a:xfrm>
            <a:off x="5233385" y="263767"/>
            <a:ext cx="3699403" cy="4615966"/>
            <a:chOff x="2700528" y="158378"/>
            <a:chExt cx="3636264" cy="4537184"/>
          </a:xfrm>
        </p:grpSpPr>
        <p:pic>
          <p:nvPicPr>
            <p:cNvPr id="10" name="Picture 2">
              <a:extLst>
                <a:ext uri="{FF2B5EF4-FFF2-40B4-BE49-F238E27FC236}">
                  <a16:creationId xmlns:a16="http://schemas.microsoft.com/office/drawing/2014/main" id="{CB6A6755-FB56-A58A-65BA-7A7709FF478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4819" t="17452" r="7433" b="7424"/>
            <a:stretch/>
          </p:blipFill>
          <p:spPr bwMode="auto">
            <a:xfrm>
              <a:off x="2700528" y="158378"/>
              <a:ext cx="3636264" cy="4537184"/>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a:extLst>
                <a:ext uri="{FF2B5EF4-FFF2-40B4-BE49-F238E27FC236}">
                  <a16:creationId xmlns:a16="http://schemas.microsoft.com/office/drawing/2014/main" id="{D0E3BC99-0EA6-7B63-01F6-693F308EFF38}"/>
                </a:ext>
              </a:extLst>
            </p:cNvPr>
            <p:cNvSpPr/>
            <p:nvPr/>
          </p:nvSpPr>
          <p:spPr>
            <a:xfrm>
              <a:off x="3107229" y="1710690"/>
              <a:ext cx="1330412" cy="1946910"/>
            </a:xfrm>
            <a:prstGeom prst="rect">
              <a:avLst/>
            </a:prstGeom>
            <a:solidFill>
              <a:srgbClr val="2DFF82">
                <a:alpha val="41961"/>
              </a:srgbClr>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1181C74-0422-1440-5BDF-D5C0654C352A}"/>
                </a:ext>
              </a:extLst>
            </p:cNvPr>
            <p:cNvSpPr/>
            <p:nvPr/>
          </p:nvSpPr>
          <p:spPr>
            <a:xfrm>
              <a:off x="4552227" y="905511"/>
              <a:ext cx="1373594" cy="2752089"/>
            </a:xfrm>
            <a:prstGeom prst="rect">
              <a:avLst/>
            </a:prstGeom>
            <a:solidFill>
              <a:srgbClr val="CD2DFF">
                <a:alpha val="41961"/>
              </a:srgbClr>
            </a:solidFill>
            <a:ln>
              <a:solidFill>
                <a:srgbClr val="CD2D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5" name="Straight Connector 14">
            <a:extLst>
              <a:ext uri="{FF2B5EF4-FFF2-40B4-BE49-F238E27FC236}">
                <a16:creationId xmlns:a16="http://schemas.microsoft.com/office/drawing/2014/main" id="{3955EB35-4730-1F05-FA23-FCA789196189}"/>
              </a:ext>
            </a:extLst>
          </p:cNvPr>
          <p:cNvCxnSpPr>
            <a:cxnSpLocks/>
          </p:cNvCxnSpPr>
          <p:nvPr/>
        </p:nvCxnSpPr>
        <p:spPr>
          <a:xfrm flipV="1">
            <a:off x="4168140" y="1432560"/>
            <a:ext cx="2832521" cy="198120"/>
          </a:xfrm>
          <a:prstGeom prst="line">
            <a:avLst/>
          </a:prstGeom>
          <a:ln w="38100">
            <a:solidFill>
              <a:srgbClr val="CC00FF"/>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F1B57BAD-434E-A043-F85F-80F0CAA56357}"/>
              </a:ext>
            </a:extLst>
          </p:cNvPr>
          <p:cNvCxnSpPr>
            <a:cxnSpLocks/>
          </p:cNvCxnSpPr>
          <p:nvPr/>
        </p:nvCxnSpPr>
        <p:spPr>
          <a:xfrm>
            <a:off x="4061460" y="1023873"/>
            <a:ext cx="1805940" cy="759207"/>
          </a:xfrm>
          <a:prstGeom prst="line">
            <a:avLst/>
          </a:prstGeom>
          <a:ln w="38100">
            <a:solidFill>
              <a:srgbClr val="00EE6C"/>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9108937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7"/>
          <p:cNvSpPr txBox="1">
            <a:spLocks noGrp="1"/>
          </p:cNvSpPr>
          <p:nvPr>
            <p:ph type="title"/>
          </p:nvPr>
        </p:nvSpPr>
        <p:spPr>
          <a:xfrm>
            <a:off x="486113" y="372413"/>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200" b="1" dirty="0"/>
              <a:t>Portuguese to English - Training</a:t>
            </a:r>
            <a:endParaRPr sz="3200" b="1" dirty="0"/>
          </a:p>
        </p:txBody>
      </p:sp>
      <p:sp>
        <p:nvSpPr>
          <p:cNvPr id="112" name="Google Shape;112;p17"/>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58</a:t>
            </a:fld>
            <a:endParaRPr/>
          </a:p>
        </p:txBody>
      </p:sp>
      <p:pic>
        <p:nvPicPr>
          <p:cNvPr id="5" name="Picture 4">
            <a:extLst>
              <a:ext uri="{FF2B5EF4-FFF2-40B4-BE49-F238E27FC236}">
                <a16:creationId xmlns:a16="http://schemas.microsoft.com/office/drawing/2014/main" id="{0E7A3314-2959-C379-CF65-6B18D5CD6CC0}"/>
              </a:ext>
            </a:extLst>
          </p:cNvPr>
          <p:cNvPicPr>
            <a:picLocks noChangeAspect="1"/>
          </p:cNvPicPr>
          <p:nvPr/>
        </p:nvPicPr>
        <p:blipFill>
          <a:blip r:embed="rId3"/>
          <a:stretch>
            <a:fillRect/>
          </a:stretch>
        </p:blipFill>
        <p:spPr>
          <a:xfrm>
            <a:off x="3521754" y="1075013"/>
            <a:ext cx="4882630" cy="3861011"/>
          </a:xfrm>
          <a:prstGeom prst="rect">
            <a:avLst/>
          </a:prstGeom>
        </p:spPr>
      </p:pic>
      <p:sp>
        <p:nvSpPr>
          <p:cNvPr id="6" name="Oval 5">
            <a:extLst>
              <a:ext uri="{FF2B5EF4-FFF2-40B4-BE49-F238E27FC236}">
                <a16:creationId xmlns:a16="http://schemas.microsoft.com/office/drawing/2014/main" id="{6C5B9DB8-3C77-34EB-87E9-C3DCC829AF1B}"/>
              </a:ext>
            </a:extLst>
          </p:cNvPr>
          <p:cNvSpPr/>
          <p:nvPr/>
        </p:nvSpPr>
        <p:spPr>
          <a:xfrm>
            <a:off x="4400969" y="3887806"/>
            <a:ext cx="762000" cy="772211"/>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EC4CD2F3-51DA-E00D-9DCF-CFA7172EF9D6}"/>
              </a:ext>
            </a:extLst>
          </p:cNvPr>
          <p:cNvSpPr txBox="1"/>
          <p:nvPr/>
        </p:nvSpPr>
        <p:spPr>
          <a:xfrm>
            <a:off x="382254" y="901700"/>
            <a:ext cx="2590800" cy="3385542"/>
          </a:xfrm>
          <a:prstGeom prst="rect">
            <a:avLst/>
          </a:prstGeom>
          <a:noFill/>
        </p:spPr>
        <p:txBody>
          <a:bodyPr wrap="square" rtlCol="0">
            <a:spAutoFit/>
          </a:bodyPr>
          <a:lstStyle/>
          <a:p>
            <a:pPr>
              <a:lnSpc>
                <a:spcPct val="200000"/>
              </a:lnSpc>
            </a:pPr>
            <a:r>
              <a:rPr lang="en-US" sz="2000" b="1" u="sng" dirty="0"/>
              <a:t>Hyperparameters</a:t>
            </a:r>
          </a:p>
          <a:p>
            <a:r>
              <a:rPr lang="en-US" sz="2000" b="1" dirty="0"/>
              <a:t>Attention Heads: </a:t>
            </a:r>
            <a:r>
              <a:rPr lang="en-US" sz="2000" dirty="0"/>
              <a:t>4</a:t>
            </a:r>
          </a:p>
          <a:p>
            <a:r>
              <a:rPr lang="en-US" sz="2000" b="1" dirty="0"/>
              <a:t>Layers: </a:t>
            </a:r>
            <a:r>
              <a:rPr lang="en-US" sz="2000" dirty="0"/>
              <a:t>6</a:t>
            </a:r>
          </a:p>
          <a:p>
            <a:r>
              <a:rPr lang="en-US" sz="2000" b="1" dirty="0"/>
              <a:t>Epochs: </a:t>
            </a:r>
            <a:r>
              <a:rPr lang="en-US" sz="2000" dirty="0"/>
              <a:t>100</a:t>
            </a:r>
          </a:p>
          <a:p>
            <a:r>
              <a:rPr lang="en-US" sz="2000" b="1" dirty="0"/>
              <a:t>Time: </a:t>
            </a:r>
            <a:r>
              <a:rPr lang="en-US" sz="2000" dirty="0"/>
              <a:t>1d 4h 30m</a:t>
            </a:r>
          </a:p>
          <a:p>
            <a:endParaRPr lang="en-US" sz="2000" dirty="0"/>
          </a:p>
          <a:p>
            <a:r>
              <a:rPr lang="en-US" sz="2000" b="1" dirty="0" err="1"/>
              <a:t>Msk</a:t>
            </a:r>
            <a:r>
              <a:rPr lang="en-US" sz="2000" b="1" dirty="0"/>
              <a:t> Acc: </a:t>
            </a:r>
            <a:r>
              <a:rPr lang="en-US" sz="2000" dirty="0"/>
              <a:t>71.4%</a:t>
            </a:r>
            <a:endParaRPr lang="en-US" sz="2000" b="1" dirty="0"/>
          </a:p>
          <a:p>
            <a:r>
              <a:rPr lang="en-US" sz="2000" b="1" dirty="0"/>
              <a:t>BLEU: </a:t>
            </a:r>
          </a:p>
          <a:p>
            <a:endParaRPr lang="en-US" sz="2000" b="1" dirty="0"/>
          </a:p>
          <a:p>
            <a:endParaRPr lang="en-US" dirty="0"/>
          </a:p>
        </p:txBody>
      </p:sp>
    </p:spTree>
    <p:extLst>
      <p:ext uri="{BB962C8B-B14F-4D97-AF65-F5344CB8AC3E}">
        <p14:creationId xmlns:p14="http://schemas.microsoft.com/office/powerpoint/2010/main" val="324891335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7"/>
          <p:cNvSpPr txBox="1">
            <a:spLocks noGrp="1"/>
          </p:cNvSpPr>
          <p:nvPr>
            <p:ph type="title"/>
          </p:nvPr>
        </p:nvSpPr>
        <p:spPr>
          <a:xfrm>
            <a:off x="486113" y="372413"/>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200" b="1" dirty="0"/>
              <a:t>Discussion</a:t>
            </a:r>
            <a:endParaRPr sz="3200" b="1" dirty="0"/>
          </a:p>
        </p:txBody>
      </p:sp>
      <p:sp>
        <p:nvSpPr>
          <p:cNvPr id="111" name="Google Shape;111;p17"/>
          <p:cNvSpPr txBox="1">
            <a:spLocks noGrp="1"/>
          </p:cNvSpPr>
          <p:nvPr>
            <p:ph type="body" idx="1"/>
          </p:nvPr>
        </p:nvSpPr>
        <p:spPr>
          <a:xfrm>
            <a:off x="786150" y="1075013"/>
            <a:ext cx="7571700" cy="3573600"/>
          </a:xfrm>
          <a:prstGeom prst="rect">
            <a:avLst/>
          </a:prstGeom>
        </p:spPr>
        <p:txBody>
          <a:bodyPr spcFirstLastPara="1" wrap="square" lIns="91425" tIns="91425" rIns="91425" bIns="91425" anchor="t" anchorCtr="0">
            <a:noAutofit/>
          </a:bodyPr>
          <a:lstStyle/>
          <a:p>
            <a:pPr marL="342900" indent="-342900">
              <a:lnSpc>
                <a:spcPct val="150000"/>
              </a:lnSpc>
            </a:pPr>
            <a:r>
              <a:rPr lang="en-US" b="1" dirty="0"/>
              <a:t>What went well and what went poorly. What would you do differently?</a:t>
            </a:r>
          </a:p>
          <a:p>
            <a:pPr marL="800100" lvl="1" indent="-342900">
              <a:lnSpc>
                <a:spcPct val="150000"/>
              </a:lnSpc>
            </a:pPr>
            <a:r>
              <a:rPr lang="en-US" b="1" dirty="0">
                <a:solidFill>
                  <a:srgbClr val="00B050"/>
                </a:solidFill>
              </a:rPr>
              <a:t>Good: </a:t>
            </a:r>
            <a:r>
              <a:rPr lang="en-US" dirty="0"/>
              <a:t>Lots of resources</a:t>
            </a:r>
          </a:p>
          <a:p>
            <a:pPr marL="800100" lvl="1" indent="-342900">
              <a:lnSpc>
                <a:spcPct val="150000"/>
              </a:lnSpc>
            </a:pPr>
            <a:r>
              <a:rPr lang="en-US" b="1" dirty="0">
                <a:solidFill>
                  <a:srgbClr val="FF0000"/>
                </a:solidFill>
              </a:rPr>
              <a:t>Bad: </a:t>
            </a:r>
            <a:r>
              <a:rPr lang="en-US" dirty="0"/>
              <a:t>Lots of resources</a:t>
            </a:r>
          </a:p>
          <a:p>
            <a:pPr marL="1257300" lvl="2" indent="-342900">
              <a:lnSpc>
                <a:spcPct val="150000"/>
              </a:lnSpc>
            </a:pPr>
            <a:r>
              <a:rPr lang="en-US" dirty="0"/>
              <a:t>We’ll share our recommended resources soon</a:t>
            </a:r>
          </a:p>
          <a:p>
            <a:pPr marL="800100" lvl="1" indent="-342900">
              <a:lnSpc>
                <a:spcPct val="150000"/>
              </a:lnSpc>
            </a:pPr>
            <a:endParaRPr lang="en-US" dirty="0"/>
          </a:p>
          <a:p>
            <a:pPr marL="342900" indent="-342900">
              <a:lnSpc>
                <a:spcPct val="150000"/>
              </a:lnSpc>
            </a:pPr>
            <a:endParaRPr lang="en-US" b="1" dirty="0"/>
          </a:p>
        </p:txBody>
      </p:sp>
      <p:sp>
        <p:nvSpPr>
          <p:cNvPr id="112" name="Google Shape;112;p17"/>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59</a:t>
            </a:fld>
            <a:endParaRPr/>
          </a:p>
        </p:txBody>
      </p:sp>
    </p:spTree>
    <p:extLst>
      <p:ext uri="{BB962C8B-B14F-4D97-AF65-F5344CB8AC3E}">
        <p14:creationId xmlns:p14="http://schemas.microsoft.com/office/powerpoint/2010/main" val="34954249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7"/>
          <p:cNvSpPr txBox="1">
            <a:spLocks noGrp="1"/>
          </p:cNvSpPr>
          <p:nvPr>
            <p:ph type="title"/>
          </p:nvPr>
        </p:nvSpPr>
        <p:spPr>
          <a:xfrm>
            <a:off x="486113" y="372413"/>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200" b="1"/>
              <a:t>Background – Sequence Models</a:t>
            </a:r>
            <a:endParaRPr sz="3200" b="1"/>
          </a:p>
        </p:txBody>
      </p:sp>
      <p:sp>
        <p:nvSpPr>
          <p:cNvPr id="111" name="Google Shape;111;p17"/>
          <p:cNvSpPr txBox="1">
            <a:spLocks noGrp="1"/>
          </p:cNvSpPr>
          <p:nvPr>
            <p:ph type="body" idx="1"/>
          </p:nvPr>
        </p:nvSpPr>
        <p:spPr>
          <a:xfrm>
            <a:off x="786150" y="1075013"/>
            <a:ext cx="3785850" cy="3573600"/>
          </a:xfrm>
          <a:prstGeom prst="rect">
            <a:avLst/>
          </a:prstGeom>
        </p:spPr>
        <p:txBody>
          <a:bodyPr spcFirstLastPara="1" wrap="square" lIns="91425" tIns="91425" rIns="91425" bIns="91425" anchor="t" anchorCtr="0">
            <a:noAutofit/>
          </a:bodyPr>
          <a:lstStyle/>
          <a:p>
            <a:pPr marL="342900" indent="-342900">
              <a:lnSpc>
                <a:spcPct val="150000"/>
              </a:lnSpc>
            </a:pPr>
            <a:r>
              <a:rPr lang="en-US" b="1"/>
              <a:t>Strung together element level models</a:t>
            </a:r>
          </a:p>
          <a:p>
            <a:pPr marL="342900" indent="-342900">
              <a:lnSpc>
                <a:spcPct val="150000"/>
              </a:lnSpc>
            </a:pPr>
            <a:r>
              <a:rPr lang="en-US" b="1"/>
              <a:t>Requires sequence context and input</a:t>
            </a:r>
          </a:p>
          <a:p>
            <a:pPr marL="800100" lvl="1" indent="-342900">
              <a:lnSpc>
                <a:spcPct val="150000"/>
              </a:lnSpc>
            </a:pPr>
            <a:r>
              <a:rPr lang="en-US" b="1"/>
              <a:t>Context vector for holding information</a:t>
            </a:r>
          </a:p>
        </p:txBody>
      </p:sp>
      <p:sp>
        <p:nvSpPr>
          <p:cNvPr id="112" name="Google Shape;112;p17"/>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6</a:t>
            </a:fld>
            <a:endParaRPr/>
          </a:p>
        </p:txBody>
      </p:sp>
      <p:pic>
        <p:nvPicPr>
          <p:cNvPr id="2050" name="Picture 2" descr="Sequence to sequence model: Introduction and concepts | by Manish Chablani  | Towards Data Science">
            <a:extLst>
              <a:ext uri="{FF2B5EF4-FFF2-40B4-BE49-F238E27FC236}">
                <a16:creationId xmlns:a16="http://schemas.microsoft.com/office/drawing/2014/main" id="{2B2646D6-461F-E028-FA62-4E182864DC5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5818" t="14984" r="6450" b="28877"/>
          <a:stretch/>
        </p:blipFill>
        <p:spPr bwMode="auto">
          <a:xfrm>
            <a:off x="6194611" y="2127016"/>
            <a:ext cx="2312895" cy="1595099"/>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0634D81C-6239-DD8B-2FE0-F37873BDECE5}"/>
              </a:ext>
            </a:extLst>
          </p:cNvPr>
          <p:cNvSpPr txBox="1"/>
          <p:nvPr/>
        </p:nvSpPr>
        <p:spPr>
          <a:xfrm>
            <a:off x="5472224" y="2639944"/>
            <a:ext cx="860612" cy="461665"/>
          </a:xfrm>
          <a:prstGeom prst="rect">
            <a:avLst/>
          </a:prstGeom>
          <a:noFill/>
        </p:spPr>
        <p:txBody>
          <a:bodyPr wrap="square" rtlCol="0">
            <a:spAutoFit/>
          </a:bodyPr>
          <a:lstStyle/>
          <a:p>
            <a:pPr algn="ctr"/>
            <a:r>
              <a:rPr lang="en-US" sz="1200">
                <a:latin typeface=""/>
              </a:rPr>
              <a:t>Context Vector</a:t>
            </a:r>
          </a:p>
        </p:txBody>
      </p:sp>
    </p:spTree>
    <p:extLst>
      <p:ext uri="{BB962C8B-B14F-4D97-AF65-F5344CB8AC3E}">
        <p14:creationId xmlns:p14="http://schemas.microsoft.com/office/powerpoint/2010/main" val="308487758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7"/>
          <p:cNvSpPr txBox="1">
            <a:spLocks noGrp="1"/>
          </p:cNvSpPr>
          <p:nvPr>
            <p:ph type="title"/>
          </p:nvPr>
        </p:nvSpPr>
        <p:spPr>
          <a:xfrm>
            <a:off x="486113" y="372413"/>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200" b="1" dirty="0"/>
              <a:t>What Insights Did We Gain?</a:t>
            </a:r>
            <a:endParaRPr sz="3200" b="1" dirty="0"/>
          </a:p>
        </p:txBody>
      </p:sp>
      <p:sp>
        <p:nvSpPr>
          <p:cNvPr id="111" name="Google Shape;111;p17"/>
          <p:cNvSpPr txBox="1">
            <a:spLocks noGrp="1"/>
          </p:cNvSpPr>
          <p:nvPr>
            <p:ph type="body" idx="1"/>
          </p:nvPr>
        </p:nvSpPr>
        <p:spPr>
          <a:xfrm>
            <a:off x="786150" y="1075013"/>
            <a:ext cx="7571700" cy="3573600"/>
          </a:xfrm>
          <a:prstGeom prst="rect">
            <a:avLst/>
          </a:prstGeom>
        </p:spPr>
        <p:txBody>
          <a:bodyPr spcFirstLastPara="1" wrap="square" lIns="91425" tIns="91425" rIns="91425" bIns="91425" anchor="t" anchorCtr="0">
            <a:noAutofit/>
          </a:bodyPr>
          <a:lstStyle/>
          <a:p>
            <a:pPr marL="342900" indent="-342900">
              <a:lnSpc>
                <a:spcPct val="150000"/>
              </a:lnSpc>
            </a:pPr>
            <a:r>
              <a:rPr lang="en-US" dirty="0"/>
              <a:t>“Attention Is All You Need” Paper</a:t>
            </a:r>
          </a:p>
          <a:p>
            <a:pPr marL="800100" lvl="1" indent="-342900">
              <a:lnSpc>
                <a:spcPct val="150000"/>
              </a:lnSpc>
            </a:pPr>
            <a:r>
              <a:rPr lang="en-US" dirty="0"/>
              <a:t>Attention</a:t>
            </a:r>
          </a:p>
          <a:p>
            <a:pPr marL="800100" lvl="1" indent="-342900">
              <a:lnSpc>
                <a:spcPct val="150000"/>
              </a:lnSpc>
            </a:pPr>
            <a:r>
              <a:rPr lang="en-US" dirty="0"/>
              <a:t>Transformers</a:t>
            </a:r>
          </a:p>
          <a:p>
            <a:pPr marL="342900" indent="-342900">
              <a:lnSpc>
                <a:spcPct val="150000"/>
              </a:lnSpc>
            </a:pPr>
            <a:r>
              <a:rPr lang="en-US" dirty="0"/>
              <a:t>Natural Language Processing</a:t>
            </a:r>
          </a:p>
          <a:p>
            <a:pPr marL="342900" indent="-342900">
              <a:lnSpc>
                <a:spcPct val="150000"/>
              </a:lnSpc>
            </a:pPr>
            <a:r>
              <a:rPr lang="en-US" dirty="0"/>
              <a:t>Seq2Seq Models (Encoder-Decoder Usage)</a:t>
            </a:r>
          </a:p>
          <a:p>
            <a:pPr marL="342900" indent="-342900">
              <a:lnSpc>
                <a:spcPct val="150000"/>
              </a:lnSpc>
            </a:pPr>
            <a:r>
              <a:rPr lang="en-US" dirty="0" err="1"/>
              <a:t>Tensorflow</a:t>
            </a:r>
            <a:r>
              <a:rPr lang="en-US" dirty="0"/>
              <a:t> custom layers</a:t>
            </a:r>
          </a:p>
          <a:p>
            <a:pPr marL="342900" indent="-342900">
              <a:lnSpc>
                <a:spcPct val="150000"/>
              </a:lnSpc>
            </a:pPr>
            <a:endParaRPr lang="en-US" b="1" dirty="0"/>
          </a:p>
        </p:txBody>
      </p:sp>
      <p:sp>
        <p:nvSpPr>
          <p:cNvPr id="112" name="Google Shape;112;p17"/>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60</a:t>
            </a:fld>
            <a:endParaRPr/>
          </a:p>
        </p:txBody>
      </p:sp>
    </p:spTree>
    <p:extLst>
      <p:ext uri="{BB962C8B-B14F-4D97-AF65-F5344CB8AC3E}">
        <p14:creationId xmlns:p14="http://schemas.microsoft.com/office/powerpoint/2010/main" val="69540292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16"/>
          <p:cNvSpPr txBox="1">
            <a:spLocks noGrp="1"/>
          </p:cNvSpPr>
          <p:nvPr>
            <p:ph type="body" idx="1"/>
          </p:nvPr>
        </p:nvSpPr>
        <p:spPr>
          <a:xfrm>
            <a:off x="1212073" y="1549837"/>
            <a:ext cx="6713400" cy="8199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 dirty="0"/>
              <a:t>The </a:t>
            </a:r>
            <a:r>
              <a:rPr lang="en" b="1" dirty="0">
                <a:solidFill>
                  <a:srgbClr val="0070C0"/>
                </a:solidFill>
              </a:rPr>
              <a:t>Transformer</a:t>
            </a:r>
            <a:r>
              <a:rPr lang="en" dirty="0"/>
              <a:t> has been influential in the space of NLP due to its </a:t>
            </a:r>
            <a:r>
              <a:rPr lang="en" b="1" dirty="0">
                <a:solidFill>
                  <a:srgbClr val="0070C0"/>
                </a:solidFill>
              </a:rPr>
              <a:t>deep</a:t>
            </a:r>
            <a:r>
              <a:rPr lang="en" dirty="0"/>
              <a:t> and </a:t>
            </a:r>
            <a:r>
              <a:rPr lang="en" b="1" dirty="0">
                <a:solidFill>
                  <a:srgbClr val="0070C0"/>
                </a:solidFill>
              </a:rPr>
              <a:t>context-aware</a:t>
            </a:r>
            <a:r>
              <a:rPr lang="en" b="1" dirty="0"/>
              <a:t> </a:t>
            </a:r>
            <a:r>
              <a:rPr lang="en" dirty="0"/>
              <a:t>architecture</a:t>
            </a:r>
            <a:endParaRPr dirty="0"/>
          </a:p>
        </p:txBody>
      </p:sp>
      <p:sp>
        <p:nvSpPr>
          <p:cNvPr id="105" name="Google Shape;105;p16"/>
          <p:cNvSpPr txBox="1">
            <a:spLocks noGrp="1"/>
          </p:cNvSpPr>
          <p:nvPr>
            <p:ph type="sldNum" idx="12"/>
          </p:nvPr>
        </p:nvSpPr>
        <p:spPr>
          <a:xfrm>
            <a:off x="-87" y="4749844"/>
            <a:ext cx="91440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61</a:t>
            </a:fld>
            <a:endParaRPr/>
          </a:p>
        </p:txBody>
      </p:sp>
      <p:sp>
        <p:nvSpPr>
          <p:cNvPr id="2" name="Oval 1">
            <a:extLst>
              <a:ext uri="{FF2B5EF4-FFF2-40B4-BE49-F238E27FC236}">
                <a16:creationId xmlns:a16="http://schemas.microsoft.com/office/drawing/2014/main" id="{F76105D9-4D1E-FBB3-791B-6D288E540FA2}"/>
              </a:ext>
            </a:extLst>
          </p:cNvPr>
          <p:cNvSpPr/>
          <p:nvPr/>
        </p:nvSpPr>
        <p:spPr>
          <a:xfrm>
            <a:off x="4328160" y="963930"/>
            <a:ext cx="487680" cy="5029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3" name="Google Shape;1294;p49">
            <a:extLst>
              <a:ext uri="{FF2B5EF4-FFF2-40B4-BE49-F238E27FC236}">
                <a16:creationId xmlns:a16="http://schemas.microsoft.com/office/drawing/2014/main" id="{76C781F1-0843-1A16-CFDC-2119F617E5E5}"/>
              </a:ext>
            </a:extLst>
          </p:cNvPr>
          <p:cNvGrpSpPr/>
          <p:nvPr/>
        </p:nvGrpSpPr>
        <p:grpSpPr>
          <a:xfrm>
            <a:off x="4383753" y="993093"/>
            <a:ext cx="376320" cy="401438"/>
            <a:chOff x="6506504" y="937343"/>
            <a:chExt cx="744273" cy="793950"/>
          </a:xfrm>
        </p:grpSpPr>
        <p:sp>
          <p:nvSpPr>
            <p:cNvPr id="4" name="Google Shape;1295;p49">
              <a:extLst>
                <a:ext uri="{FF2B5EF4-FFF2-40B4-BE49-F238E27FC236}">
                  <a16:creationId xmlns:a16="http://schemas.microsoft.com/office/drawing/2014/main" id="{076486B5-5586-93B1-E99C-43229EFBB7EF}"/>
                </a:ext>
              </a:extLst>
            </p:cNvPr>
            <p:cNvSpPr/>
            <p:nvPr/>
          </p:nvSpPr>
          <p:spPr>
            <a:xfrm>
              <a:off x="6666683" y="1079385"/>
              <a:ext cx="422268" cy="171940"/>
            </a:xfrm>
            <a:custGeom>
              <a:avLst/>
              <a:gdLst/>
              <a:ahLst/>
              <a:cxnLst/>
              <a:rect l="l" t="t" r="r" b="b"/>
              <a:pathLst>
                <a:path w="2085276" h="859701" extrusionOk="0">
                  <a:moveTo>
                    <a:pt x="2085276" y="859701"/>
                  </a:moveTo>
                  <a:cubicBezTo>
                    <a:pt x="2064893" y="746925"/>
                    <a:pt x="2027047" y="641516"/>
                    <a:pt x="1974723" y="545821"/>
                  </a:cubicBezTo>
                  <a:lnTo>
                    <a:pt x="1952816" y="507721"/>
                  </a:lnTo>
                  <a:cubicBezTo>
                    <a:pt x="1535303" y="-176492"/>
                    <a:pt x="577914" y="-161950"/>
                    <a:pt x="140271" y="507721"/>
                  </a:cubicBezTo>
                  <a:lnTo>
                    <a:pt x="116523" y="545821"/>
                  </a:lnTo>
                  <a:cubicBezTo>
                    <a:pt x="57721" y="643421"/>
                    <a:pt x="18098" y="749783"/>
                    <a:pt x="0" y="859701"/>
                  </a:cubicBezTo>
                  <a:lnTo>
                    <a:pt x="2085276" y="859701"/>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 name="Google Shape;1296;p49">
              <a:extLst>
                <a:ext uri="{FF2B5EF4-FFF2-40B4-BE49-F238E27FC236}">
                  <a16:creationId xmlns:a16="http://schemas.microsoft.com/office/drawing/2014/main" id="{1E9AA451-BE24-5F44-FFD2-951B9A78A31E}"/>
                </a:ext>
              </a:extLst>
            </p:cNvPr>
            <p:cNvSpPr/>
            <p:nvPr/>
          </p:nvSpPr>
          <p:spPr>
            <a:xfrm>
              <a:off x="6664423" y="1259933"/>
              <a:ext cx="427985" cy="171450"/>
            </a:xfrm>
            <a:custGeom>
              <a:avLst/>
              <a:gdLst/>
              <a:ahLst/>
              <a:cxnLst/>
              <a:rect l="l" t="t" r="r" b="b"/>
              <a:pathLst>
                <a:path w="2113506" h="857250" extrusionOk="0">
                  <a:moveTo>
                    <a:pt x="3910" y="178753"/>
                  </a:moveTo>
                  <a:cubicBezTo>
                    <a:pt x="22706" y="451485"/>
                    <a:pt x="153833" y="652844"/>
                    <a:pt x="287056" y="857250"/>
                  </a:cubicBezTo>
                  <a:lnTo>
                    <a:pt x="1834170" y="857250"/>
                  </a:lnTo>
                  <a:cubicBezTo>
                    <a:pt x="1971457" y="654495"/>
                    <a:pt x="2109316" y="461137"/>
                    <a:pt x="2113316" y="178753"/>
                  </a:cubicBezTo>
                  <a:lnTo>
                    <a:pt x="2113507" y="140653"/>
                  </a:lnTo>
                  <a:cubicBezTo>
                    <a:pt x="2112935" y="92710"/>
                    <a:pt x="2109125" y="45784"/>
                    <a:pt x="2102585" y="0"/>
                  </a:cubicBezTo>
                  <a:lnTo>
                    <a:pt x="5815" y="0"/>
                  </a:lnTo>
                  <a:cubicBezTo>
                    <a:pt x="-1170" y="58991"/>
                    <a:pt x="-1932" y="118872"/>
                    <a:pt x="3910" y="178753"/>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 name="Google Shape;1297;p49">
              <a:extLst>
                <a:ext uri="{FF2B5EF4-FFF2-40B4-BE49-F238E27FC236}">
                  <a16:creationId xmlns:a16="http://schemas.microsoft.com/office/drawing/2014/main" id="{B102071E-02C1-E396-2ED1-494648B99246}"/>
                </a:ext>
              </a:extLst>
            </p:cNvPr>
            <p:cNvSpPr/>
            <p:nvPr/>
          </p:nvSpPr>
          <p:spPr>
            <a:xfrm>
              <a:off x="6727642" y="1439988"/>
              <a:ext cx="303068" cy="171348"/>
            </a:xfrm>
            <a:custGeom>
              <a:avLst/>
              <a:gdLst/>
              <a:ahLst/>
              <a:cxnLst/>
              <a:rect l="l" t="t" r="r" b="b"/>
              <a:pathLst>
                <a:path w="1496631" h="856741" extrusionOk="0">
                  <a:moveTo>
                    <a:pt x="0" y="0"/>
                  </a:moveTo>
                  <a:cubicBezTo>
                    <a:pt x="63500" y="97853"/>
                    <a:pt x="125984" y="197485"/>
                    <a:pt x="175451" y="306896"/>
                  </a:cubicBezTo>
                  <a:lnTo>
                    <a:pt x="191071" y="344996"/>
                  </a:lnTo>
                  <a:cubicBezTo>
                    <a:pt x="230060" y="445262"/>
                    <a:pt x="254762" y="554419"/>
                    <a:pt x="254762" y="679895"/>
                  </a:cubicBezTo>
                  <a:cubicBezTo>
                    <a:pt x="254762" y="777558"/>
                    <a:pt x="333946" y="856742"/>
                    <a:pt x="431610" y="856742"/>
                  </a:cubicBezTo>
                  <a:lnTo>
                    <a:pt x="1080960" y="856742"/>
                  </a:lnTo>
                  <a:cubicBezTo>
                    <a:pt x="1189609" y="856488"/>
                    <a:pt x="1267206" y="763143"/>
                    <a:pt x="1257808" y="656653"/>
                  </a:cubicBezTo>
                  <a:cubicBezTo>
                    <a:pt x="1257808" y="539178"/>
                    <a:pt x="1277874" y="437261"/>
                    <a:pt x="1310259" y="344996"/>
                  </a:cubicBezTo>
                  <a:lnTo>
                    <a:pt x="1324483" y="306896"/>
                  </a:lnTo>
                  <a:cubicBezTo>
                    <a:pt x="1370775" y="194501"/>
                    <a:pt x="1432687" y="95567"/>
                    <a:pt x="1496632" y="0"/>
                  </a:cubicBezTo>
                  <a:lnTo>
                    <a:pt x="0" y="0"/>
                  </a:ln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7" name="Google Shape;1298;p49">
              <a:extLst>
                <a:ext uri="{FF2B5EF4-FFF2-40B4-BE49-F238E27FC236}">
                  <a16:creationId xmlns:a16="http://schemas.microsoft.com/office/drawing/2014/main" id="{17B1EA57-288E-61E8-8070-115B7FAB4805}"/>
                </a:ext>
              </a:extLst>
            </p:cNvPr>
            <p:cNvGrpSpPr/>
            <p:nvPr/>
          </p:nvGrpSpPr>
          <p:grpSpPr>
            <a:xfrm>
              <a:off x="6506504" y="937343"/>
              <a:ext cx="744273" cy="793950"/>
              <a:chOff x="6565437" y="1588001"/>
              <a:chExt cx="744273" cy="793950"/>
            </a:xfrm>
          </p:grpSpPr>
          <p:sp>
            <p:nvSpPr>
              <p:cNvPr id="8" name="Google Shape;1299;p49">
                <a:extLst>
                  <a:ext uri="{FF2B5EF4-FFF2-40B4-BE49-F238E27FC236}">
                    <a16:creationId xmlns:a16="http://schemas.microsoft.com/office/drawing/2014/main" id="{DE08FF01-DE86-8FAD-67BD-68643E0E9ECE}"/>
                  </a:ext>
                </a:extLst>
              </p:cNvPr>
              <p:cNvSpPr/>
              <p:nvPr/>
            </p:nvSpPr>
            <p:spPr>
              <a:xfrm>
                <a:off x="7127411" y="1694452"/>
                <a:ext cx="76068" cy="75403"/>
              </a:xfrm>
              <a:custGeom>
                <a:avLst/>
                <a:gdLst/>
                <a:ahLst/>
                <a:cxnLst/>
                <a:rect l="l" t="t" r="r" b="b"/>
                <a:pathLst>
                  <a:path w="133" h="132" extrusionOk="0">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 name="Google Shape;1300;p49">
                <a:extLst>
                  <a:ext uri="{FF2B5EF4-FFF2-40B4-BE49-F238E27FC236}">
                    <a16:creationId xmlns:a16="http://schemas.microsoft.com/office/drawing/2014/main" id="{7C35E22A-86DD-C313-16EB-374CC0D1BD7B}"/>
                  </a:ext>
                </a:extLst>
              </p:cNvPr>
              <p:cNvSpPr/>
              <p:nvPr/>
            </p:nvSpPr>
            <p:spPr>
              <a:xfrm>
                <a:off x="7209689" y="1954149"/>
                <a:ext cx="100020" cy="11976"/>
              </a:xfrm>
              <a:custGeom>
                <a:avLst/>
                <a:gdLst/>
                <a:ahLst/>
                <a:cxnLst/>
                <a:rect l="l" t="t" r="r" b="b"/>
                <a:pathLst>
                  <a:path w="175" h="21" extrusionOk="0">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 name="Google Shape;1301;p49">
                <a:extLst>
                  <a:ext uri="{FF2B5EF4-FFF2-40B4-BE49-F238E27FC236}">
                    <a16:creationId xmlns:a16="http://schemas.microsoft.com/office/drawing/2014/main" id="{9AB9A5EF-AB9F-1D1D-E62F-D9E7A42D5197}"/>
                  </a:ext>
                </a:extLst>
              </p:cNvPr>
              <p:cNvSpPr/>
              <p:nvPr/>
            </p:nvSpPr>
            <p:spPr>
              <a:xfrm>
                <a:off x="7127411" y="2150197"/>
                <a:ext cx="76068" cy="75625"/>
              </a:xfrm>
              <a:custGeom>
                <a:avLst/>
                <a:gdLst/>
                <a:ahLst/>
                <a:cxnLst/>
                <a:rect l="l" t="t" r="r" b="b"/>
                <a:pathLst>
                  <a:path w="133" h="132" extrusionOk="0">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 name="Google Shape;1302;p49">
                <a:extLst>
                  <a:ext uri="{FF2B5EF4-FFF2-40B4-BE49-F238E27FC236}">
                    <a16:creationId xmlns:a16="http://schemas.microsoft.com/office/drawing/2014/main" id="{650D444B-E314-C03F-1BA1-7A85BE340C3E}"/>
                  </a:ext>
                </a:extLst>
              </p:cNvPr>
              <p:cNvSpPr/>
              <p:nvPr/>
            </p:nvSpPr>
            <p:spPr>
              <a:xfrm>
                <a:off x="6671888" y="2150863"/>
                <a:ext cx="76068" cy="74960"/>
              </a:xfrm>
              <a:custGeom>
                <a:avLst/>
                <a:gdLst/>
                <a:ahLst/>
                <a:cxnLst/>
                <a:rect l="l" t="t" r="r" b="b"/>
                <a:pathLst>
                  <a:path w="133" h="131" extrusionOk="0">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 name="Google Shape;1303;p49">
                <a:extLst>
                  <a:ext uri="{FF2B5EF4-FFF2-40B4-BE49-F238E27FC236}">
                    <a16:creationId xmlns:a16="http://schemas.microsoft.com/office/drawing/2014/main" id="{A10C824E-0D58-E9C0-CE50-F3165E22C25F}"/>
                  </a:ext>
                </a:extLst>
              </p:cNvPr>
              <p:cNvSpPr/>
              <p:nvPr/>
            </p:nvSpPr>
            <p:spPr>
              <a:xfrm>
                <a:off x="6565437" y="1954593"/>
                <a:ext cx="100020" cy="11976"/>
              </a:xfrm>
              <a:custGeom>
                <a:avLst/>
                <a:gdLst/>
                <a:ahLst/>
                <a:cxnLst/>
                <a:rect l="l" t="t" r="r" b="b"/>
                <a:pathLst>
                  <a:path w="175" h="21" extrusionOk="0">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 name="Google Shape;1304;p49">
                <a:extLst>
                  <a:ext uri="{FF2B5EF4-FFF2-40B4-BE49-F238E27FC236}">
                    <a16:creationId xmlns:a16="http://schemas.microsoft.com/office/drawing/2014/main" id="{42B8CFA4-F363-0F32-C4E5-7103A84EA50A}"/>
                  </a:ext>
                </a:extLst>
              </p:cNvPr>
              <p:cNvSpPr/>
              <p:nvPr/>
            </p:nvSpPr>
            <p:spPr>
              <a:xfrm>
                <a:off x="6671888" y="1694896"/>
                <a:ext cx="75403" cy="74960"/>
              </a:xfrm>
              <a:custGeom>
                <a:avLst/>
                <a:gdLst/>
                <a:ahLst/>
                <a:cxnLst/>
                <a:rect l="l" t="t" r="r" b="b"/>
                <a:pathLst>
                  <a:path w="132" h="131" extrusionOk="0">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 name="Google Shape;1305;p49">
                <a:extLst>
                  <a:ext uri="{FF2B5EF4-FFF2-40B4-BE49-F238E27FC236}">
                    <a16:creationId xmlns:a16="http://schemas.microsoft.com/office/drawing/2014/main" id="{0F329519-0E76-B605-58F9-1CA8509F29CE}"/>
                  </a:ext>
                </a:extLst>
              </p:cNvPr>
              <p:cNvSpPr/>
              <p:nvPr/>
            </p:nvSpPr>
            <p:spPr>
              <a:xfrm>
                <a:off x="6931363" y="1588001"/>
                <a:ext cx="11976" cy="100020"/>
              </a:xfrm>
              <a:custGeom>
                <a:avLst/>
                <a:gdLst/>
                <a:ahLst/>
                <a:cxnLst/>
                <a:rect l="l" t="t" r="r" b="b"/>
                <a:pathLst>
                  <a:path w="21" h="175" extrusionOk="0">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 name="Google Shape;1306;p49">
                <a:extLst>
                  <a:ext uri="{FF2B5EF4-FFF2-40B4-BE49-F238E27FC236}">
                    <a16:creationId xmlns:a16="http://schemas.microsoft.com/office/drawing/2014/main" id="{D4825EB8-92DE-12E4-E47B-2F63FC74F27B}"/>
                  </a:ext>
                </a:extLst>
              </p:cNvPr>
              <p:cNvSpPr/>
              <p:nvPr/>
            </p:nvSpPr>
            <p:spPr>
              <a:xfrm>
                <a:off x="6847311" y="2280157"/>
                <a:ext cx="180080" cy="25726"/>
              </a:xfrm>
              <a:custGeom>
                <a:avLst/>
                <a:gdLst/>
                <a:ahLst/>
                <a:cxnLst/>
                <a:rect l="l" t="t" r="r" b="b"/>
                <a:pathLst>
                  <a:path w="315" h="45" extrusionOk="0">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 name="Google Shape;1307;p49">
                <a:extLst>
                  <a:ext uri="{FF2B5EF4-FFF2-40B4-BE49-F238E27FC236}">
                    <a16:creationId xmlns:a16="http://schemas.microsoft.com/office/drawing/2014/main" id="{E41F1CF3-ACB6-DCE1-1018-BCA34E1CFB7F}"/>
                  </a:ext>
                </a:extLst>
              </p:cNvPr>
              <p:cNvSpPr/>
              <p:nvPr/>
            </p:nvSpPr>
            <p:spPr>
              <a:xfrm>
                <a:off x="6851968" y="2318524"/>
                <a:ext cx="170766" cy="25726"/>
              </a:xfrm>
              <a:custGeom>
                <a:avLst/>
                <a:gdLst/>
                <a:ahLst/>
                <a:cxnLst/>
                <a:rect l="l" t="t" r="r" b="b"/>
                <a:pathLst>
                  <a:path w="299" h="45" extrusionOk="0">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7" name="Google Shape;1308;p49">
                <a:extLst>
                  <a:ext uri="{FF2B5EF4-FFF2-40B4-BE49-F238E27FC236}">
                    <a16:creationId xmlns:a16="http://schemas.microsoft.com/office/drawing/2014/main" id="{F69B403C-2AD4-5656-4B19-A1C60C6CC1AF}"/>
                  </a:ext>
                </a:extLst>
              </p:cNvPr>
              <p:cNvSpPr/>
              <p:nvPr/>
            </p:nvSpPr>
            <p:spPr>
              <a:xfrm>
                <a:off x="6876364" y="2356225"/>
                <a:ext cx="122419" cy="25726"/>
              </a:xfrm>
              <a:custGeom>
                <a:avLst/>
                <a:gdLst/>
                <a:ahLst/>
                <a:cxnLst/>
                <a:rect l="l" t="t" r="r" b="b"/>
                <a:pathLst>
                  <a:path w="214" h="45" extrusionOk="0">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sp>
        <p:nvSpPr>
          <p:cNvPr id="18" name="TextBox 17">
            <a:extLst>
              <a:ext uri="{FF2B5EF4-FFF2-40B4-BE49-F238E27FC236}">
                <a16:creationId xmlns:a16="http://schemas.microsoft.com/office/drawing/2014/main" id="{B21A0B34-03A1-BB77-41B9-F16568046453}"/>
              </a:ext>
            </a:extLst>
          </p:cNvPr>
          <p:cNvSpPr txBox="1"/>
          <p:nvPr/>
        </p:nvSpPr>
        <p:spPr>
          <a:xfrm>
            <a:off x="418544" y="4410466"/>
            <a:ext cx="8244840" cy="369332"/>
          </a:xfrm>
          <a:prstGeom prst="rect">
            <a:avLst/>
          </a:prstGeom>
          <a:noFill/>
        </p:spPr>
        <p:txBody>
          <a:bodyPr wrap="square" rtlCol="0">
            <a:spAutoFit/>
          </a:bodyPr>
          <a:lstStyle/>
          <a:p>
            <a:pPr algn="ctr"/>
            <a:r>
              <a:rPr lang="en-US" sz="1800" b="1" dirty="0">
                <a:solidFill>
                  <a:srgbClr val="0070C0"/>
                </a:solidFill>
              </a:rPr>
              <a:t>Allowing for some of the most accurate translation (and other) models</a:t>
            </a:r>
          </a:p>
        </p:txBody>
      </p:sp>
      <p:sp>
        <p:nvSpPr>
          <p:cNvPr id="19" name="TextBox 18">
            <a:extLst>
              <a:ext uri="{FF2B5EF4-FFF2-40B4-BE49-F238E27FC236}">
                <a16:creationId xmlns:a16="http://schemas.microsoft.com/office/drawing/2014/main" id="{1F30AECC-A1C9-69C5-AA85-B030BFADBE4A}"/>
              </a:ext>
            </a:extLst>
          </p:cNvPr>
          <p:cNvSpPr txBox="1"/>
          <p:nvPr/>
        </p:nvSpPr>
        <p:spPr>
          <a:xfrm>
            <a:off x="418544" y="3689622"/>
            <a:ext cx="2303287" cy="369332"/>
          </a:xfrm>
          <a:prstGeom prst="rect">
            <a:avLst/>
          </a:prstGeom>
          <a:noFill/>
        </p:spPr>
        <p:txBody>
          <a:bodyPr wrap="square" rtlCol="0">
            <a:spAutoFit/>
          </a:bodyPr>
          <a:lstStyle/>
          <a:p>
            <a:r>
              <a:rPr lang="en-US" sz="1800" b="1" dirty="0">
                <a:solidFill>
                  <a:srgbClr val="00B050"/>
                </a:solidFill>
              </a:rPr>
              <a:t>Skip Connections</a:t>
            </a:r>
          </a:p>
        </p:txBody>
      </p:sp>
      <p:sp>
        <p:nvSpPr>
          <p:cNvPr id="20" name="TextBox 19">
            <a:extLst>
              <a:ext uri="{FF2B5EF4-FFF2-40B4-BE49-F238E27FC236}">
                <a16:creationId xmlns:a16="http://schemas.microsoft.com/office/drawing/2014/main" id="{483845A5-5677-A0CC-C8D3-F68E58A94561}"/>
              </a:ext>
            </a:extLst>
          </p:cNvPr>
          <p:cNvSpPr txBox="1"/>
          <p:nvPr/>
        </p:nvSpPr>
        <p:spPr>
          <a:xfrm>
            <a:off x="6995652" y="3677488"/>
            <a:ext cx="2303287" cy="369332"/>
          </a:xfrm>
          <a:prstGeom prst="rect">
            <a:avLst/>
          </a:prstGeom>
          <a:noFill/>
        </p:spPr>
        <p:txBody>
          <a:bodyPr wrap="square" rtlCol="0">
            <a:spAutoFit/>
          </a:bodyPr>
          <a:lstStyle/>
          <a:p>
            <a:r>
              <a:rPr lang="en-US" sz="1800" b="1" dirty="0">
                <a:solidFill>
                  <a:srgbClr val="00B050"/>
                </a:solidFill>
              </a:rPr>
              <a:t>Self-Attention</a:t>
            </a:r>
          </a:p>
        </p:txBody>
      </p:sp>
      <p:cxnSp>
        <p:nvCxnSpPr>
          <p:cNvPr id="22" name="Straight Arrow Connector 21">
            <a:extLst>
              <a:ext uri="{FF2B5EF4-FFF2-40B4-BE49-F238E27FC236}">
                <a16:creationId xmlns:a16="http://schemas.microsoft.com/office/drawing/2014/main" id="{C32F66A3-3510-36D4-D81C-0D532E42CB8C}"/>
              </a:ext>
            </a:extLst>
          </p:cNvPr>
          <p:cNvCxnSpPr>
            <a:cxnSpLocks/>
          </p:cNvCxnSpPr>
          <p:nvPr/>
        </p:nvCxnSpPr>
        <p:spPr>
          <a:xfrm flipV="1">
            <a:off x="2458720" y="3362960"/>
            <a:ext cx="497840" cy="44196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14C8E19E-CEBE-0C73-A2A6-F90877D646F9}"/>
              </a:ext>
            </a:extLst>
          </p:cNvPr>
          <p:cNvCxnSpPr>
            <a:cxnSpLocks/>
          </p:cNvCxnSpPr>
          <p:nvPr/>
        </p:nvCxnSpPr>
        <p:spPr>
          <a:xfrm flipH="1" flipV="1">
            <a:off x="6268720" y="3362960"/>
            <a:ext cx="787400" cy="38608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7001531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7"/>
          <p:cNvSpPr txBox="1">
            <a:spLocks noGrp="1"/>
          </p:cNvSpPr>
          <p:nvPr>
            <p:ph type="title"/>
          </p:nvPr>
        </p:nvSpPr>
        <p:spPr>
          <a:xfrm>
            <a:off x="486113" y="372413"/>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200" b="1" dirty="0"/>
              <a:t>Conclusion</a:t>
            </a:r>
            <a:endParaRPr sz="3200" b="1" dirty="0"/>
          </a:p>
        </p:txBody>
      </p:sp>
      <p:sp>
        <p:nvSpPr>
          <p:cNvPr id="111" name="Google Shape;111;p17"/>
          <p:cNvSpPr txBox="1">
            <a:spLocks noGrp="1"/>
          </p:cNvSpPr>
          <p:nvPr>
            <p:ph type="body" idx="1"/>
          </p:nvPr>
        </p:nvSpPr>
        <p:spPr>
          <a:xfrm>
            <a:off x="786150" y="1075013"/>
            <a:ext cx="7571700" cy="3573600"/>
          </a:xfrm>
          <a:prstGeom prst="rect">
            <a:avLst/>
          </a:prstGeom>
        </p:spPr>
        <p:txBody>
          <a:bodyPr spcFirstLastPara="1" wrap="square" lIns="91425" tIns="91425" rIns="91425" bIns="91425" anchor="t" anchorCtr="0">
            <a:noAutofit/>
          </a:bodyPr>
          <a:lstStyle/>
          <a:p>
            <a:pPr marL="342900" indent="-342900">
              <a:lnSpc>
                <a:spcPct val="150000"/>
              </a:lnSpc>
            </a:pPr>
            <a:r>
              <a:rPr lang="en-US" b="1" dirty="0"/>
              <a:t>Feel free to add/remove slides</a:t>
            </a:r>
          </a:p>
          <a:p>
            <a:pPr marL="342900" indent="-342900">
              <a:lnSpc>
                <a:spcPct val="150000"/>
              </a:lnSpc>
            </a:pPr>
            <a:endParaRPr lang="en-US" b="1" dirty="0"/>
          </a:p>
          <a:p>
            <a:pPr marL="342900" indent="-342900">
              <a:lnSpc>
                <a:spcPct val="150000"/>
              </a:lnSpc>
            </a:pPr>
            <a:endParaRPr lang="en-US" b="1" dirty="0"/>
          </a:p>
        </p:txBody>
      </p:sp>
      <p:sp>
        <p:nvSpPr>
          <p:cNvPr id="112" name="Google Shape;112;p17"/>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62</a:t>
            </a:fld>
            <a:endParaRPr/>
          </a:p>
        </p:txBody>
      </p:sp>
    </p:spTree>
    <p:extLst>
      <p:ext uri="{BB962C8B-B14F-4D97-AF65-F5344CB8AC3E}">
        <p14:creationId xmlns:p14="http://schemas.microsoft.com/office/powerpoint/2010/main" val="31741520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7"/>
          <p:cNvSpPr txBox="1">
            <a:spLocks noGrp="1"/>
          </p:cNvSpPr>
          <p:nvPr>
            <p:ph type="title"/>
          </p:nvPr>
        </p:nvSpPr>
        <p:spPr>
          <a:xfrm>
            <a:off x="486113" y="372413"/>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200" b="1" dirty="0"/>
              <a:t>Conclusion (Ben)</a:t>
            </a:r>
            <a:endParaRPr sz="3200" b="1" dirty="0"/>
          </a:p>
        </p:txBody>
      </p:sp>
      <p:sp>
        <p:nvSpPr>
          <p:cNvPr id="111" name="Google Shape;111;p17"/>
          <p:cNvSpPr txBox="1">
            <a:spLocks noGrp="1"/>
          </p:cNvSpPr>
          <p:nvPr>
            <p:ph type="body" idx="1"/>
          </p:nvPr>
        </p:nvSpPr>
        <p:spPr>
          <a:xfrm>
            <a:off x="786150" y="1075013"/>
            <a:ext cx="7571700" cy="3573600"/>
          </a:xfrm>
          <a:prstGeom prst="rect">
            <a:avLst/>
          </a:prstGeom>
        </p:spPr>
        <p:txBody>
          <a:bodyPr spcFirstLastPara="1" wrap="square" lIns="91425" tIns="91425" rIns="91425" bIns="91425" anchor="t" anchorCtr="0">
            <a:noAutofit/>
          </a:bodyPr>
          <a:lstStyle/>
          <a:p>
            <a:pPr marL="342900" indent="-342900">
              <a:lnSpc>
                <a:spcPct val="150000"/>
              </a:lnSpc>
            </a:pPr>
            <a:r>
              <a:rPr lang="en-US" b="1" dirty="0"/>
              <a:t>Feel free to add/remove slides</a:t>
            </a:r>
          </a:p>
          <a:p>
            <a:pPr marL="342900" indent="-342900">
              <a:lnSpc>
                <a:spcPct val="150000"/>
              </a:lnSpc>
            </a:pPr>
            <a:endParaRPr lang="en-US" b="1" dirty="0"/>
          </a:p>
          <a:p>
            <a:pPr marL="342900" indent="-342900">
              <a:lnSpc>
                <a:spcPct val="150000"/>
              </a:lnSpc>
            </a:pPr>
            <a:endParaRPr lang="en-US" b="1" dirty="0"/>
          </a:p>
        </p:txBody>
      </p:sp>
      <p:sp>
        <p:nvSpPr>
          <p:cNvPr id="112" name="Google Shape;112;p17"/>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63</a:t>
            </a:fld>
            <a:endParaRPr/>
          </a:p>
        </p:txBody>
      </p:sp>
    </p:spTree>
    <p:extLst>
      <p:ext uri="{BB962C8B-B14F-4D97-AF65-F5344CB8AC3E}">
        <p14:creationId xmlns:p14="http://schemas.microsoft.com/office/powerpoint/2010/main" val="133091773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19"/>
          <p:cNvSpPr txBox="1">
            <a:spLocks noGrp="1"/>
          </p:cNvSpPr>
          <p:nvPr>
            <p:ph type="body" idx="1"/>
          </p:nvPr>
        </p:nvSpPr>
        <p:spPr>
          <a:xfrm>
            <a:off x="786137" y="1200150"/>
            <a:ext cx="3675300" cy="37257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White</a:t>
            </a:r>
            <a:endParaRPr b="1"/>
          </a:p>
          <a:p>
            <a:pPr marL="0" lvl="0" indent="0" algn="l" rtl="0">
              <a:spcBef>
                <a:spcPts val="600"/>
              </a:spcBef>
              <a:spcAft>
                <a:spcPts val="0"/>
              </a:spcAft>
              <a:buNone/>
            </a:pPr>
            <a:r>
              <a:rPr lang="en"/>
              <a:t>Is the color of milk and fresh snow, the color produced by the combination of all the colors of the visible spectrum.</a:t>
            </a:r>
            <a:endParaRPr/>
          </a:p>
        </p:txBody>
      </p:sp>
      <p:sp>
        <p:nvSpPr>
          <p:cNvPr id="133" name="Google Shape;133;p19"/>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You can also split your content</a:t>
            </a:r>
            <a:endParaRPr/>
          </a:p>
        </p:txBody>
      </p:sp>
      <p:sp>
        <p:nvSpPr>
          <p:cNvPr id="134" name="Google Shape;134;p19"/>
          <p:cNvSpPr txBox="1">
            <a:spLocks noGrp="1"/>
          </p:cNvSpPr>
          <p:nvPr>
            <p:ph type="body" idx="2"/>
          </p:nvPr>
        </p:nvSpPr>
        <p:spPr>
          <a:xfrm>
            <a:off x="4682659" y="1200150"/>
            <a:ext cx="3675300" cy="37257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Black</a:t>
            </a:r>
            <a:endParaRPr b="1"/>
          </a:p>
          <a:p>
            <a:pPr marL="0" lvl="0" indent="0" algn="l" rtl="0">
              <a:spcBef>
                <a:spcPts val="600"/>
              </a:spcBef>
              <a:spcAft>
                <a:spcPts val="0"/>
              </a:spcAft>
              <a:buNone/>
            </a:pPr>
            <a:r>
              <a:rPr lang="en"/>
              <a:t>Is the color of ebony and of outer space. It has been the symbolic color of elegance, solemnity and authority.</a:t>
            </a:r>
            <a:endParaRPr/>
          </a:p>
        </p:txBody>
      </p:sp>
      <p:sp>
        <p:nvSpPr>
          <p:cNvPr id="135" name="Google Shape;135;p19"/>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64</a:t>
            </a:fld>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3"/>
        <p:cNvGrpSpPr/>
        <p:nvPr/>
      </p:nvGrpSpPr>
      <p:grpSpPr>
        <a:xfrm>
          <a:off x="0" y="0"/>
          <a:ext cx="0" cy="0"/>
          <a:chOff x="0" y="0"/>
          <a:chExt cx="0" cy="0"/>
        </a:xfrm>
      </p:grpSpPr>
      <p:sp>
        <p:nvSpPr>
          <p:cNvPr id="84" name="Google Shape;84;p14"/>
          <p:cNvSpPr/>
          <p:nvPr/>
        </p:nvSpPr>
        <p:spPr>
          <a:xfrm>
            <a:off x="5880381" y="2562025"/>
            <a:ext cx="1381800" cy="1365600"/>
          </a:xfrm>
          <a:prstGeom prst="ellipse">
            <a:avLst/>
          </a:prstGeom>
          <a:noFill/>
          <a:ln w="9525" cap="flat" cmpd="sng">
            <a:solidFill>
              <a:srgbClr val="CFD8DC"/>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4"/>
          <p:cNvSpPr txBox="1">
            <a:spLocks noGrp="1"/>
          </p:cNvSpPr>
          <p:nvPr>
            <p:ph type="ctrTitle" idx="4294967295"/>
          </p:nvPr>
        </p:nvSpPr>
        <p:spPr>
          <a:xfrm>
            <a:off x="1637500" y="592744"/>
            <a:ext cx="56421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6000" b="1" dirty="0"/>
              <a:t>Thank you!</a:t>
            </a:r>
            <a:endParaRPr sz="6000" b="1" dirty="0"/>
          </a:p>
        </p:txBody>
      </p:sp>
      <p:sp>
        <p:nvSpPr>
          <p:cNvPr id="86" name="Google Shape;86;p14"/>
          <p:cNvSpPr txBox="1">
            <a:spLocks noGrp="1"/>
          </p:cNvSpPr>
          <p:nvPr>
            <p:ph type="subTitle" idx="4294967295"/>
          </p:nvPr>
        </p:nvSpPr>
        <p:spPr>
          <a:xfrm>
            <a:off x="1637500" y="1563713"/>
            <a:ext cx="5642100" cy="784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3600" b="1" dirty="0"/>
              <a:t>Any Questions!</a:t>
            </a:r>
            <a:endParaRPr sz="3600" b="1" dirty="0"/>
          </a:p>
        </p:txBody>
      </p:sp>
      <p:sp>
        <p:nvSpPr>
          <p:cNvPr id="87" name="Google Shape;87;p14"/>
          <p:cNvSpPr txBox="1">
            <a:spLocks noGrp="1"/>
          </p:cNvSpPr>
          <p:nvPr>
            <p:ph type="body" idx="4294967295"/>
          </p:nvPr>
        </p:nvSpPr>
        <p:spPr>
          <a:xfrm>
            <a:off x="1695803" y="2571750"/>
            <a:ext cx="4109400" cy="24615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US" sz="2000" dirty="0"/>
              <a:t>If you care, here are our recommended learning resources…</a:t>
            </a:r>
            <a:endParaRPr sz="2000" dirty="0"/>
          </a:p>
        </p:txBody>
      </p:sp>
      <p:cxnSp>
        <p:nvCxnSpPr>
          <p:cNvPr id="89" name="Google Shape;89;p14"/>
          <p:cNvCxnSpPr/>
          <p:nvPr/>
        </p:nvCxnSpPr>
        <p:spPr>
          <a:xfrm>
            <a:off x="6694986" y="3933625"/>
            <a:ext cx="214500" cy="856800"/>
          </a:xfrm>
          <a:prstGeom prst="straightConnector1">
            <a:avLst/>
          </a:prstGeom>
          <a:noFill/>
          <a:ln w="9525" cap="flat" cmpd="sng">
            <a:solidFill>
              <a:srgbClr val="CFD8DC"/>
            </a:solidFill>
            <a:prstDash val="solid"/>
            <a:round/>
            <a:headEnd type="none" w="med" len="med"/>
            <a:tailEnd type="none" w="med" len="med"/>
          </a:ln>
        </p:spPr>
      </p:cxnSp>
      <p:cxnSp>
        <p:nvCxnSpPr>
          <p:cNvPr id="90" name="Google Shape;90;p14"/>
          <p:cNvCxnSpPr/>
          <p:nvPr/>
        </p:nvCxnSpPr>
        <p:spPr>
          <a:xfrm>
            <a:off x="7059842" y="3727574"/>
            <a:ext cx="394200" cy="525600"/>
          </a:xfrm>
          <a:prstGeom prst="straightConnector1">
            <a:avLst/>
          </a:prstGeom>
          <a:noFill/>
          <a:ln w="9525" cap="flat" cmpd="sng">
            <a:solidFill>
              <a:srgbClr val="CFD8DC"/>
            </a:solidFill>
            <a:prstDash val="solid"/>
            <a:round/>
            <a:headEnd type="none" w="med" len="med"/>
            <a:tailEnd type="none" w="med" len="med"/>
          </a:ln>
        </p:spPr>
      </p:cxnSp>
      <p:cxnSp>
        <p:nvCxnSpPr>
          <p:cNvPr id="91" name="Google Shape;91;p14"/>
          <p:cNvCxnSpPr/>
          <p:nvPr/>
        </p:nvCxnSpPr>
        <p:spPr>
          <a:xfrm>
            <a:off x="7224089" y="3501963"/>
            <a:ext cx="752400" cy="464100"/>
          </a:xfrm>
          <a:prstGeom prst="straightConnector1">
            <a:avLst/>
          </a:prstGeom>
          <a:noFill/>
          <a:ln w="9525" cap="flat" cmpd="sng">
            <a:solidFill>
              <a:srgbClr val="CFD8DC"/>
            </a:solidFill>
            <a:prstDash val="solid"/>
            <a:round/>
            <a:headEnd type="none" w="med" len="med"/>
            <a:tailEnd type="none" w="med" len="med"/>
          </a:ln>
        </p:spPr>
      </p:cxnSp>
      <p:sp>
        <p:nvSpPr>
          <p:cNvPr id="92" name="Google Shape;92;p14"/>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65</a:t>
            </a:fld>
            <a:endParaRPr/>
          </a:p>
        </p:txBody>
      </p:sp>
      <p:pic>
        <p:nvPicPr>
          <p:cNvPr id="2" name="Picture 2">
            <a:extLst>
              <a:ext uri="{FF2B5EF4-FFF2-40B4-BE49-F238E27FC236}">
                <a16:creationId xmlns:a16="http://schemas.microsoft.com/office/drawing/2014/main" id="{D54B1633-8A0A-C0B9-635E-E432F717C30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95081" y="2768511"/>
            <a:ext cx="752400" cy="95262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show="0">
  <p:cSld>
    <p:spTree>
      <p:nvGrpSpPr>
        <p:cNvPr id="1" name="Shape 96"/>
        <p:cNvGrpSpPr/>
        <p:nvPr/>
      </p:nvGrpSpPr>
      <p:grpSpPr>
        <a:xfrm>
          <a:off x="0" y="0"/>
          <a:ext cx="0" cy="0"/>
          <a:chOff x="0" y="0"/>
          <a:chExt cx="0" cy="0"/>
        </a:xfrm>
      </p:grpSpPr>
      <p:sp>
        <p:nvSpPr>
          <p:cNvPr id="97" name="Google Shape;97;p15"/>
          <p:cNvSpPr txBox="1">
            <a:spLocks noGrp="1"/>
          </p:cNvSpPr>
          <p:nvPr>
            <p:ph type="ctrTitle"/>
          </p:nvPr>
        </p:nvSpPr>
        <p:spPr>
          <a:xfrm>
            <a:off x="1546025" y="1754794"/>
            <a:ext cx="58326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000">
                <a:solidFill>
                  <a:schemeClr val="accent4"/>
                </a:solidFill>
              </a:rPr>
              <a:t>1.</a:t>
            </a:r>
            <a:endParaRPr sz="6000">
              <a:solidFill>
                <a:schemeClr val="accent4"/>
              </a:solidFill>
            </a:endParaRPr>
          </a:p>
          <a:p>
            <a:pPr marL="0" lvl="0" indent="0" algn="l" rtl="0">
              <a:spcBef>
                <a:spcPts val="0"/>
              </a:spcBef>
              <a:spcAft>
                <a:spcPts val="0"/>
              </a:spcAft>
              <a:buNone/>
            </a:pPr>
            <a:r>
              <a:rPr lang="en"/>
              <a:t>Transition headline</a:t>
            </a:r>
            <a:endParaRPr/>
          </a:p>
        </p:txBody>
      </p:sp>
      <p:sp>
        <p:nvSpPr>
          <p:cNvPr id="98" name="Google Shape;98;p15"/>
          <p:cNvSpPr txBox="1">
            <a:spLocks noGrp="1"/>
          </p:cNvSpPr>
          <p:nvPr>
            <p:ph type="subTitle" idx="1"/>
          </p:nvPr>
        </p:nvSpPr>
        <p:spPr>
          <a:xfrm>
            <a:off x="1546025" y="3011511"/>
            <a:ext cx="5832600" cy="7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start with the first set of slides</a:t>
            </a:r>
            <a:endParaRPr/>
          </a:p>
        </p:txBody>
      </p:sp>
      <p:sp>
        <p:nvSpPr>
          <p:cNvPr id="99" name="Google Shape;99;p15"/>
          <p:cNvSpPr txBox="1">
            <a:spLocks noGrp="1"/>
          </p:cNvSpPr>
          <p:nvPr>
            <p:ph type="sldNum" idx="4294967295"/>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66</a:t>
            </a:fld>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show="0">
  <p:cSld>
    <p:spTree>
      <p:nvGrpSpPr>
        <p:cNvPr id="1" name="Shape 103"/>
        <p:cNvGrpSpPr/>
        <p:nvPr/>
      </p:nvGrpSpPr>
      <p:grpSpPr>
        <a:xfrm>
          <a:off x="0" y="0"/>
          <a:ext cx="0" cy="0"/>
          <a:chOff x="0" y="0"/>
          <a:chExt cx="0" cy="0"/>
        </a:xfrm>
      </p:grpSpPr>
      <p:sp>
        <p:nvSpPr>
          <p:cNvPr id="104" name="Google Shape;104;p16"/>
          <p:cNvSpPr txBox="1">
            <a:spLocks noGrp="1"/>
          </p:cNvSpPr>
          <p:nvPr>
            <p:ph type="body" idx="1"/>
          </p:nvPr>
        </p:nvSpPr>
        <p:spPr>
          <a:xfrm>
            <a:off x="1215300" y="1723650"/>
            <a:ext cx="6713400" cy="8199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
              <a:t>Quotations are commonly printed as a </a:t>
            </a:r>
            <a:r>
              <a:rPr lang="en" b="1">
                <a:solidFill>
                  <a:schemeClr val="accent1"/>
                </a:solidFill>
              </a:rPr>
              <a:t>means of inspiration</a:t>
            </a:r>
            <a:r>
              <a:rPr lang="en"/>
              <a:t> and to invoke philosophical thoughts from the reader.</a:t>
            </a:r>
            <a:endParaRPr/>
          </a:p>
        </p:txBody>
      </p:sp>
      <p:sp>
        <p:nvSpPr>
          <p:cNvPr id="105" name="Google Shape;105;p16"/>
          <p:cNvSpPr txBox="1">
            <a:spLocks noGrp="1"/>
          </p:cNvSpPr>
          <p:nvPr>
            <p:ph type="sldNum" idx="12"/>
          </p:nvPr>
        </p:nvSpPr>
        <p:spPr>
          <a:xfrm>
            <a:off x="-87" y="4749844"/>
            <a:ext cx="91440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67</a:t>
            </a:fld>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show="0">
  <p:cSld>
    <p:spTree>
      <p:nvGrpSpPr>
        <p:cNvPr id="1" name="Shape 139"/>
        <p:cNvGrpSpPr/>
        <p:nvPr/>
      </p:nvGrpSpPr>
      <p:grpSpPr>
        <a:xfrm>
          <a:off x="0" y="0"/>
          <a:ext cx="0" cy="0"/>
          <a:chOff x="0" y="0"/>
          <a:chExt cx="0" cy="0"/>
        </a:xfrm>
      </p:grpSpPr>
      <p:sp>
        <p:nvSpPr>
          <p:cNvPr id="140" name="Google Shape;140;p20"/>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 two or three columns</a:t>
            </a:r>
            <a:endParaRPr/>
          </a:p>
        </p:txBody>
      </p:sp>
      <p:sp>
        <p:nvSpPr>
          <p:cNvPr id="141" name="Google Shape;141;p20"/>
          <p:cNvSpPr txBox="1">
            <a:spLocks noGrp="1"/>
          </p:cNvSpPr>
          <p:nvPr>
            <p:ph type="body" idx="1"/>
          </p:nvPr>
        </p:nvSpPr>
        <p:spPr>
          <a:xfrm>
            <a:off x="786150" y="1200150"/>
            <a:ext cx="2419800" cy="37257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Yellow</a:t>
            </a:r>
            <a:endParaRPr b="1"/>
          </a:p>
          <a:p>
            <a:pPr marL="0" lvl="0" indent="0" algn="l" rtl="0">
              <a:spcBef>
                <a:spcPts val="600"/>
              </a:spcBef>
              <a:spcAft>
                <a:spcPts val="0"/>
              </a:spcAft>
              <a:buNone/>
            </a:pPr>
            <a:r>
              <a:rPr lang="en"/>
              <a:t>Is the color of gold, butter and ripe lemons. In the spectrum of visible light, yellow is found between green and orange.</a:t>
            </a:r>
            <a:endParaRPr/>
          </a:p>
        </p:txBody>
      </p:sp>
      <p:sp>
        <p:nvSpPr>
          <p:cNvPr id="142" name="Google Shape;142;p20"/>
          <p:cNvSpPr txBox="1">
            <a:spLocks noGrp="1"/>
          </p:cNvSpPr>
          <p:nvPr>
            <p:ph type="body" idx="2"/>
          </p:nvPr>
        </p:nvSpPr>
        <p:spPr>
          <a:xfrm>
            <a:off x="3329992" y="1200150"/>
            <a:ext cx="2419800" cy="37257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Blue</a:t>
            </a:r>
            <a:endParaRPr b="1"/>
          </a:p>
          <a:p>
            <a:pPr marL="0" lvl="0" indent="0" algn="l" rtl="0">
              <a:spcBef>
                <a:spcPts val="600"/>
              </a:spcBef>
              <a:spcAft>
                <a:spcPts val="0"/>
              </a:spcAft>
              <a:buNone/>
            </a:pPr>
            <a:r>
              <a:rPr lang="en"/>
              <a:t>Is the colour of the clear sky and the deep sea. It is located between violet and green on the optical spectrum.</a:t>
            </a:r>
            <a:endParaRPr/>
          </a:p>
        </p:txBody>
      </p:sp>
      <p:sp>
        <p:nvSpPr>
          <p:cNvPr id="143" name="Google Shape;143;p20"/>
          <p:cNvSpPr txBox="1">
            <a:spLocks noGrp="1"/>
          </p:cNvSpPr>
          <p:nvPr>
            <p:ph type="body" idx="3"/>
          </p:nvPr>
        </p:nvSpPr>
        <p:spPr>
          <a:xfrm>
            <a:off x="5873834" y="1200150"/>
            <a:ext cx="2419800" cy="37257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Red</a:t>
            </a:r>
            <a:endParaRPr b="1"/>
          </a:p>
          <a:p>
            <a:pPr marL="0" lvl="0" indent="0" algn="l" rtl="0">
              <a:spcBef>
                <a:spcPts val="600"/>
              </a:spcBef>
              <a:spcAft>
                <a:spcPts val="0"/>
              </a:spcAft>
              <a:buNone/>
            </a:pPr>
            <a:r>
              <a:rPr lang="en"/>
              <a:t>Is the color of blood, and because of this it has historically been associated with sacrifice, danger and courage. </a:t>
            </a:r>
            <a:endParaRPr/>
          </a:p>
          <a:p>
            <a:pPr marL="0" lvl="0" indent="0" algn="l" rtl="0">
              <a:spcBef>
                <a:spcPts val="600"/>
              </a:spcBef>
              <a:spcAft>
                <a:spcPts val="0"/>
              </a:spcAft>
              <a:buNone/>
            </a:pPr>
            <a:endParaRPr/>
          </a:p>
        </p:txBody>
      </p:sp>
      <p:sp>
        <p:nvSpPr>
          <p:cNvPr id="144" name="Google Shape;144;p20"/>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68</a:t>
            </a:fld>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show="0">
  <p:cSld>
    <p:spTree>
      <p:nvGrpSpPr>
        <p:cNvPr id="1" name="Shape 148"/>
        <p:cNvGrpSpPr/>
        <p:nvPr/>
      </p:nvGrpSpPr>
      <p:grpSpPr>
        <a:xfrm>
          <a:off x="0" y="0"/>
          <a:ext cx="0" cy="0"/>
          <a:chOff x="0" y="0"/>
          <a:chExt cx="0" cy="0"/>
        </a:xfrm>
      </p:grpSpPr>
      <p:sp>
        <p:nvSpPr>
          <p:cNvPr id="149" name="Google Shape;149;p21"/>
          <p:cNvSpPr/>
          <p:nvPr/>
        </p:nvSpPr>
        <p:spPr>
          <a:xfrm>
            <a:off x="4738600" y="1668322"/>
            <a:ext cx="2877300" cy="2856900"/>
          </a:xfrm>
          <a:prstGeom prst="ellipse">
            <a:avLst/>
          </a:prstGeom>
          <a:noFill/>
          <a:ln w="9525" cap="flat" cmpd="sng">
            <a:solidFill>
              <a:srgbClr val="CFD8DC"/>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1"/>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is worth a thousand words</a:t>
            </a:r>
            <a:endParaRPr/>
          </a:p>
        </p:txBody>
      </p:sp>
      <p:sp>
        <p:nvSpPr>
          <p:cNvPr id="151" name="Google Shape;151;p21"/>
          <p:cNvSpPr txBox="1">
            <a:spLocks noGrp="1"/>
          </p:cNvSpPr>
          <p:nvPr>
            <p:ph type="body" idx="1"/>
          </p:nvPr>
        </p:nvSpPr>
        <p:spPr>
          <a:xfrm>
            <a:off x="786150" y="1504950"/>
            <a:ext cx="3651000" cy="2206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A complex idea can be conveyed with just a single still image, namely making it possible to absorb large amounts of data quickly.</a:t>
            </a:r>
            <a:endParaRPr/>
          </a:p>
        </p:txBody>
      </p:sp>
      <p:pic>
        <p:nvPicPr>
          <p:cNvPr id="152" name="Google Shape;152;p21"/>
          <p:cNvPicPr preferRelativeResize="0"/>
          <p:nvPr/>
        </p:nvPicPr>
        <p:blipFill>
          <a:blip r:embed="rId3">
            <a:alphaModFix/>
          </a:blip>
          <a:stretch>
            <a:fillRect/>
          </a:stretch>
        </p:blipFill>
        <p:spPr>
          <a:xfrm>
            <a:off x="4948075" y="1868325"/>
            <a:ext cx="2456700" cy="2456700"/>
          </a:xfrm>
          <a:prstGeom prst="ellipse">
            <a:avLst/>
          </a:prstGeom>
          <a:noFill/>
          <a:ln>
            <a:noFill/>
          </a:ln>
        </p:spPr>
      </p:pic>
      <p:cxnSp>
        <p:nvCxnSpPr>
          <p:cNvPr id="153" name="Google Shape;153;p21"/>
          <p:cNvCxnSpPr/>
          <p:nvPr/>
        </p:nvCxnSpPr>
        <p:spPr>
          <a:xfrm rot="10800000" flipH="1">
            <a:off x="6793191" y="367851"/>
            <a:ext cx="638700" cy="1419600"/>
          </a:xfrm>
          <a:prstGeom prst="straightConnector1">
            <a:avLst/>
          </a:prstGeom>
          <a:noFill/>
          <a:ln w="9525" cap="flat" cmpd="sng">
            <a:solidFill>
              <a:srgbClr val="CFD8DC"/>
            </a:solidFill>
            <a:prstDash val="solid"/>
            <a:round/>
            <a:headEnd type="none" w="med" len="med"/>
            <a:tailEnd type="none" w="med" len="med"/>
          </a:ln>
        </p:spPr>
      </p:cxnSp>
      <p:cxnSp>
        <p:nvCxnSpPr>
          <p:cNvPr id="154" name="Google Shape;154;p21"/>
          <p:cNvCxnSpPr/>
          <p:nvPr/>
        </p:nvCxnSpPr>
        <p:spPr>
          <a:xfrm rot="10800000" flipH="1">
            <a:off x="7194765" y="1515796"/>
            <a:ext cx="1377600" cy="570900"/>
          </a:xfrm>
          <a:prstGeom prst="straightConnector1">
            <a:avLst/>
          </a:prstGeom>
          <a:noFill/>
          <a:ln w="9525" cap="flat" cmpd="sng">
            <a:solidFill>
              <a:srgbClr val="CFD8DC"/>
            </a:solidFill>
            <a:prstDash val="solid"/>
            <a:round/>
            <a:headEnd type="none" w="med" len="med"/>
            <a:tailEnd type="none" w="med" len="med"/>
          </a:ln>
        </p:spPr>
      </p:cxnSp>
      <p:cxnSp>
        <p:nvCxnSpPr>
          <p:cNvPr id="155" name="Google Shape;155;p21"/>
          <p:cNvCxnSpPr/>
          <p:nvPr/>
        </p:nvCxnSpPr>
        <p:spPr>
          <a:xfrm rot="10800000" flipH="1">
            <a:off x="7068779" y="1169826"/>
            <a:ext cx="716400" cy="806100"/>
          </a:xfrm>
          <a:prstGeom prst="straightConnector1">
            <a:avLst/>
          </a:prstGeom>
          <a:noFill/>
          <a:ln w="9525" cap="flat" cmpd="sng">
            <a:solidFill>
              <a:srgbClr val="CFD8DC"/>
            </a:solidFill>
            <a:prstDash val="solid"/>
            <a:round/>
            <a:headEnd type="none" w="med" len="med"/>
            <a:tailEnd type="none" w="med" len="med"/>
          </a:ln>
        </p:spPr>
      </p:cxnSp>
      <p:sp>
        <p:nvSpPr>
          <p:cNvPr id="156" name="Google Shape;156;p21"/>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69</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7"/>
          <p:cNvSpPr txBox="1">
            <a:spLocks noGrp="1"/>
          </p:cNvSpPr>
          <p:nvPr>
            <p:ph type="title"/>
          </p:nvPr>
        </p:nvSpPr>
        <p:spPr>
          <a:xfrm>
            <a:off x="486113" y="372413"/>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200" b="1"/>
              <a:t>Background – Attention</a:t>
            </a:r>
            <a:endParaRPr sz="3200" b="1"/>
          </a:p>
        </p:txBody>
      </p:sp>
      <p:sp>
        <p:nvSpPr>
          <p:cNvPr id="111" name="Google Shape;111;p17"/>
          <p:cNvSpPr txBox="1">
            <a:spLocks noGrp="1"/>
          </p:cNvSpPr>
          <p:nvPr>
            <p:ph type="body" idx="1"/>
          </p:nvPr>
        </p:nvSpPr>
        <p:spPr>
          <a:xfrm>
            <a:off x="486113" y="1176251"/>
            <a:ext cx="8245511" cy="3573600"/>
          </a:xfrm>
          <a:prstGeom prst="rect">
            <a:avLst/>
          </a:prstGeom>
        </p:spPr>
        <p:txBody>
          <a:bodyPr spcFirstLastPara="1" wrap="square" lIns="91425" tIns="91425" rIns="91425" bIns="91425" anchor="t" anchorCtr="0">
            <a:noAutofit/>
          </a:bodyPr>
          <a:lstStyle/>
          <a:p>
            <a:pPr marL="342900" indent="-342900">
              <a:lnSpc>
                <a:spcPct val="150000"/>
              </a:lnSpc>
            </a:pPr>
            <a:r>
              <a:rPr lang="en-US" sz="2200" b="1"/>
              <a:t>Pay attention to portions of the input sequence (&gt;1000 tokens)</a:t>
            </a:r>
          </a:p>
          <a:p>
            <a:pPr marL="342900" indent="-342900">
              <a:lnSpc>
                <a:spcPct val="150000"/>
              </a:lnSpc>
            </a:pPr>
            <a:r>
              <a:rPr lang="en-US" sz="2200" b="1"/>
              <a:t>Types (for our purposes):</a:t>
            </a:r>
          </a:p>
          <a:p>
            <a:pPr marL="800100" lvl="1" indent="-342900">
              <a:lnSpc>
                <a:spcPct val="150000"/>
              </a:lnSpc>
            </a:pPr>
            <a:r>
              <a:rPr lang="en-US" sz="2000" b="1"/>
              <a:t>Self – </a:t>
            </a:r>
            <a:r>
              <a:rPr lang="en-US" sz="2000"/>
              <a:t>focus on relevant parts of input + capture dependencies</a:t>
            </a:r>
          </a:p>
          <a:p>
            <a:pPr marL="800100" lvl="1" indent="-342900">
              <a:lnSpc>
                <a:spcPct val="150000"/>
              </a:lnSpc>
            </a:pPr>
            <a:r>
              <a:rPr lang="en-US" sz="2000" b="1"/>
              <a:t>Multi-headed – </a:t>
            </a:r>
            <a:r>
              <a:rPr lang="en-US" sz="2000"/>
              <a:t>extension of self; learn different aspects of input simultaneously</a:t>
            </a:r>
          </a:p>
          <a:p>
            <a:pPr marL="1257300" lvl="2" indent="-342900">
              <a:lnSpc>
                <a:spcPct val="150000"/>
              </a:lnSpc>
            </a:pPr>
            <a:r>
              <a:rPr lang="en-US" sz="2000"/>
              <a:t>Learn nuance + complex dependencies</a:t>
            </a:r>
          </a:p>
        </p:txBody>
      </p:sp>
      <p:sp>
        <p:nvSpPr>
          <p:cNvPr id="112" name="Google Shape;112;p17"/>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7</a:t>
            </a:fld>
            <a:endParaRPr/>
          </a:p>
        </p:txBody>
      </p:sp>
    </p:spTree>
    <p:extLst>
      <p:ext uri="{BB962C8B-B14F-4D97-AF65-F5344CB8AC3E}">
        <p14:creationId xmlns:p14="http://schemas.microsoft.com/office/powerpoint/2010/main" val="3962423939"/>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show="0">
  <p:cSld>
    <p:bg>
      <p:bgPr>
        <a:blipFill>
          <a:blip r:embed="rId3">
            <a:alphaModFix/>
          </a:blip>
          <a:stretch>
            <a:fillRect/>
          </a:stretch>
        </a:blipFill>
        <a:effectLst/>
      </p:bgPr>
    </p:bg>
    <p:spTree>
      <p:nvGrpSpPr>
        <p:cNvPr id="1" name="Shape 160"/>
        <p:cNvGrpSpPr/>
        <p:nvPr/>
      </p:nvGrpSpPr>
      <p:grpSpPr>
        <a:xfrm>
          <a:off x="0" y="0"/>
          <a:ext cx="0" cy="0"/>
          <a:chOff x="0" y="0"/>
          <a:chExt cx="0" cy="0"/>
        </a:xfrm>
      </p:grpSpPr>
      <p:sp>
        <p:nvSpPr>
          <p:cNvPr id="161" name="Google Shape;161;p22"/>
          <p:cNvSpPr/>
          <p:nvPr/>
        </p:nvSpPr>
        <p:spPr>
          <a:xfrm>
            <a:off x="387175" y="327675"/>
            <a:ext cx="2572500" cy="2496900"/>
          </a:xfrm>
          <a:prstGeom prst="ellipse">
            <a:avLst/>
          </a:prstGeom>
          <a:noFill/>
          <a:ln w="9525" cap="flat" cmpd="sng">
            <a:solidFill>
              <a:srgbClr val="ECEFF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accent1"/>
                </a:solidFill>
                <a:latin typeface="Roboto Slab"/>
                <a:ea typeface="Roboto Slab"/>
                <a:cs typeface="Roboto Slab"/>
                <a:sym typeface="Roboto Slab"/>
              </a:rPr>
              <a:t>Want big impact?</a:t>
            </a:r>
            <a:endParaRPr sz="1800" b="1">
              <a:solidFill>
                <a:schemeClr val="accent1"/>
              </a:solidFill>
              <a:latin typeface="Roboto Slab"/>
              <a:ea typeface="Roboto Slab"/>
              <a:cs typeface="Roboto Slab"/>
              <a:sym typeface="Roboto Slab"/>
            </a:endParaRPr>
          </a:p>
          <a:p>
            <a:pPr marL="0" lvl="0" indent="0" algn="ctr" rtl="0">
              <a:spcBef>
                <a:spcPts val="0"/>
              </a:spcBef>
              <a:spcAft>
                <a:spcPts val="0"/>
              </a:spcAft>
              <a:buNone/>
            </a:pPr>
            <a:r>
              <a:rPr lang="en" sz="1800">
                <a:solidFill>
                  <a:srgbClr val="FFFFFF"/>
                </a:solidFill>
                <a:latin typeface="Source Sans Pro"/>
                <a:ea typeface="Source Sans Pro"/>
                <a:cs typeface="Source Sans Pro"/>
                <a:sym typeface="Source Sans Pro"/>
              </a:rPr>
              <a:t>Use big image.</a:t>
            </a:r>
            <a:endParaRPr sz="1800">
              <a:solidFill>
                <a:srgbClr val="FFFFFF"/>
              </a:solidFill>
              <a:latin typeface="Roboto Slab"/>
              <a:ea typeface="Roboto Slab"/>
              <a:cs typeface="Roboto Slab"/>
              <a:sym typeface="Roboto Slab"/>
            </a:endParaRPr>
          </a:p>
        </p:txBody>
      </p:sp>
      <p:sp>
        <p:nvSpPr>
          <p:cNvPr id="162" name="Google Shape;162;p22"/>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70</a:t>
            </a:fld>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show="0">
  <p:cSld>
    <p:spTree>
      <p:nvGrpSpPr>
        <p:cNvPr id="1" name="Shape 175"/>
        <p:cNvGrpSpPr/>
        <p:nvPr/>
      </p:nvGrpSpPr>
      <p:grpSpPr>
        <a:xfrm>
          <a:off x="0" y="0"/>
          <a:ext cx="0" cy="0"/>
          <a:chOff x="0" y="0"/>
          <a:chExt cx="0" cy="0"/>
        </a:xfrm>
      </p:grpSpPr>
      <p:grpSp>
        <p:nvGrpSpPr>
          <p:cNvPr id="176" name="Google Shape;176;p24"/>
          <p:cNvGrpSpPr/>
          <p:nvPr/>
        </p:nvGrpSpPr>
        <p:grpSpPr>
          <a:xfrm>
            <a:off x="3338271" y="1184703"/>
            <a:ext cx="2467458" cy="3429286"/>
            <a:chOff x="-6729413" y="-17360900"/>
            <a:chExt cx="26138326" cy="48436250"/>
          </a:xfrm>
        </p:grpSpPr>
        <p:sp>
          <p:nvSpPr>
            <p:cNvPr id="177" name="Google Shape;177;p24"/>
            <p:cNvSpPr/>
            <p:nvPr/>
          </p:nvSpPr>
          <p:spPr>
            <a:xfrm>
              <a:off x="-6729413" y="-9364662"/>
              <a:ext cx="25398299" cy="2466900"/>
            </a:xfrm>
            <a:custGeom>
              <a:avLst/>
              <a:gdLst/>
              <a:ahLst/>
              <a:cxnLst/>
              <a:rect l="l" t="t" r="r" b="b"/>
              <a:pathLst>
                <a:path w="120000" h="120000" extrusionOk="0">
                  <a:moveTo>
                    <a:pt x="120000" y="119999"/>
                  </a:moveTo>
                  <a:lnTo>
                    <a:pt x="0" y="0"/>
                  </a:lnTo>
                  <a:lnTo>
                    <a:pt x="11145" y="119999"/>
                  </a:lnTo>
                  <a:lnTo>
                    <a:pt x="120000" y="119999"/>
                  </a:lnTo>
                  <a:close/>
                </a:path>
              </a:pathLst>
            </a:custGeom>
            <a:gradFill>
              <a:gsLst>
                <a:gs pos="0">
                  <a:srgbClr val="FFFFFF"/>
                </a:gs>
                <a:gs pos="100000">
                  <a:schemeClr val="accent6"/>
                </a:gs>
              </a:gsLst>
              <a:lin ang="5400012" scaled="0"/>
            </a:gra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 name="Google Shape;178;p24"/>
            <p:cNvSpPr/>
            <p:nvPr/>
          </p:nvSpPr>
          <p:spPr>
            <a:xfrm>
              <a:off x="3276600" y="-17360900"/>
              <a:ext cx="10882200" cy="8842500"/>
            </a:xfrm>
            <a:custGeom>
              <a:avLst/>
              <a:gdLst/>
              <a:ahLst/>
              <a:cxnLst/>
              <a:rect l="l" t="t" r="r" b="b"/>
              <a:pathLst>
                <a:path w="120000" h="120000" extrusionOk="0">
                  <a:moveTo>
                    <a:pt x="102547" y="0"/>
                  </a:moveTo>
                  <a:lnTo>
                    <a:pt x="0" y="120000"/>
                  </a:lnTo>
                  <a:lnTo>
                    <a:pt x="119999" y="109486"/>
                  </a:lnTo>
                  <a:lnTo>
                    <a:pt x="102547" y="0"/>
                  </a:lnTo>
                  <a:close/>
                </a:path>
              </a:pathLst>
            </a:custGeom>
            <a:gradFill>
              <a:gsLst>
                <a:gs pos="0">
                  <a:srgbClr val="FFFFFF"/>
                </a:gs>
                <a:gs pos="100000">
                  <a:schemeClr val="accent6"/>
                </a:gs>
              </a:gsLst>
              <a:lin ang="5400012" scaled="0"/>
            </a:gra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 name="Google Shape;179;p24"/>
            <p:cNvSpPr/>
            <p:nvPr/>
          </p:nvSpPr>
          <p:spPr>
            <a:xfrm>
              <a:off x="12576175" y="-17360900"/>
              <a:ext cx="6832500" cy="10463100"/>
            </a:xfrm>
            <a:custGeom>
              <a:avLst/>
              <a:gdLst/>
              <a:ahLst/>
              <a:cxnLst/>
              <a:rect l="l" t="t" r="r" b="b"/>
              <a:pathLst>
                <a:path w="120000" h="120000" extrusionOk="0">
                  <a:moveTo>
                    <a:pt x="0" y="0"/>
                  </a:moveTo>
                  <a:lnTo>
                    <a:pt x="120000" y="62193"/>
                  </a:lnTo>
                  <a:lnTo>
                    <a:pt x="107007" y="120000"/>
                  </a:lnTo>
                  <a:lnTo>
                    <a:pt x="27797" y="92526"/>
                  </a:lnTo>
                  <a:lnTo>
                    <a:pt x="0" y="0"/>
                  </a:lnTo>
                  <a:close/>
                </a:path>
              </a:pathLst>
            </a:custGeom>
            <a:gradFill>
              <a:gsLst>
                <a:gs pos="0">
                  <a:srgbClr val="FFFFFF"/>
                </a:gs>
                <a:gs pos="100000">
                  <a:schemeClr val="accent6"/>
                </a:gs>
              </a:gsLst>
              <a:lin ang="5400012" scaled="0"/>
            </a:gra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 name="Google Shape;180;p24"/>
            <p:cNvSpPr/>
            <p:nvPr/>
          </p:nvSpPr>
          <p:spPr>
            <a:xfrm>
              <a:off x="-6729413" y="-9364662"/>
              <a:ext cx="2358900" cy="2466900"/>
            </a:xfrm>
            <a:custGeom>
              <a:avLst/>
              <a:gdLst/>
              <a:ahLst/>
              <a:cxnLst/>
              <a:rect l="l" t="t" r="r" b="b"/>
              <a:pathLst>
                <a:path w="120000" h="120000" extrusionOk="0">
                  <a:moveTo>
                    <a:pt x="0" y="0"/>
                  </a:moveTo>
                  <a:lnTo>
                    <a:pt x="119999" y="119999"/>
                  </a:lnTo>
                  <a:lnTo>
                    <a:pt x="21561" y="119999"/>
                  </a:lnTo>
                  <a:lnTo>
                    <a:pt x="0" y="0"/>
                  </a:lnTo>
                  <a:close/>
                </a:path>
              </a:pathLst>
            </a:custGeom>
            <a:gradFill>
              <a:gsLst>
                <a:gs pos="0">
                  <a:srgbClr val="FFFFFF"/>
                </a:gs>
                <a:gs pos="100000">
                  <a:schemeClr val="accent6"/>
                </a:gs>
              </a:gsLst>
              <a:lin ang="5400012" scaled="0"/>
            </a:gra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 name="Google Shape;181;p24"/>
            <p:cNvSpPr/>
            <p:nvPr/>
          </p:nvSpPr>
          <p:spPr>
            <a:xfrm>
              <a:off x="-6729413" y="-9364662"/>
              <a:ext cx="10005900" cy="2466900"/>
            </a:xfrm>
            <a:custGeom>
              <a:avLst/>
              <a:gdLst/>
              <a:ahLst/>
              <a:cxnLst/>
              <a:rect l="l" t="t" r="r" b="b"/>
              <a:pathLst>
                <a:path w="120000" h="120000" extrusionOk="0">
                  <a:moveTo>
                    <a:pt x="120000" y="41158"/>
                  </a:moveTo>
                  <a:lnTo>
                    <a:pt x="116173" y="119999"/>
                  </a:lnTo>
                  <a:lnTo>
                    <a:pt x="28291" y="119999"/>
                  </a:lnTo>
                  <a:lnTo>
                    <a:pt x="0" y="0"/>
                  </a:lnTo>
                  <a:lnTo>
                    <a:pt x="120000" y="41158"/>
                  </a:lnTo>
                  <a:close/>
                </a:path>
              </a:pathLst>
            </a:custGeom>
            <a:gradFill>
              <a:gsLst>
                <a:gs pos="0">
                  <a:srgbClr val="FFFFFF"/>
                </a:gs>
                <a:gs pos="100000">
                  <a:schemeClr val="accent6"/>
                </a:gs>
              </a:gsLst>
              <a:lin ang="5400012" scaled="0"/>
            </a:gra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182;p24"/>
            <p:cNvSpPr/>
            <p:nvPr/>
          </p:nvSpPr>
          <p:spPr>
            <a:xfrm>
              <a:off x="-6729413" y="-17360900"/>
              <a:ext cx="19305601" cy="8842500"/>
            </a:xfrm>
            <a:custGeom>
              <a:avLst/>
              <a:gdLst/>
              <a:ahLst/>
              <a:cxnLst/>
              <a:rect l="l" t="t" r="r" b="b"/>
              <a:pathLst>
                <a:path w="120000" h="120000" extrusionOk="0">
                  <a:moveTo>
                    <a:pt x="120000" y="0"/>
                  </a:moveTo>
                  <a:lnTo>
                    <a:pt x="62195" y="120000"/>
                  </a:lnTo>
                  <a:lnTo>
                    <a:pt x="0" y="108517"/>
                  </a:lnTo>
                  <a:lnTo>
                    <a:pt x="60656" y="80315"/>
                  </a:lnTo>
                  <a:lnTo>
                    <a:pt x="120000" y="0"/>
                  </a:lnTo>
                  <a:close/>
                </a:path>
              </a:pathLst>
            </a:custGeom>
            <a:gradFill>
              <a:gsLst>
                <a:gs pos="0">
                  <a:srgbClr val="FFFFFF"/>
                </a:gs>
                <a:gs pos="100000">
                  <a:schemeClr val="accent6"/>
                </a:gs>
              </a:gsLst>
              <a:lin ang="5400012" scaled="0"/>
            </a:gra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 name="Google Shape;183;p24"/>
            <p:cNvSpPr/>
            <p:nvPr/>
          </p:nvSpPr>
          <p:spPr>
            <a:xfrm>
              <a:off x="12752387" y="-9293225"/>
              <a:ext cx="5916600" cy="2395500"/>
            </a:xfrm>
            <a:custGeom>
              <a:avLst/>
              <a:gdLst/>
              <a:ahLst/>
              <a:cxnLst/>
              <a:rect l="l" t="t" r="r" b="b"/>
              <a:pathLst>
                <a:path w="120000" h="120000" extrusionOk="0">
                  <a:moveTo>
                    <a:pt x="28526" y="0"/>
                  </a:moveTo>
                  <a:lnTo>
                    <a:pt x="120000" y="120000"/>
                  </a:lnTo>
                  <a:lnTo>
                    <a:pt x="0" y="120000"/>
                  </a:lnTo>
                  <a:lnTo>
                    <a:pt x="28526" y="0"/>
                  </a:lnTo>
                  <a:close/>
                </a:path>
              </a:pathLst>
            </a:custGeom>
            <a:gradFill>
              <a:gsLst>
                <a:gs pos="0">
                  <a:srgbClr val="FFFFFF"/>
                </a:gs>
                <a:gs pos="100000">
                  <a:schemeClr val="accent6"/>
                </a:gs>
              </a:gsLst>
              <a:lin ang="5400012" scaled="0"/>
            </a:gra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 name="Google Shape;184;p24"/>
            <p:cNvSpPr/>
            <p:nvPr/>
          </p:nvSpPr>
          <p:spPr>
            <a:xfrm>
              <a:off x="3276600" y="-8518525"/>
              <a:ext cx="4192500" cy="1620900"/>
            </a:xfrm>
            <a:custGeom>
              <a:avLst/>
              <a:gdLst/>
              <a:ahLst/>
              <a:cxnLst/>
              <a:rect l="l" t="t" r="r" b="b"/>
              <a:pathLst>
                <a:path w="120000" h="120000" extrusionOk="0">
                  <a:moveTo>
                    <a:pt x="16084" y="120000"/>
                  </a:moveTo>
                  <a:lnTo>
                    <a:pt x="0" y="0"/>
                  </a:lnTo>
                  <a:lnTo>
                    <a:pt x="120000" y="120000"/>
                  </a:lnTo>
                  <a:lnTo>
                    <a:pt x="16084" y="120000"/>
                  </a:lnTo>
                  <a:close/>
                </a:path>
              </a:pathLst>
            </a:custGeom>
            <a:gradFill>
              <a:gsLst>
                <a:gs pos="0">
                  <a:srgbClr val="FFFFFF"/>
                </a:gs>
                <a:gs pos="100000">
                  <a:schemeClr val="accent6"/>
                </a:gs>
              </a:gsLst>
              <a:lin ang="5400012" scaled="0"/>
            </a:gra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 name="Google Shape;185;p24"/>
            <p:cNvSpPr/>
            <p:nvPr/>
          </p:nvSpPr>
          <p:spPr>
            <a:xfrm>
              <a:off x="-6729413" y="-9364662"/>
              <a:ext cx="2358900" cy="2466900"/>
            </a:xfrm>
            <a:custGeom>
              <a:avLst/>
              <a:gdLst/>
              <a:ahLst/>
              <a:cxnLst/>
              <a:rect l="l" t="t" r="r" b="b"/>
              <a:pathLst>
                <a:path w="120000" h="120000" extrusionOk="0">
                  <a:moveTo>
                    <a:pt x="0" y="0"/>
                  </a:moveTo>
                  <a:lnTo>
                    <a:pt x="119999" y="119999"/>
                  </a:lnTo>
                  <a:lnTo>
                    <a:pt x="21561" y="119999"/>
                  </a:lnTo>
                  <a:lnTo>
                    <a:pt x="0" y="0"/>
                  </a:lnTo>
                  <a:close/>
                </a:path>
              </a:pathLst>
            </a:custGeom>
            <a:gradFill>
              <a:gsLst>
                <a:gs pos="0">
                  <a:srgbClr val="FFFFFF"/>
                </a:gs>
                <a:gs pos="100000">
                  <a:schemeClr val="accent6"/>
                </a:gs>
              </a:gsLst>
              <a:lin ang="5400012" scaled="0"/>
            </a:gra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 name="Google Shape;186;p24"/>
            <p:cNvSpPr/>
            <p:nvPr/>
          </p:nvSpPr>
          <p:spPr>
            <a:xfrm>
              <a:off x="-6729413" y="-11442700"/>
              <a:ext cx="10005900" cy="2924100"/>
            </a:xfrm>
            <a:custGeom>
              <a:avLst/>
              <a:gdLst/>
              <a:ahLst/>
              <a:cxnLst/>
              <a:rect l="l" t="t" r="r" b="b"/>
              <a:pathLst>
                <a:path w="120000" h="120000" extrusionOk="0">
                  <a:moveTo>
                    <a:pt x="117029" y="0"/>
                  </a:moveTo>
                  <a:lnTo>
                    <a:pt x="120000" y="120000"/>
                  </a:lnTo>
                  <a:lnTo>
                    <a:pt x="0" y="85276"/>
                  </a:lnTo>
                  <a:lnTo>
                    <a:pt x="117029" y="0"/>
                  </a:lnTo>
                  <a:close/>
                </a:path>
              </a:pathLst>
            </a:custGeom>
            <a:gradFill>
              <a:gsLst>
                <a:gs pos="0">
                  <a:srgbClr val="FFFFFF"/>
                </a:gs>
                <a:gs pos="100000">
                  <a:schemeClr val="accent6"/>
                </a:gs>
              </a:gsLst>
              <a:lin ang="5400012" scaled="0"/>
            </a:gra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 name="Google Shape;187;p24"/>
            <p:cNvSpPr/>
            <p:nvPr/>
          </p:nvSpPr>
          <p:spPr>
            <a:xfrm>
              <a:off x="14158913" y="-11938000"/>
              <a:ext cx="5250000" cy="5040300"/>
            </a:xfrm>
            <a:custGeom>
              <a:avLst/>
              <a:gdLst/>
              <a:ahLst/>
              <a:cxnLst/>
              <a:rect l="l" t="t" r="r" b="b"/>
              <a:pathLst>
                <a:path w="120000" h="120000" extrusionOk="0">
                  <a:moveTo>
                    <a:pt x="120000" y="0"/>
                  </a:moveTo>
                  <a:lnTo>
                    <a:pt x="0" y="62966"/>
                  </a:lnTo>
                  <a:lnTo>
                    <a:pt x="103090" y="119999"/>
                  </a:lnTo>
                  <a:lnTo>
                    <a:pt x="120000" y="0"/>
                  </a:lnTo>
                  <a:close/>
                </a:path>
              </a:pathLst>
            </a:custGeom>
            <a:gradFill>
              <a:gsLst>
                <a:gs pos="0">
                  <a:srgbClr val="FFFFFF"/>
                </a:gs>
                <a:gs pos="100000">
                  <a:schemeClr val="accent6"/>
                </a:gs>
              </a:gsLst>
              <a:lin ang="5400012" scaled="0"/>
            </a:gra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 name="Google Shape;188;p24"/>
            <p:cNvSpPr/>
            <p:nvPr/>
          </p:nvSpPr>
          <p:spPr>
            <a:xfrm>
              <a:off x="2957512" y="-8518525"/>
              <a:ext cx="881100" cy="1620900"/>
            </a:xfrm>
            <a:custGeom>
              <a:avLst/>
              <a:gdLst/>
              <a:ahLst/>
              <a:cxnLst/>
              <a:rect l="l" t="t" r="r" b="b"/>
              <a:pathLst>
                <a:path w="120000" h="120000" extrusionOk="0">
                  <a:moveTo>
                    <a:pt x="120000" y="120000"/>
                  </a:moveTo>
                  <a:lnTo>
                    <a:pt x="43459" y="0"/>
                  </a:lnTo>
                  <a:lnTo>
                    <a:pt x="0" y="120000"/>
                  </a:lnTo>
                  <a:lnTo>
                    <a:pt x="120000" y="120000"/>
                  </a:lnTo>
                  <a:close/>
                </a:path>
              </a:pathLst>
            </a:custGeom>
            <a:gradFill>
              <a:gsLst>
                <a:gs pos="0">
                  <a:srgbClr val="FFFFFF"/>
                </a:gs>
                <a:gs pos="100000">
                  <a:schemeClr val="accent6"/>
                </a:gs>
              </a:gsLst>
              <a:lin ang="5400012" scaled="0"/>
            </a:gra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 name="Google Shape;189;p24"/>
            <p:cNvSpPr/>
            <p:nvPr/>
          </p:nvSpPr>
          <p:spPr>
            <a:xfrm>
              <a:off x="11728450" y="-6897687"/>
              <a:ext cx="6940500" cy="15641700"/>
            </a:xfrm>
            <a:custGeom>
              <a:avLst/>
              <a:gdLst/>
              <a:ahLst/>
              <a:cxnLst/>
              <a:rect l="l" t="t" r="r" b="b"/>
              <a:pathLst>
                <a:path w="120000" h="120000" extrusionOk="0">
                  <a:moveTo>
                    <a:pt x="120000" y="0"/>
                  </a:moveTo>
                  <a:lnTo>
                    <a:pt x="118188" y="67289"/>
                  </a:lnTo>
                  <a:lnTo>
                    <a:pt x="0" y="120000"/>
                  </a:lnTo>
                  <a:lnTo>
                    <a:pt x="0" y="12970"/>
                  </a:lnTo>
                  <a:lnTo>
                    <a:pt x="120000" y="0"/>
                  </a:lnTo>
                  <a:close/>
                </a:path>
              </a:pathLst>
            </a:custGeom>
            <a:gradFill>
              <a:gsLst>
                <a:gs pos="0">
                  <a:srgbClr val="FFFFFF"/>
                </a:gs>
                <a:gs pos="100000">
                  <a:schemeClr val="accent6"/>
                </a:gs>
              </a:gsLst>
              <a:lin ang="5400012" scaled="0"/>
            </a:gra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FFFFFF"/>
                </a:solidFill>
                <a:latin typeface="Calibri"/>
                <a:ea typeface="Calibri"/>
                <a:cs typeface="Calibri"/>
                <a:sym typeface="Calibri"/>
              </a:endParaRPr>
            </a:p>
          </p:txBody>
        </p:sp>
        <p:sp>
          <p:nvSpPr>
            <p:cNvPr id="190" name="Google Shape;190;p24"/>
            <p:cNvSpPr/>
            <p:nvPr/>
          </p:nvSpPr>
          <p:spPr>
            <a:xfrm>
              <a:off x="-4899025" y="-698500"/>
              <a:ext cx="6378600" cy="17613300"/>
            </a:xfrm>
            <a:custGeom>
              <a:avLst/>
              <a:gdLst/>
              <a:ahLst/>
              <a:cxnLst/>
              <a:rect l="l" t="t" r="r" b="b"/>
              <a:pathLst>
                <a:path w="120000" h="120000" extrusionOk="0">
                  <a:moveTo>
                    <a:pt x="120000" y="0"/>
                  </a:moveTo>
                  <a:lnTo>
                    <a:pt x="68929" y="119999"/>
                  </a:lnTo>
                  <a:lnTo>
                    <a:pt x="0" y="17748"/>
                  </a:lnTo>
                  <a:lnTo>
                    <a:pt x="120000" y="0"/>
                  </a:lnTo>
                  <a:close/>
                </a:path>
              </a:pathLst>
            </a:custGeom>
            <a:gradFill>
              <a:gsLst>
                <a:gs pos="0">
                  <a:srgbClr val="FFFFFF"/>
                </a:gs>
                <a:gs pos="100000">
                  <a:schemeClr val="accent6"/>
                </a:gs>
              </a:gsLst>
              <a:lin ang="5400012" scaled="0"/>
            </a:gra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FFFFFF"/>
                </a:solidFill>
                <a:latin typeface="Calibri"/>
                <a:ea typeface="Calibri"/>
                <a:cs typeface="Calibri"/>
                <a:sym typeface="Calibri"/>
              </a:endParaRPr>
            </a:p>
          </p:txBody>
        </p:sp>
        <p:sp>
          <p:nvSpPr>
            <p:cNvPr id="191" name="Google Shape;191;p24"/>
            <p:cNvSpPr/>
            <p:nvPr/>
          </p:nvSpPr>
          <p:spPr>
            <a:xfrm>
              <a:off x="-4370388" y="-6897687"/>
              <a:ext cx="7327800" cy="6199200"/>
            </a:xfrm>
            <a:custGeom>
              <a:avLst/>
              <a:gdLst/>
              <a:ahLst/>
              <a:cxnLst/>
              <a:rect l="l" t="t" r="r" b="b"/>
              <a:pathLst>
                <a:path w="120000" h="120000" extrusionOk="0">
                  <a:moveTo>
                    <a:pt x="120000" y="0"/>
                  </a:moveTo>
                  <a:lnTo>
                    <a:pt x="95797" y="120000"/>
                  </a:lnTo>
                  <a:lnTo>
                    <a:pt x="0" y="0"/>
                  </a:lnTo>
                  <a:lnTo>
                    <a:pt x="120000" y="0"/>
                  </a:lnTo>
                  <a:close/>
                </a:path>
              </a:pathLst>
            </a:custGeom>
            <a:gradFill>
              <a:gsLst>
                <a:gs pos="0">
                  <a:srgbClr val="FFFFFF"/>
                </a:gs>
                <a:gs pos="100000">
                  <a:schemeClr val="accent6"/>
                </a:gs>
              </a:gsLst>
              <a:lin ang="5400012" scaled="0"/>
            </a:gra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FFFFFF"/>
                </a:solidFill>
                <a:latin typeface="Calibri"/>
                <a:ea typeface="Calibri"/>
                <a:cs typeface="Calibri"/>
                <a:sym typeface="Calibri"/>
              </a:endParaRPr>
            </a:p>
          </p:txBody>
        </p:sp>
        <p:sp>
          <p:nvSpPr>
            <p:cNvPr id="192" name="Google Shape;192;p24"/>
            <p:cNvSpPr/>
            <p:nvPr/>
          </p:nvSpPr>
          <p:spPr>
            <a:xfrm>
              <a:off x="9578975" y="8743950"/>
              <a:ext cx="4263900" cy="22331400"/>
            </a:xfrm>
            <a:custGeom>
              <a:avLst/>
              <a:gdLst/>
              <a:ahLst/>
              <a:cxnLst/>
              <a:rect l="l" t="t" r="r" b="b"/>
              <a:pathLst>
                <a:path w="120000" h="120000" extrusionOk="0">
                  <a:moveTo>
                    <a:pt x="60491" y="0"/>
                  </a:moveTo>
                  <a:lnTo>
                    <a:pt x="120000" y="33491"/>
                  </a:lnTo>
                  <a:lnTo>
                    <a:pt x="0" y="119999"/>
                  </a:lnTo>
                  <a:lnTo>
                    <a:pt x="60491" y="0"/>
                  </a:lnTo>
                  <a:close/>
                </a:path>
              </a:pathLst>
            </a:custGeom>
            <a:gradFill>
              <a:gsLst>
                <a:gs pos="0">
                  <a:srgbClr val="FFFFFF"/>
                </a:gs>
                <a:gs pos="100000">
                  <a:schemeClr val="accent6"/>
                </a:gs>
              </a:gsLst>
              <a:lin ang="5400012" scaled="0"/>
            </a:gra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FFFFFF"/>
                </a:solidFill>
                <a:latin typeface="Calibri"/>
                <a:ea typeface="Calibri"/>
                <a:cs typeface="Calibri"/>
                <a:sym typeface="Calibri"/>
              </a:endParaRPr>
            </a:p>
          </p:txBody>
        </p:sp>
        <p:sp>
          <p:nvSpPr>
            <p:cNvPr id="193" name="Google Shape;193;p24"/>
            <p:cNvSpPr/>
            <p:nvPr/>
          </p:nvSpPr>
          <p:spPr>
            <a:xfrm>
              <a:off x="11728450" y="-6897687"/>
              <a:ext cx="6940500" cy="1690800"/>
            </a:xfrm>
            <a:custGeom>
              <a:avLst/>
              <a:gdLst/>
              <a:ahLst/>
              <a:cxnLst/>
              <a:rect l="l" t="t" r="r" b="b"/>
              <a:pathLst>
                <a:path w="120000" h="120000" extrusionOk="0">
                  <a:moveTo>
                    <a:pt x="120000" y="0"/>
                  </a:moveTo>
                  <a:lnTo>
                    <a:pt x="0" y="120000"/>
                  </a:lnTo>
                  <a:lnTo>
                    <a:pt x="17703" y="0"/>
                  </a:lnTo>
                  <a:lnTo>
                    <a:pt x="120000" y="0"/>
                  </a:lnTo>
                  <a:close/>
                </a:path>
              </a:pathLst>
            </a:custGeom>
            <a:gradFill>
              <a:gsLst>
                <a:gs pos="0">
                  <a:srgbClr val="FFFFFF"/>
                </a:gs>
                <a:gs pos="100000">
                  <a:schemeClr val="accent6"/>
                </a:gs>
              </a:gsLst>
              <a:lin ang="5400012" scaled="0"/>
            </a:gra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FFFFFF"/>
                </a:solidFill>
                <a:latin typeface="Calibri"/>
                <a:ea typeface="Calibri"/>
                <a:cs typeface="Calibri"/>
                <a:sym typeface="Calibri"/>
              </a:endParaRPr>
            </a:p>
          </p:txBody>
        </p:sp>
        <p:sp>
          <p:nvSpPr>
            <p:cNvPr id="194" name="Google Shape;194;p24"/>
            <p:cNvSpPr/>
            <p:nvPr/>
          </p:nvSpPr>
          <p:spPr>
            <a:xfrm>
              <a:off x="3838575" y="-6897687"/>
              <a:ext cx="7890000" cy="9791700"/>
            </a:xfrm>
            <a:custGeom>
              <a:avLst/>
              <a:gdLst/>
              <a:ahLst/>
              <a:cxnLst/>
              <a:rect l="l" t="t" r="r" b="b"/>
              <a:pathLst>
                <a:path w="120000" h="120000" extrusionOk="0">
                  <a:moveTo>
                    <a:pt x="48193" y="119999"/>
                  </a:moveTo>
                  <a:lnTo>
                    <a:pt x="0" y="0"/>
                  </a:lnTo>
                  <a:lnTo>
                    <a:pt x="55219" y="0"/>
                  </a:lnTo>
                  <a:lnTo>
                    <a:pt x="119999" y="20719"/>
                  </a:lnTo>
                  <a:lnTo>
                    <a:pt x="48193" y="119999"/>
                  </a:lnTo>
                  <a:close/>
                </a:path>
              </a:pathLst>
            </a:custGeom>
            <a:gradFill>
              <a:gsLst>
                <a:gs pos="0">
                  <a:srgbClr val="FFFFFF"/>
                </a:gs>
                <a:gs pos="100000">
                  <a:schemeClr val="accent6"/>
                </a:gs>
              </a:gsLst>
              <a:lin ang="5400012" scaled="0"/>
            </a:gra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FFFFFF"/>
                </a:solidFill>
                <a:latin typeface="Calibri"/>
                <a:ea typeface="Calibri"/>
                <a:cs typeface="Calibri"/>
                <a:sym typeface="Calibri"/>
              </a:endParaRPr>
            </a:p>
          </p:txBody>
        </p:sp>
        <p:sp>
          <p:nvSpPr>
            <p:cNvPr id="195" name="Google Shape;195;p24"/>
            <p:cNvSpPr/>
            <p:nvPr/>
          </p:nvSpPr>
          <p:spPr>
            <a:xfrm>
              <a:off x="-1235075" y="-698500"/>
              <a:ext cx="8242200" cy="17613300"/>
            </a:xfrm>
            <a:custGeom>
              <a:avLst/>
              <a:gdLst/>
              <a:ahLst/>
              <a:cxnLst/>
              <a:rect l="l" t="t" r="r" b="b"/>
              <a:pathLst>
                <a:path w="120000" h="120000" extrusionOk="0">
                  <a:moveTo>
                    <a:pt x="120000" y="24475"/>
                  </a:moveTo>
                  <a:lnTo>
                    <a:pt x="39522" y="0"/>
                  </a:lnTo>
                  <a:lnTo>
                    <a:pt x="0" y="119999"/>
                  </a:lnTo>
                  <a:lnTo>
                    <a:pt x="120000" y="24475"/>
                  </a:lnTo>
                  <a:close/>
                </a:path>
              </a:pathLst>
            </a:custGeom>
            <a:gradFill>
              <a:gsLst>
                <a:gs pos="0">
                  <a:srgbClr val="FFFFFF"/>
                </a:gs>
                <a:gs pos="100000">
                  <a:schemeClr val="accent6"/>
                </a:gs>
              </a:gsLst>
              <a:lin ang="5400012" scaled="0"/>
            </a:gra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FFFFFF"/>
                </a:solidFill>
                <a:latin typeface="Calibri"/>
                <a:ea typeface="Calibri"/>
                <a:cs typeface="Calibri"/>
                <a:sym typeface="Calibri"/>
              </a:endParaRPr>
            </a:p>
          </p:txBody>
        </p:sp>
        <p:sp>
          <p:nvSpPr>
            <p:cNvPr id="196" name="Google Shape;196;p24"/>
            <p:cNvSpPr/>
            <p:nvPr/>
          </p:nvSpPr>
          <p:spPr>
            <a:xfrm>
              <a:off x="-1235075" y="-5207000"/>
              <a:ext cx="12963600" cy="22121700"/>
            </a:xfrm>
            <a:custGeom>
              <a:avLst/>
              <a:gdLst/>
              <a:ahLst/>
              <a:cxnLst/>
              <a:rect l="l" t="t" r="r" b="b"/>
              <a:pathLst>
                <a:path w="120000" h="120000" extrusionOk="0">
                  <a:moveTo>
                    <a:pt x="120000" y="0"/>
                  </a:moveTo>
                  <a:lnTo>
                    <a:pt x="0" y="120000"/>
                  </a:lnTo>
                  <a:lnTo>
                    <a:pt x="120000" y="75677"/>
                  </a:lnTo>
                  <a:lnTo>
                    <a:pt x="120000" y="0"/>
                  </a:lnTo>
                  <a:close/>
                </a:path>
              </a:pathLst>
            </a:custGeom>
            <a:gradFill>
              <a:gsLst>
                <a:gs pos="0">
                  <a:srgbClr val="FFFFFF"/>
                </a:gs>
                <a:gs pos="100000">
                  <a:schemeClr val="accent6"/>
                </a:gs>
              </a:gsLst>
              <a:lin ang="5400012" scaled="0"/>
            </a:gra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FFFFFF"/>
                </a:solidFill>
                <a:latin typeface="Calibri"/>
                <a:ea typeface="Calibri"/>
                <a:cs typeface="Calibri"/>
                <a:sym typeface="Calibri"/>
              </a:endParaRPr>
            </a:p>
          </p:txBody>
        </p:sp>
        <p:sp>
          <p:nvSpPr>
            <p:cNvPr id="197" name="Google Shape;197;p24"/>
            <p:cNvSpPr/>
            <p:nvPr/>
          </p:nvSpPr>
          <p:spPr>
            <a:xfrm>
              <a:off x="-6305550" y="-6897687"/>
              <a:ext cx="7785000" cy="8804400"/>
            </a:xfrm>
            <a:custGeom>
              <a:avLst/>
              <a:gdLst/>
              <a:ahLst/>
              <a:cxnLst/>
              <a:rect l="l" t="t" r="r" b="b"/>
              <a:pathLst>
                <a:path w="120000" h="120000" extrusionOk="0">
                  <a:moveTo>
                    <a:pt x="29828" y="0"/>
                  </a:moveTo>
                  <a:lnTo>
                    <a:pt x="120000" y="84493"/>
                  </a:lnTo>
                  <a:lnTo>
                    <a:pt x="21680" y="120000"/>
                  </a:lnTo>
                  <a:lnTo>
                    <a:pt x="0" y="0"/>
                  </a:lnTo>
                  <a:lnTo>
                    <a:pt x="29828" y="0"/>
                  </a:lnTo>
                  <a:close/>
                </a:path>
              </a:pathLst>
            </a:custGeom>
            <a:gradFill>
              <a:gsLst>
                <a:gs pos="0">
                  <a:srgbClr val="FFFFFF"/>
                </a:gs>
                <a:gs pos="100000">
                  <a:schemeClr val="accent6"/>
                </a:gs>
              </a:gsLst>
              <a:lin ang="5400012" scaled="0"/>
            </a:gra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FFFFFF"/>
                </a:solidFill>
                <a:latin typeface="Calibri"/>
                <a:ea typeface="Calibri"/>
                <a:cs typeface="Calibri"/>
                <a:sym typeface="Calibri"/>
              </a:endParaRPr>
            </a:p>
          </p:txBody>
        </p:sp>
        <p:sp>
          <p:nvSpPr>
            <p:cNvPr id="198" name="Google Shape;198;p24"/>
            <p:cNvSpPr/>
            <p:nvPr/>
          </p:nvSpPr>
          <p:spPr>
            <a:xfrm>
              <a:off x="11728450" y="-6897687"/>
              <a:ext cx="6940500" cy="8770800"/>
            </a:xfrm>
            <a:custGeom>
              <a:avLst/>
              <a:gdLst/>
              <a:ahLst/>
              <a:cxnLst/>
              <a:rect l="l" t="t" r="r" b="b"/>
              <a:pathLst>
                <a:path w="120000" h="120000" extrusionOk="0">
                  <a:moveTo>
                    <a:pt x="120000" y="0"/>
                  </a:moveTo>
                  <a:lnTo>
                    <a:pt x="0" y="23131"/>
                  </a:lnTo>
                  <a:lnTo>
                    <a:pt x="118188" y="120000"/>
                  </a:lnTo>
                  <a:lnTo>
                    <a:pt x="120000" y="0"/>
                  </a:lnTo>
                  <a:close/>
                </a:path>
              </a:pathLst>
            </a:custGeom>
            <a:gradFill>
              <a:gsLst>
                <a:gs pos="0">
                  <a:srgbClr val="FFFFFF"/>
                </a:gs>
                <a:gs pos="100000">
                  <a:schemeClr val="accent6"/>
                </a:gs>
              </a:gsLst>
              <a:lin ang="5400012" scaled="0"/>
            </a:gra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FFFFFF"/>
                </a:solidFill>
                <a:latin typeface="Calibri"/>
                <a:ea typeface="Calibri"/>
                <a:cs typeface="Calibri"/>
                <a:sym typeface="Calibri"/>
              </a:endParaRPr>
            </a:p>
          </p:txBody>
        </p:sp>
        <p:sp>
          <p:nvSpPr>
            <p:cNvPr id="199" name="Google Shape;199;p24"/>
            <p:cNvSpPr/>
            <p:nvPr/>
          </p:nvSpPr>
          <p:spPr>
            <a:xfrm>
              <a:off x="1479550" y="-6897687"/>
              <a:ext cx="5527800" cy="9791700"/>
            </a:xfrm>
            <a:custGeom>
              <a:avLst/>
              <a:gdLst/>
              <a:ahLst/>
              <a:cxnLst/>
              <a:rect l="l" t="t" r="r" b="b"/>
              <a:pathLst>
                <a:path w="120000" h="120000" extrusionOk="0">
                  <a:moveTo>
                    <a:pt x="0" y="75972"/>
                  </a:moveTo>
                  <a:lnTo>
                    <a:pt x="119999" y="119999"/>
                  </a:lnTo>
                  <a:lnTo>
                    <a:pt x="51211" y="0"/>
                  </a:lnTo>
                  <a:lnTo>
                    <a:pt x="32085" y="0"/>
                  </a:lnTo>
                  <a:lnTo>
                    <a:pt x="0" y="75972"/>
                  </a:lnTo>
                  <a:close/>
                </a:path>
              </a:pathLst>
            </a:custGeom>
            <a:gradFill>
              <a:gsLst>
                <a:gs pos="0">
                  <a:srgbClr val="FFFFFF"/>
                </a:gs>
                <a:gs pos="100000">
                  <a:schemeClr val="accent6"/>
                </a:gs>
              </a:gsLst>
              <a:lin ang="5400012" scaled="0"/>
            </a:gra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FFFFFF"/>
                </a:solidFill>
                <a:latin typeface="Calibri"/>
                <a:ea typeface="Calibri"/>
                <a:cs typeface="Calibri"/>
                <a:sym typeface="Calibri"/>
              </a:endParaRPr>
            </a:p>
          </p:txBody>
        </p:sp>
        <p:sp>
          <p:nvSpPr>
            <p:cNvPr id="200" name="Google Shape;200;p24"/>
            <p:cNvSpPr/>
            <p:nvPr/>
          </p:nvSpPr>
          <p:spPr>
            <a:xfrm>
              <a:off x="-1373188" y="8743950"/>
              <a:ext cx="13101600" cy="13630199"/>
            </a:xfrm>
            <a:custGeom>
              <a:avLst/>
              <a:gdLst/>
              <a:ahLst/>
              <a:cxnLst/>
              <a:rect l="l" t="t" r="r" b="b"/>
              <a:pathLst>
                <a:path w="120000" h="120000" extrusionOk="0">
                  <a:moveTo>
                    <a:pt x="0" y="71642"/>
                  </a:moveTo>
                  <a:lnTo>
                    <a:pt x="120000" y="0"/>
                  </a:lnTo>
                  <a:lnTo>
                    <a:pt x="40000" y="120000"/>
                  </a:lnTo>
                  <a:lnTo>
                    <a:pt x="0" y="71642"/>
                  </a:lnTo>
                  <a:close/>
                </a:path>
              </a:pathLst>
            </a:custGeom>
            <a:gradFill>
              <a:gsLst>
                <a:gs pos="0">
                  <a:srgbClr val="FFFFFF"/>
                </a:gs>
                <a:gs pos="100000">
                  <a:schemeClr val="accent6"/>
                </a:gs>
              </a:gsLst>
              <a:lin ang="5400012" scaled="0"/>
            </a:gra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FFFFFF"/>
                </a:solidFill>
                <a:latin typeface="Calibri"/>
                <a:ea typeface="Calibri"/>
                <a:cs typeface="Calibri"/>
                <a:sym typeface="Calibri"/>
              </a:endParaRPr>
            </a:p>
          </p:txBody>
        </p:sp>
        <p:sp>
          <p:nvSpPr>
            <p:cNvPr id="201" name="Google Shape;201;p24"/>
            <p:cNvSpPr/>
            <p:nvPr/>
          </p:nvSpPr>
          <p:spPr>
            <a:xfrm>
              <a:off x="2994025" y="8743950"/>
              <a:ext cx="8734500" cy="22331400"/>
            </a:xfrm>
            <a:custGeom>
              <a:avLst/>
              <a:gdLst/>
              <a:ahLst/>
              <a:cxnLst/>
              <a:rect l="l" t="t" r="r" b="b"/>
              <a:pathLst>
                <a:path w="120000" h="120000" extrusionOk="0">
                  <a:moveTo>
                    <a:pt x="0" y="73243"/>
                  </a:moveTo>
                  <a:lnTo>
                    <a:pt x="90468" y="119999"/>
                  </a:lnTo>
                  <a:lnTo>
                    <a:pt x="120000" y="0"/>
                  </a:lnTo>
                  <a:lnTo>
                    <a:pt x="0" y="73243"/>
                  </a:lnTo>
                  <a:close/>
                </a:path>
              </a:pathLst>
            </a:custGeom>
            <a:gradFill>
              <a:gsLst>
                <a:gs pos="0">
                  <a:srgbClr val="FFFFFF"/>
                </a:gs>
                <a:gs pos="100000">
                  <a:schemeClr val="accent6"/>
                </a:gs>
              </a:gsLst>
              <a:lin ang="5400012" scaled="0"/>
            </a:gra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FFFFFF"/>
                </a:solidFill>
                <a:latin typeface="Calibri"/>
                <a:ea typeface="Calibri"/>
                <a:cs typeface="Calibri"/>
                <a:sym typeface="Calibri"/>
              </a:endParaRPr>
            </a:p>
          </p:txBody>
        </p:sp>
        <p:sp>
          <p:nvSpPr>
            <p:cNvPr id="202" name="Google Shape;202;p24"/>
            <p:cNvSpPr/>
            <p:nvPr/>
          </p:nvSpPr>
          <p:spPr>
            <a:xfrm>
              <a:off x="11728450" y="1873250"/>
              <a:ext cx="6835800" cy="13103100"/>
            </a:xfrm>
            <a:custGeom>
              <a:avLst/>
              <a:gdLst/>
              <a:ahLst/>
              <a:cxnLst/>
              <a:rect l="l" t="t" r="r" b="b"/>
              <a:pathLst>
                <a:path w="120000" h="120000" extrusionOk="0">
                  <a:moveTo>
                    <a:pt x="120000" y="0"/>
                  </a:moveTo>
                  <a:lnTo>
                    <a:pt x="37120" y="120000"/>
                  </a:lnTo>
                  <a:lnTo>
                    <a:pt x="0" y="62922"/>
                  </a:lnTo>
                  <a:lnTo>
                    <a:pt x="120000" y="0"/>
                  </a:lnTo>
                  <a:close/>
                </a:path>
              </a:pathLst>
            </a:custGeom>
            <a:gradFill>
              <a:gsLst>
                <a:gs pos="0">
                  <a:srgbClr val="FFFFFF"/>
                </a:gs>
                <a:gs pos="100000">
                  <a:schemeClr val="accent6"/>
                </a:gs>
              </a:gsLst>
              <a:lin ang="5400012" scaled="0"/>
            </a:gra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FFFFFF"/>
                </a:solidFill>
                <a:latin typeface="Calibri"/>
                <a:ea typeface="Calibri"/>
                <a:cs typeface="Calibri"/>
                <a:sym typeface="Calibri"/>
              </a:endParaRPr>
            </a:p>
          </p:txBody>
        </p:sp>
        <p:sp>
          <p:nvSpPr>
            <p:cNvPr id="203" name="Google Shape;203;p24"/>
            <p:cNvSpPr/>
            <p:nvPr/>
          </p:nvSpPr>
          <p:spPr>
            <a:xfrm>
              <a:off x="3276600" y="-9293225"/>
              <a:ext cx="10882200" cy="2395500"/>
            </a:xfrm>
            <a:custGeom>
              <a:avLst/>
              <a:gdLst/>
              <a:ahLst/>
              <a:cxnLst/>
              <a:rect l="l" t="t" r="r" b="b"/>
              <a:pathLst>
                <a:path w="120000" h="120000" extrusionOk="0">
                  <a:moveTo>
                    <a:pt x="0" y="38807"/>
                  </a:moveTo>
                  <a:lnTo>
                    <a:pt x="119999" y="0"/>
                  </a:lnTo>
                  <a:lnTo>
                    <a:pt x="104490" y="120000"/>
                  </a:lnTo>
                  <a:lnTo>
                    <a:pt x="46231" y="120000"/>
                  </a:lnTo>
                  <a:lnTo>
                    <a:pt x="0" y="38807"/>
                  </a:lnTo>
                  <a:close/>
                </a:path>
              </a:pathLst>
            </a:custGeom>
            <a:gradFill>
              <a:gsLst>
                <a:gs pos="0">
                  <a:srgbClr val="FFFFFF"/>
                </a:gs>
                <a:gs pos="100000">
                  <a:schemeClr val="accent6"/>
                </a:gs>
              </a:gsLst>
              <a:lin ang="5400012" scaled="0"/>
            </a:gra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 name="Google Shape;204;p24"/>
            <p:cNvSpPr/>
            <p:nvPr/>
          </p:nvSpPr>
          <p:spPr>
            <a:xfrm>
              <a:off x="7469187" y="-6897687"/>
              <a:ext cx="5283300" cy="1690800"/>
            </a:xfrm>
            <a:custGeom>
              <a:avLst/>
              <a:gdLst/>
              <a:ahLst/>
              <a:cxnLst/>
              <a:rect l="l" t="t" r="r" b="b"/>
              <a:pathLst>
                <a:path w="120000" h="120000" extrusionOk="0">
                  <a:moveTo>
                    <a:pt x="96742" y="120000"/>
                  </a:moveTo>
                  <a:lnTo>
                    <a:pt x="120000" y="0"/>
                  </a:lnTo>
                  <a:lnTo>
                    <a:pt x="0" y="0"/>
                  </a:lnTo>
                  <a:lnTo>
                    <a:pt x="96742" y="120000"/>
                  </a:lnTo>
                  <a:close/>
                </a:path>
              </a:pathLst>
            </a:custGeom>
            <a:gradFill>
              <a:gsLst>
                <a:gs pos="0">
                  <a:srgbClr val="FFFFFF"/>
                </a:gs>
                <a:gs pos="100000">
                  <a:schemeClr val="accent6"/>
                </a:gs>
              </a:gsLst>
              <a:lin ang="5400012" scaled="0"/>
            </a:gra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FFFFFF"/>
                </a:solidFill>
                <a:latin typeface="Calibri"/>
                <a:ea typeface="Calibri"/>
                <a:cs typeface="Calibri"/>
                <a:sym typeface="Calibri"/>
              </a:endParaRPr>
            </a:p>
          </p:txBody>
        </p:sp>
      </p:grpSp>
      <p:sp>
        <p:nvSpPr>
          <p:cNvPr id="205" name="Google Shape;205;p24"/>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Or diagrams to explain complex ideas</a:t>
            </a:r>
            <a:endParaRPr/>
          </a:p>
        </p:txBody>
      </p:sp>
      <p:sp>
        <p:nvSpPr>
          <p:cNvPr id="206" name="Google Shape;206;p24"/>
          <p:cNvSpPr/>
          <p:nvPr/>
        </p:nvSpPr>
        <p:spPr>
          <a:xfrm>
            <a:off x="0" y="1928808"/>
            <a:ext cx="9144000" cy="3214800"/>
          </a:xfrm>
          <a:prstGeom prst="rect">
            <a:avLst/>
          </a:prstGeom>
          <a:solidFill>
            <a:srgbClr val="0091EA">
              <a:alpha val="3269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07" name="Google Shape;207;p24"/>
          <p:cNvSpPr/>
          <p:nvPr/>
        </p:nvSpPr>
        <p:spPr>
          <a:xfrm>
            <a:off x="786147" y="2368321"/>
            <a:ext cx="2105100" cy="2423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1800">
                <a:solidFill>
                  <a:srgbClr val="263238"/>
                </a:solidFill>
                <a:latin typeface="Roboto Slab"/>
                <a:ea typeface="Roboto Slab"/>
                <a:cs typeface="Roboto Slab"/>
                <a:sym typeface="Roboto Slab"/>
              </a:rPr>
              <a:t>Example text.</a:t>
            </a:r>
            <a:endParaRPr sz="1800">
              <a:solidFill>
                <a:srgbClr val="263238"/>
              </a:solidFill>
              <a:latin typeface="Roboto Slab"/>
              <a:ea typeface="Roboto Slab"/>
              <a:cs typeface="Roboto Slab"/>
              <a:sym typeface="Roboto Slab"/>
            </a:endParaRPr>
          </a:p>
          <a:p>
            <a:pPr marL="0" marR="0" lvl="0" indent="0" algn="l" rtl="0">
              <a:spcBef>
                <a:spcPts val="0"/>
              </a:spcBef>
              <a:spcAft>
                <a:spcPts val="0"/>
              </a:spcAft>
              <a:buNone/>
            </a:pPr>
            <a:endParaRPr sz="1000" b="1">
              <a:solidFill>
                <a:srgbClr val="263238"/>
              </a:solidFill>
              <a:latin typeface="Source Sans Pro"/>
              <a:ea typeface="Source Sans Pro"/>
              <a:cs typeface="Source Sans Pro"/>
              <a:sym typeface="Source Sans Pro"/>
            </a:endParaRPr>
          </a:p>
          <a:p>
            <a:pPr marL="0" marR="0" lvl="0" indent="0" algn="l" rtl="0">
              <a:spcBef>
                <a:spcPts val="0"/>
              </a:spcBef>
              <a:spcAft>
                <a:spcPts val="0"/>
              </a:spcAft>
              <a:buNone/>
            </a:pPr>
            <a:r>
              <a:rPr lang="en" sz="1200">
                <a:solidFill>
                  <a:srgbClr val="263238"/>
                </a:solidFill>
                <a:latin typeface="Source Sans Pro"/>
                <a:ea typeface="Source Sans Pro"/>
                <a:cs typeface="Source Sans Pro"/>
                <a:sym typeface="Source Sans Pro"/>
              </a:rPr>
              <a:t>Lorem ipsum dolor sit amet, consectetur adipiscing elit. Nam venenatis nisi at nisl tempor, et luctus diam lobortis. Nulla sit amet metus consequat velit iaculis tempor. </a:t>
            </a:r>
            <a:endParaRPr sz="1200">
              <a:solidFill>
                <a:srgbClr val="263238"/>
              </a:solidFill>
              <a:latin typeface="Source Sans Pro"/>
              <a:ea typeface="Source Sans Pro"/>
              <a:cs typeface="Source Sans Pro"/>
              <a:sym typeface="Source Sans Pro"/>
            </a:endParaRPr>
          </a:p>
        </p:txBody>
      </p:sp>
      <p:sp>
        <p:nvSpPr>
          <p:cNvPr id="208" name="Google Shape;208;p24"/>
          <p:cNvSpPr/>
          <p:nvPr/>
        </p:nvSpPr>
        <p:spPr>
          <a:xfrm>
            <a:off x="6286512" y="2368321"/>
            <a:ext cx="2105100" cy="24237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Font typeface="Arial"/>
              <a:buNone/>
            </a:pPr>
            <a:r>
              <a:rPr lang="en" sz="1800">
                <a:solidFill>
                  <a:srgbClr val="263238"/>
                </a:solidFill>
                <a:latin typeface="Roboto Slab"/>
                <a:ea typeface="Roboto Slab"/>
                <a:cs typeface="Roboto Slab"/>
                <a:sym typeface="Roboto Slab"/>
              </a:rPr>
              <a:t>Example text.</a:t>
            </a:r>
            <a:endParaRPr>
              <a:solidFill>
                <a:srgbClr val="263238"/>
              </a:solidFill>
              <a:latin typeface="Source Sans Pro"/>
              <a:ea typeface="Source Sans Pro"/>
              <a:cs typeface="Source Sans Pro"/>
              <a:sym typeface="Source Sans Pro"/>
            </a:endParaRPr>
          </a:p>
          <a:p>
            <a:pPr marL="0" marR="0" lvl="0" indent="0" algn="l" rtl="0">
              <a:spcBef>
                <a:spcPts val="0"/>
              </a:spcBef>
              <a:spcAft>
                <a:spcPts val="0"/>
              </a:spcAft>
              <a:buNone/>
            </a:pPr>
            <a:endParaRPr sz="1000" b="1">
              <a:solidFill>
                <a:srgbClr val="263238"/>
              </a:solidFill>
              <a:latin typeface="Source Sans Pro"/>
              <a:ea typeface="Source Sans Pro"/>
              <a:cs typeface="Source Sans Pro"/>
              <a:sym typeface="Source Sans Pro"/>
            </a:endParaRPr>
          </a:p>
          <a:p>
            <a:pPr marL="0" marR="0" lvl="0" indent="0" algn="l" rtl="0">
              <a:spcBef>
                <a:spcPts val="0"/>
              </a:spcBef>
              <a:spcAft>
                <a:spcPts val="0"/>
              </a:spcAft>
              <a:buNone/>
            </a:pPr>
            <a:r>
              <a:rPr lang="en" sz="1200">
                <a:solidFill>
                  <a:srgbClr val="263238"/>
                </a:solidFill>
                <a:latin typeface="Source Sans Pro"/>
                <a:ea typeface="Source Sans Pro"/>
                <a:cs typeface="Source Sans Pro"/>
                <a:sym typeface="Source Sans Pro"/>
              </a:rPr>
              <a:t>Lorem ipsum dolor sit amet, consectetur adipiscing elit. Nam venenatis nisi at nisl tempor, et luctus diam lobortis. Nulla sit amet metus consequat velit iaculis tempor. </a:t>
            </a:r>
            <a:endParaRPr sz="1200">
              <a:solidFill>
                <a:srgbClr val="263238"/>
              </a:solidFill>
              <a:latin typeface="Source Sans Pro"/>
              <a:ea typeface="Source Sans Pro"/>
              <a:cs typeface="Source Sans Pro"/>
              <a:sym typeface="Source Sans Pro"/>
            </a:endParaRPr>
          </a:p>
        </p:txBody>
      </p:sp>
      <p:sp>
        <p:nvSpPr>
          <p:cNvPr id="209" name="Google Shape;209;p24"/>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71</a:t>
            </a:fld>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show="0">
  <p:cSld>
    <p:spTree>
      <p:nvGrpSpPr>
        <p:cNvPr id="1" name="Shape 213"/>
        <p:cNvGrpSpPr/>
        <p:nvPr/>
      </p:nvGrpSpPr>
      <p:grpSpPr>
        <a:xfrm>
          <a:off x="0" y="0"/>
          <a:ext cx="0" cy="0"/>
          <a:chOff x="0" y="0"/>
          <a:chExt cx="0" cy="0"/>
        </a:xfrm>
      </p:grpSpPr>
      <p:sp>
        <p:nvSpPr>
          <p:cNvPr id="214" name="Google Shape;214;p25"/>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And tables to compare data</a:t>
            </a:r>
            <a:endParaRPr/>
          </a:p>
        </p:txBody>
      </p:sp>
      <p:graphicFrame>
        <p:nvGraphicFramePr>
          <p:cNvPr id="215" name="Google Shape;215;p25"/>
          <p:cNvGraphicFramePr/>
          <p:nvPr/>
        </p:nvGraphicFramePr>
        <p:xfrm>
          <a:off x="952500" y="1564481"/>
          <a:ext cx="7239000" cy="2004100"/>
        </p:xfrm>
        <a:graphic>
          <a:graphicData uri="http://schemas.openxmlformats.org/drawingml/2006/table">
            <a:tbl>
              <a:tblPr>
                <a:noFill/>
                <a:tableStyleId>{701FB10D-A61A-4DE4-8506-F670E7A89527}</a:tableStyleId>
              </a:tblPr>
              <a:tblGrid>
                <a:gridCol w="1809750">
                  <a:extLst>
                    <a:ext uri="{9D8B030D-6E8A-4147-A177-3AD203B41FA5}">
                      <a16:colId xmlns:a16="http://schemas.microsoft.com/office/drawing/2014/main" val="20000"/>
                    </a:ext>
                  </a:extLst>
                </a:gridCol>
                <a:gridCol w="1809750">
                  <a:extLst>
                    <a:ext uri="{9D8B030D-6E8A-4147-A177-3AD203B41FA5}">
                      <a16:colId xmlns:a16="http://schemas.microsoft.com/office/drawing/2014/main" val="20001"/>
                    </a:ext>
                  </a:extLst>
                </a:gridCol>
                <a:gridCol w="1809750">
                  <a:extLst>
                    <a:ext uri="{9D8B030D-6E8A-4147-A177-3AD203B41FA5}">
                      <a16:colId xmlns:a16="http://schemas.microsoft.com/office/drawing/2014/main" val="20002"/>
                    </a:ext>
                  </a:extLst>
                </a:gridCol>
                <a:gridCol w="1809750">
                  <a:extLst>
                    <a:ext uri="{9D8B030D-6E8A-4147-A177-3AD203B41FA5}">
                      <a16:colId xmlns:a16="http://schemas.microsoft.com/office/drawing/2014/main" val="20003"/>
                    </a:ext>
                  </a:extLst>
                </a:gridCol>
              </a:tblGrid>
              <a:tr h="501025">
                <a:tc>
                  <a:txBody>
                    <a:bodyPr/>
                    <a:lstStyle/>
                    <a:p>
                      <a:pPr marL="0" lvl="0" indent="0" algn="l" rtl="0">
                        <a:spcBef>
                          <a:spcPts val="0"/>
                        </a:spcBef>
                        <a:spcAft>
                          <a:spcPts val="0"/>
                        </a:spcAft>
                        <a:buNone/>
                      </a:pPr>
                      <a:endParaRPr sz="1100">
                        <a:solidFill>
                          <a:srgbClr val="607D8B"/>
                        </a:solidFill>
                        <a:latin typeface="Roboto Slab"/>
                        <a:ea typeface="Roboto Slab"/>
                        <a:cs typeface="Roboto Slab"/>
                        <a:sym typeface="Roboto Slab"/>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9050" cap="flat" cmpd="sng">
                      <a:solidFill>
                        <a:srgbClr val="607D8B"/>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rgbClr val="607D8B"/>
                          </a:solidFill>
                          <a:latin typeface="Roboto Slab"/>
                          <a:ea typeface="Roboto Slab"/>
                          <a:cs typeface="Roboto Slab"/>
                          <a:sym typeface="Roboto Slab"/>
                        </a:rPr>
                        <a:t>A</a:t>
                      </a:r>
                      <a:endParaRPr sz="1100">
                        <a:solidFill>
                          <a:srgbClr val="607D8B"/>
                        </a:solidFill>
                        <a:latin typeface="Roboto Slab"/>
                        <a:ea typeface="Roboto Slab"/>
                        <a:cs typeface="Roboto Slab"/>
                        <a:sym typeface="Roboto Slab"/>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9050" cap="flat" cmpd="sng">
                      <a:solidFill>
                        <a:srgbClr val="607D8B"/>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rgbClr val="607D8B"/>
                          </a:solidFill>
                          <a:latin typeface="Roboto Slab"/>
                          <a:ea typeface="Roboto Slab"/>
                          <a:cs typeface="Roboto Slab"/>
                          <a:sym typeface="Roboto Slab"/>
                        </a:rPr>
                        <a:t>B</a:t>
                      </a:r>
                      <a:endParaRPr sz="1100">
                        <a:solidFill>
                          <a:srgbClr val="607D8B"/>
                        </a:solidFill>
                        <a:latin typeface="Roboto Slab"/>
                        <a:ea typeface="Roboto Slab"/>
                        <a:cs typeface="Roboto Slab"/>
                        <a:sym typeface="Roboto Slab"/>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9050" cap="flat" cmpd="sng">
                      <a:solidFill>
                        <a:srgbClr val="607D8B"/>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rgbClr val="607D8B"/>
                          </a:solidFill>
                          <a:latin typeface="Roboto Slab"/>
                          <a:ea typeface="Roboto Slab"/>
                          <a:cs typeface="Roboto Slab"/>
                          <a:sym typeface="Roboto Slab"/>
                        </a:rPr>
                        <a:t>C</a:t>
                      </a:r>
                      <a:endParaRPr sz="1100">
                        <a:solidFill>
                          <a:srgbClr val="607D8B"/>
                        </a:solidFill>
                        <a:latin typeface="Roboto Slab"/>
                        <a:ea typeface="Roboto Slab"/>
                        <a:cs typeface="Roboto Slab"/>
                        <a:sym typeface="Roboto Slab"/>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9050" cap="flat" cmpd="sng">
                      <a:solidFill>
                        <a:srgbClr val="607D8B"/>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0"/>
                  </a:ext>
                </a:extLst>
              </a:tr>
              <a:tr h="501025">
                <a:tc>
                  <a:txBody>
                    <a:bodyPr/>
                    <a:lstStyle/>
                    <a:p>
                      <a:pPr marL="0" lvl="0" indent="0" algn="r" rtl="0">
                        <a:spcBef>
                          <a:spcPts val="0"/>
                        </a:spcBef>
                        <a:spcAft>
                          <a:spcPts val="0"/>
                        </a:spcAft>
                        <a:buNone/>
                      </a:pPr>
                      <a:r>
                        <a:rPr lang="en" sz="1100">
                          <a:solidFill>
                            <a:srgbClr val="607D8B"/>
                          </a:solidFill>
                          <a:latin typeface="Roboto Slab"/>
                          <a:ea typeface="Roboto Slab"/>
                          <a:cs typeface="Roboto Slab"/>
                          <a:sym typeface="Roboto Slab"/>
                        </a:rPr>
                        <a:t>Yellow</a:t>
                      </a:r>
                      <a:endParaRPr sz="1100">
                        <a:solidFill>
                          <a:srgbClr val="607D8B"/>
                        </a:solidFill>
                        <a:latin typeface="Roboto Slab"/>
                        <a:ea typeface="Roboto Slab"/>
                        <a:cs typeface="Roboto Slab"/>
                        <a:sym typeface="Roboto Slab"/>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ECEFF1"/>
                    </a:solidFill>
                  </a:tcPr>
                </a:tc>
                <a:tc>
                  <a:txBody>
                    <a:bodyPr/>
                    <a:lstStyle/>
                    <a:p>
                      <a:pPr marL="0" lvl="0" indent="0" algn="ctr" rtl="0">
                        <a:spcBef>
                          <a:spcPts val="0"/>
                        </a:spcBef>
                        <a:spcAft>
                          <a:spcPts val="0"/>
                        </a:spcAft>
                        <a:buNone/>
                      </a:pPr>
                      <a:r>
                        <a:rPr lang="en" sz="1400" b="1">
                          <a:solidFill>
                            <a:srgbClr val="263238"/>
                          </a:solidFill>
                          <a:latin typeface="Source Sans Pro"/>
                          <a:ea typeface="Source Sans Pro"/>
                          <a:cs typeface="Source Sans Pro"/>
                          <a:sym typeface="Source Sans Pro"/>
                        </a:rPr>
                        <a:t>10</a:t>
                      </a:r>
                      <a:endParaRPr sz="1400" b="1">
                        <a:solidFill>
                          <a:srgbClr val="263238"/>
                        </a:solidFill>
                        <a:latin typeface="Source Sans Pro"/>
                        <a:ea typeface="Source Sans Pro"/>
                        <a:cs typeface="Source Sans Pro"/>
                        <a:sym typeface="Source Sans Pro"/>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ECEFF1"/>
                    </a:solidFill>
                  </a:tcPr>
                </a:tc>
                <a:tc>
                  <a:txBody>
                    <a:bodyPr/>
                    <a:lstStyle/>
                    <a:p>
                      <a:pPr marL="0" lvl="0" indent="0" algn="ctr" rtl="0">
                        <a:spcBef>
                          <a:spcPts val="0"/>
                        </a:spcBef>
                        <a:spcAft>
                          <a:spcPts val="0"/>
                        </a:spcAft>
                        <a:buNone/>
                      </a:pPr>
                      <a:r>
                        <a:rPr lang="en" sz="1400" b="1">
                          <a:solidFill>
                            <a:srgbClr val="263238"/>
                          </a:solidFill>
                          <a:latin typeface="Source Sans Pro"/>
                          <a:ea typeface="Source Sans Pro"/>
                          <a:cs typeface="Source Sans Pro"/>
                          <a:sym typeface="Source Sans Pro"/>
                        </a:rPr>
                        <a:t>20</a:t>
                      </a:r>
                      <a:endParaRPr sz="1400" b="1">
                        <a:solidFill>
                          <a:srgbClr val="263238"/>
                        </a:solidFill>
                        <a:latin typeface="Source Sans Pro"/>
                        <a:ea typeface="Source Sans Pro"/>
                        <a:cs typeface="Source Sans Pro"/>
                        <a:sym typeface="Source Sans Pro"/>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ECEFF1"/>
                    </a:solidFill>
                  </a:tcPr>
                </a:tc>
                <a:tc>
                  <a:txBody>
                    <a:bodyPr/>
                    <a:lstStyle/>
                    <a:p>
                      <a:pPr marL="0" lvl="0" indent="0" algn="ctr" rtl="0">
                        <a:spcBef>
                          <a:spcPts val="0"/>
                        </a:spcBef>
                        <a:spcAft>
                          <a:spcPts val="0"/>
                        </a:spcAft>
                        <a:buNone/>
                      </a:pPr>
                      <a:r>
                        <a:rPr lang="en" sz="1400" b="1">
                          <a:solidFill>
                            <a:srgbClr val="263238"/>
                          </a:solidFill>
                          <a:latin typeface="Source Sans Pro"/>
                          <a:ea typeface="Source Sans Pro"/>
                          <a:cs typeface="Source Sans Pro"/>
                          <a:sym typeface="Source Sans Pro"/>
                        </a:rPr>
                        <a:t>7</a:t>
                      </a:r>
                      <a:endParaRPr sz="1400" b="1">
                        <a:solidFill>
                          <a:srgbClr val="263238"/>
                        </a:solidFill>
                        <a:latin typeface="Source Sans Pro"/>
                        <a:ea typeface="Source Sans Pro"/>
                        <a:cs typeface="Source Sans Pro"/>
                        <a:sym typeface="Source Sans Pro"/>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ECEFF1"/>
                    </a:solidFill>
                  </a:tcPr>
                </a:tc>
                <a:extLst>
                  <a:ext uri="{0D108BD9-81ED-4DB2-BD59-A6C34878D82A}">
                    <a16:rowId xmlns:a16="http://schemas.microsoft.com/office/drawing/2014/main" val="10001"/>
                  </a:ext>
                </a:extLst>
              </a:tr>
              <a:tr h="501025">
                <a:tc>
                  <a:txBody>
                    <a:bodyPr/>
                    <a:lstStyle/>
                    <a:p>
                      <a:pPr marL="0" lvl="0" indent="0" algn="r" rtl="0">
                        <a:spcBef>
                          <a:spcPts val="0"/>
                        </a:spcBef>
                        <a:spcAft>
                          <a:spcPts val="0"/>
                        </a:spcAft>
                        <a:buNone/>
                      </a:pPr>
                      <a:r>
                        <a:rPr lang="en" sz="1100">
                          <a:solidFill>
                            <a:srgbClr val="607D8B"/>
                          </a:solidFill>
                          <a:latin typeface="Roboto Slab"/>
                          <a:ea typeface="Roboto Slab"/>
                          <a:cs typeface="Roboto Slab"/>
                          <a:sym typeface="Roboto Slab"/>
                        </a:rPr>
                        <a:t>Blue</a:t>
                      </a:r>
                      <a:endParaRPr sz="1100">
                        <a:solidFill>
                          <a:srgbClr val="607D8B"/>
                        </a:solidFill>
                        <a:latin typeface="Roboto Slab"/>
                        <a:ea typeface="Roboto Slab"/>
                        <a:cs typeface="Roboto Slab"/>
                        <a:sym typeface="Roboto Slab"/>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400" b="1">
                          <a:solidFill>
                            <a:srgbClr val="263238"/>
                          </a:solidFill>
                          <a:latin typeface="Source Sans Pro"/>
                          <a:ea typeface="Source Sans Pro"/>
                          <a:cs typeface="Source Sans Pro"/>
                          <a:sym typeface="Source Sans Pro"/>
                        </a:rPr>
                        <a:t>30</a:t>
                      </a:r>
                      <a:endParaRPr sz="1400" b="1">
                        <a:solidFill>
                          <a:srgbClr val="263238"/>
                        </a:solidFill>
                        <a:latin typeface="Source Sans Pro"/>
                        <a:ea typeface="Source Sans Pro"/>
                        <a:cs typeface="Source Sans Pro"/>
                        <a:sym typeface="Source Sans Pro"/>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400" b="1">
                          <a:solidFill>
                            <a:srgbClr val="263238"/>
                          </a:solidFill>
                          <a:latin typeface="Source Sans Pro"/>
                          <a:ea typeface="Source Sans Pro"/>
                          <a:cs typeface="Source Sans Pro"/>
                          <a:sym typeface="Source Sans Pro"/>
                        </a:rPr>
                        <a:t>15</a:t>
                      </a:r>
                      <a:endParaRPr sz="1400" b="1">
                        <a:solidFill>
                          <a:srgbClr val="263238"/>
                        </a:solidFill>
                        <a:latin typeface="Source Sans Pro"/>
                        <a:ea typeface="Source Sans Pro"/>
                        <a:cs typeface="Source Sans Pro"/>
                        <a:sym typeface="Source Sans Pro"/>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400" b="1">
                          <a:solidFill>
                            <a:srgbClr val="263238"/>
                          </a:solidFill>
                          <a:latin typeface="Source Sans Pro"/>
                          <a:ea typeface="Source Sans Pro"/>
                          <a:cs typeface="Source Sans Pro"/>
                          <a:sym typeface="Source Sans Pro"/>
                        </a:rPr>
                        <a:t>10</a:t>
                      </a:r>
                      <a:endParaRPr sz="1400" b="1">
                        <a:solidFill>
                          <a:srgbClr val="263238"/>
                        </a:solidFill>
                        <a:latin typeface="Source Sans Pro"/>
                        <a:ea typeface="Source Sans Pro"/>
                        <a:cs typeface="Source Sans Pro"/>
                        <a:sym typeface="Source Sans Pro"/>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2"/>
                  </a:ext>
                </a:extLst>
              </a:tr>
              <a:tr h="501025">
                <a:tc>
                  <a:txBody>
                    <a:bodyPr/>
                    <a:lstStyle/>
                    <a:p>
                      <a:pPr marL="0" lvl="0" indent="0" algn="r" rtl="0">
                        <a:spcBef>
                          <a:spcPts val="0"/>
                        </a:spcBef>
                        <a:spcAft>
                          <a:spcPts val="0"/>
                        </a:spcAft>
                        <a:buNone/>
                      </a:pPr>
                      <a:r>
                        <a:rPr lang="en" sz="1100">
                          <a:solidFill>
                            <a:srgbClr val="607D8B"/>
                          </a:solidFill>
                          <a:latin typeface="Roboto Slab"/>
                          <a:ea typeface="Roboto Slab"/>
                          <a:cs typeface="Roboto Slab"/>
                          <a:sym typeface="Roboto Slab"/>
                        </a:rPr>
                        <a:t>Orange</a:t>
                      </a:r>
                      <a:endParaRPr sz="1100">
                        <a:solidFill>
                          <a:srgbClr val="607D8B"/>
                        </a:solidFill>
                        <a:latin typeface="Roboto Slab"/>
                        <a:ea typeface="Roboto Slab"/>
                        <a:cs typeface="Roboto Slab"/>
                        <a:sym typeface="Roboto Slab"/>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9050" cap="flat" cmpd="sng">
                      <a:solidFill>
                        <a:srgbClr val="607D8B"/>
                      </a:solidFill>
                      <a:prstDash val="solid"/>
                      <a:round/>
                      <a:headEnd type="none" w="sm" len="sm"/>
                      <a:tailEnd type="none" w="sm" len="sm"/>
                    </a:lnB>
                    <a:solidFill>
                      <a:srgbClr val="ECEFF1"/>
                    </a:solidFill>
                  </a:tcPr>
                </a:tc>
                <a:tc>
                  <a:txBody>
                    <a:bodyPr/>
                    <a:lstStyle/>
                    <a:p>
                      <a:pPr marL="0" lvl="0" indent="0" algn="ctr" rtl="0">
                        <a:spcBef>
                          <a:spcPts val="0"/>
                        </a:spcBef>
                        <a:spcAft>
                          <a:spcPts val="0"/>
                        </a:spcAft>
                        <a:buNone/>
                      </a:pPr>
                      <a:r>
                        <a:rPr lang="en" sz="1400" b="1">
                          <a:solidFill>
                            <a:srgbClr val="263238"/>
                          </a:solidFill>
                          <a:latin typeface="Source Sans Pro"/>
                          <a:ea typeface="Source Sans Pro"/>
                          <a:cs typeface="Source Sans Pro"/>
                          <a:sym typeface="Source Sans Pro"/>
                        </a:rPr>
                        <a:t>5</a:t>
                      </a:r>
                      <a:endParaRPr sz="1400" b="1">
                        <a:solidFill>
                          <a:srgbClr val="263238"/>
                        </a:solidFill>
                        <a:latin typeface="Source Sans Pro"/>
                        <a:ea typeface="Source Sans Pro"/>
                        <a:cs typeface="Source Sans Pro"/>
                        <a:sym typeface="Source Sans Pro"/>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9050" cap="flat" cmpd="sng">
                      <a:solidFill>
                        <a:srgbClr val="607D8B"/>
                      </a:solidFill>
                      <a:prstDash val="solid"/>
                      <a:round/>
                      <a:headEnd type="none" w="sm" len="sm"/>
                      <a:tailEnd type="none" w="sm" len="sm"/>
                    </a:lnB>
                    <a:solidFill>
                      <a:srgbClr val="ECEFF1"/>
                    </a:solidFill>
                  </a:tcPr>
                </a:tc>
                <a:tc>
                  <a:txBody>
                    <a:bodyPr/>
                    <a:lstStyle/>
                    <a:p>
                      <a:pPr marL="0" lvl="0" indent="0" algn="ctr" rtl="0">
                        <a:spcBef>
                          <a:spcPts val="0"/>
                        </a:spcBef>
                        <a:spcAft>
                          <a:spcPts val="0"/>
                        </a:spcAft>
                        <a:buNone/>
                      </a:pPr>
                      <a:r>
                        <a:rPr lang="en" sz="1400" b="1">
                          <a:solidFill>
                            <a:srgbClr val="263238"/>
                          </a:solidFill>
                          <a:latin typeface="Source Sans Pro"/>
                          <a:ea typeface="Source Sans Pro"/>
                          <a:cs typeface="Source Sans Pro"/>
                          <a:sym typeface="Source Sans Pro"/>
                        </a:rPr>
                        <a:t>24</a:t>
                      </a:r>
                      <a:endParaRPr sz="1400" b="1">
                        <a:solidFill>
                          <a:srgbClr val="263238"/>
                        </a:solidFill>
                        <a:latin typeface="Source Sans Pro"/>
                        <a:ea typeface="Source Sans Pro"/>
                        <a:cs typeface="Source Sans Pro"/>
                        <a:sym typeface="Source Sans Pro"/>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9050" cap="flat" cmpd="sng">
                      <a:solidFill>
                        <a:srgbClr val="607D8B"/>
                      </a:solidFill>
                      <a:prstDash val="solid"/>
                      <a:round/>
                      <a:headEnd type="none" w="sm" len="sm"/>
                      <a:tailEnd type="none" w="sm" len="sm"/>
                    </a:lnB>
                    <a:solidFill>
                      <a:srgbClr val="ECEFF1"/>
                    </a:solidFill>
                  </a:tcPr>
                </a:tc>
                <a:tc>
                  <a:txBody>
                    <a:bodyPr/>
                    <a:lstStyle/>
                    <a:p>
                      <a:pPr marL="0" lvl="0" indent="0" algn="ctr" rtl="0">
                        <a:spcBef>
                          <a:spcPts val="0"/>
                        </a:spcBef>
                        <a:spcAft>
                          <a:spcPts val="0"/>
                        </a:spcAft>
                        <a:buNone/>
                      </a:pPr>
                      <a:r>
                        <a:rPr lang="en" sz="1400" b="1">
                          <a:solidFill>
                            <a:srgbClr val="263238"/>
                          </a:solidFill>
                          <a:latin typeface="Source Sans Pro"/>
                          <a:ea typeface="Source Sans Pro"/>
                          <a:cs typeface="Source Sans Pro"/>
                          <a:sym typeface="Source Sans Pro"/>
                        </a:rPr>
                        <a:t>16</a:t>
                      </a:r>
                      <a:endParaRPr sz="1400" b="1">
                        <a:solidFill>
                          <a:srgbClr val="263238"/>
                        </a:solidFill>
                        <a:latin typeface="Source Sans Pro"/>
                        <a:ea typeface="Source Sans Pro"/>
                        <a:cs typeface="Source Sans Pro"/>
                        <a:sym typeface="Source Sans Pro"/>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9050" cap="flat" cmpd="sng">
                      <a:solidFill>
                        <a:srgbClr val="607D8B"/>
                      </a:solidFill>
                      <a:prstDash val="solid"/>
                      <a:round/>
                      <a:headEnd type="none" w="sm" len="sm"/>
                      <a:tailEnd type="none" w="sm" len="sm"/>
                    </a:lnB>
                    <a:solidFill>
                      <a:srgbClr val="ECEFF1"/>
                    </a:solidFill>
                  </a:tcPr>
                </a:tc>
                <a:extLst>
                  <a:ext uri="{0D108BD9-81ED-4DB2-BD59-A6C34878D82A}">
                    <a16:rowId xmlns:a16="http://schemas.microsoft.com/office/drawing/2014/main" val="10003"/>
                  </a:ext>
                </a:extLst>
              </a:tr>
            </a:tbl>
          </a:graphicData>
        </a:graphic>
      </p:graphicFrame>
      <p:sp>
        <p:nvSpPr>
          <p:cNvPr id="216" name="Google Shape;216;p25"/>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72</a:t>
            </a:fld>
            <a:endParaRP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show="0">
  <p:cSld>
    <p:spTree>
      <p:nvGrpSpPr>
        <p:cNvPr id="1" name="Shape 220"/>
        <p:cNvGrpSpPr/>
        <p:nvPr/>
      </p:nvGrpSpPr>
      <p:grpSpPr>
        <a:xfrm>
          <a:off x="0" y="0"/>
          <a:ext cx="0" cy="0"/>
          <a:chOff x="0" y="0"/>
          <a:chExt cx="0" cy="0"/>
        </a:xfrm>
      </p:grpSpPr>
      <p:sp>
        <p:nvSpPr>
          <p:cNvPr id="221" name="Google Shape;221;p26"/>
          <p:cNvSpPr/>
          <p:nvPr/>
        </p:nvSpPr>
        <p:spPr>
          <a:xfrm>
            <a:off x="514725" y="942584"/>
            <a:ext cx="8171736" cy="3892835"/>
          </a:xfrm>
          <a:custGeom>
            <a:avLst/>
            <a:gdLst/>
            <a:ahLst/>
            <a:cxnLst/>
            <a:rect l="l" t="t" r="r" b="b"/>
            <a:pathLst>
              <a:path w="285750" h="136125" extrusionOk="0">
                <a:moveTo>
                  <a:pt x="74830" y="1313"/>
                </a:moveTo>
                <a:lnTo>
                  <a:pt x="74352" y="1330"/>
                </a:lnTo>
                <a:lnTo>
                  <a:pt x="74864" y="1330"/>
                </a:lnTo>
                <a:lnTo>
                  <a:pt x="74830" y="1313"/>
                </a:lnTo>
                <a:close/>
                <a:moveTo>
                  <a:pt x="77830" y="1739"/>
                </a:moveTo>
                <a:lnTo>
                  <a:pt x="77830" y="1739"/>
                </a:lnTo>
                <a:lnTo>
                  <a:pt x="77830" y="1739"/>
                </a:lnTo>
                <a:close/>
                <a:moveTo>
                  <a:pt x="176011" y="1432"/>
                </a:moveTo>
                <a:lnTo>
                  <a:pt x="176114" y="1636"/>
                </a:lnTo>
                <a:lnTo>
                  <a:pt x="175500" y="1841"/>
                </a:lnTo>
                <a:lnTo>
                  <a:pt x="175807" y="1943"/>
                </a:lnTo>
                <a:lnTo>
                  <a:pt x="178875" y="1943"/>
                </a:lnTo>
                <a:lnTo>
                  <a:pt x="178773" y="1636"/>
                </a:lnTo>
                <a:lnTo>
                  <a:pt x="176011" y="1432"/>
                </a:lnTo>
                <a:close/>
                <a:moveTo>
                  <a:pt x="135102" y="1841"/>
                </a:moveTo>
                <a:lnTo>
                  <a:pt x="134898" y="1943"/>
                </a:lnTo>
                <a:lnTo>
                  <a:pt x="135102" y="2045"/>
                </a:lnTo>
                <a:lnTo>
                  <a:pt x="134489" y="2045"/>
                </a:lnTo>
                <a:lnTo>
                  <a:pt x="134795" y="2148"/>
                </a:lnTo>
                <a:lnTo>
                  <a:pt x="134489" y="2148"/>
                </a:lnTo>
                <a:lnTo>
                  <a:pt x="135920" y="2352"/>
                </a:lnTo>
                <a:lnTo>
                  <a:pt x="135307" y="2455"/>
                </a:lnTo>
                <a:lnTo>
                  <a:pt x="137148" y="2557"/>
                </a:lnTo>
                <a:lnTo>
                  <a:pt x="137148" y="2659"/>
                </a:lnTo>
                <a:lnTo>
                  <a:pt x="139500" y="2148"/>
                </a:lnTo>
                <a:lnTo>
                  <a:pt x="137148" y="2045"/>
                </a:lnTo>
                <a:lnTo>
                  <a:pt x="137250" y="1841"/>
                </a:lnTo>
                <a:lnTo>
                  <a:pt x="136739" y="1841"/>
                </a:lnTo>
                <a:lnTo>
                  <a:pt x="136739" y="2045"/>
                </a:lnTo>
                <a:lnTo>
                  <a:pt x="135102" y="1841"/>
                </a:lnTo>
                <a:close/>
                <a:moveTo>
                  <a:pt x="178466" y="2045"/>
                </a:moveTo>
                <a:lnTo>
                  <a:pt x="177443" y="2148"/>
                </a:lnTo>
                <a:lnTo>
                  <a:pt x="177136" y="2455"/>
                </a:lnTo>
                <a:lnTo>
                  <a:pt x="181534" y="2864"/>
                </a:lnTo>
                <a:lnTo>
                  <a:pt x="181534" y="2864"/>
                </a:lnTo>
                <a:lnTo>
                  <a:pt x="180716" y="2659"/>
                </a:lnTo>
                <a:lnTo>
                  <a:pt x="181023" y="2659"/>
                </a:lnTo>
                <a:lnTo>
                  <a:pt x="180818" y="2250"/>
                </a:lnTo>
                <a:lnTo>
                  <a:pt x="178466" y="2045"/>
                </a:lnTo>
                <a:close/>
                <a:moveTo>
                  <a:pt x="75068" y="3170"/>
                </a:moveTo>
                <a:lnTo>
                  <a:pt x="74870" y="3225"/>
                </a:lnTo>
                <a:lnTo>
                  <a:pt x="75022" y="3201"/>
                </a:lnTo>
                <a:lnTo>
                  <a:pt x="75022" y="3201"/>
                </a:lnTo>
                <a:lnTo>
                  <a:pt x="75068" y="3170"/>
                </a:lnTo>
                <a:close/>
                <a:moveTo>
                  <a:pt x="72920" y="1227"/>
                </a:moveTo>
                <a:lnTo>
                  <a:pt x="72102" y="1330"/>
                </a:lnTo>
                <a:lnTo>
                  <a:pt x="72511" y="1330"/>
                </a:lnTo>
                <a:lnTo>
                  <a:pt x="70977" y="1534"/>
                </a:lnTo>
                <a:lnTo>
                  <a:pt x="71591" y="1739"/>
                </a:lnTo>
                <a:lnTo>
                  <a:pt x="70364" y="1739"/>
                </a:lnTo>
                <a:lnTo>
                  <a:pt x="70568" y="1841"/>
                </a:lnTo>
                <a:lnTo>
                  <a:pt x="70057" y="1943"/>
                </a:lnTo>
                <a:lnTo>
                  <a:pt x="71080" y="2045"/>
                </a:lnTo>
                <a:lnTo>
                  <a:pt x="69648" y="2045"/>
                </a:lnTo>
                <a:lnTo>
                  <a:pt x="69750" y="2352"/>
                </a:lnTo>
                <a:lnTo>
                  <a:pt x="70670" y="2352"/>
                </a:lnTo>
                <a:lnTo>
                  <a:pt x="69545" y="2557"/>
                </a:lnTo>
                <a:lnTo>
                  <a:pt x="70568" y="2557"/>
                </a:lnTo>
                <a:lnTo>
                  <a:pt x="70466" y="2659"/>
                </a:lnTo>
                <a:lnTo>
                  <a:pt x="72102" y="2557"/>
                </a:lnTo>
                <a:lnTo>
                  <a:pt x="70773" y="2761"/>
                </a:lnTo>
                <a:lnTo>
                  <a:pt x="70466" y="2966"/>
                </a:lnTo>
                <a:lnTo>
                  <a:pt x="70159" y="3068"/>
                </a:lnTo>
                <a:lnTo>
                  <a:pt x="70977" y="3170"/>
                </a:lnTo>
                <a:lnTo>
                  <a:pt x="70364" y="3273"/>
                </a:lnTo>
                <a:lnTo>
                  <a:pt x="72102" y="3477"/>
                </a:lnTo>
                <a:lnTo>
                  <a:pt x="72102" y="3170"/>
                </a:lnTo>
                <a:lnTo>
                  <a:pt x="72307" y="3273"/>
                </a:lnTo>
                <a:lnTo>
                  <a:pt x="73330" y="3170"/>
                </a:lnTo>
                <a:lnTo>
                  <a:pt x="73227" y="3068"/>
                </a:lnTo>
                <a:lnTo>
                  <a:pt x="73739" y="2864"/>
                </a:lnTo>
                <a:lnTo>
                  <a:pt x="73432" y="3068"/>
                </a:lnTo>
                <a:lnTo>
                  <a:pt x="75580" y="2557"/>
                </a:lnTo>
                <a:lnTo>
                  <a:pt x="74557" y="2455"/>
                </a:lnTo>
                <a:lnTo>
                  <a:pt x="74659" y="2045"/>
                </a:lnTo>
                <a:lnTo>
                  <a:pt x="74966" y="1841"/>
                </a:lnTo>
                <a:lnTo>
                  <a:pt x="74352" y="1943"/>
                </a:lnTo>
                <a:lnTo>
                  <a:pt x="74455" y="2045"/>
                </a:lnTo>
                <a:lnTo>
                  <a:pt x="73534" y="1739"/>
                </a:lnTo>
                <a:lnTo>
                  <a:pt x="73534" y="1636"/>
                </a:lnTo>
                <a:lnTo>
                  <a:pt x="72920" y="1227"/>
                </a:lnTo>
                <a:close/>
                <a:moveTo>
                  <a:pt x="74870" y="3225"/>
                </a:moveTo>
                <a:lnTo>
                  <a:pt x="73227" y="3477"/>
                </a:lnTo>
                <a:lnTo>
                  <a:pt x="74301" y="3380"/>
                </a:lnTo>
                <a:lnTo>
                  <a:pt x="74301" y="3380"/>
                </a:lnTo>
                <a:lnTo>
                  <a:pt x="74870" y="3225"/>
                </a:lnTo>
                <a:close/>
                <a:moveTo>
                  <a:pt x="74352" y="3375"/>
                </a:moveTo>
                <a:lnTo>
                  <a:pt x="74301" y="3380"/>
                </a:lnTo>
                <a:lnTo>
                  <a:pt x="74301" y="3380"/>
                </a:lnTo>
                <a:lnTo>
                  <a:pt x="73943" y="3477"/>
                </a:lnTo>
                <a:lnTo>
                  <a:pt x="74352" y="3375"/>
                </a:lnTo>
                <a:close/>
                <a:moveTo>
                  <a:pt x="182148" y="2557"/>
                </a:moveTo>
                <a:lnTo>
                  <a:pt x="182250" y="2966"/>
                </a:lnTo>
                <a:lnTo>
                  <a:pt x="182148" y="3170"/>
                </a:lnTo>
                <a:lnTo>
                  <a:pt x="182045" y="3580"/>
                </a:lnTo>
                <a:lnTo>
                  <a:pt x="185114" y="3170"/>
                </a:lnTo>
                <a:lnTo>
                  <a:pt x="183682" y="2761"/>
                </a:lnTo>
                <a:lnTo>
                  <a:pt x="183170" y="2864"/>
                </a:lnTo>
                <a:lnTo>
                  <a:pt x="182966" y="2761"/>
                </a:lnTo>
                <a:lnTo>
                  <a:pt x="183068" y="2659"/>
                </a:lnTo>
                <a:lnTo>
                  <a:pt x="182455" y="2557"/>
                </a:lnTo>
                <a:lnTo>
                  <a:pt x="182455" y="2557"/>
                </a:lnTo>
                <a:lnTo>
                  <a:pt x="182557" y="2659"/>
                </a:lnTo>
                <a:lnTo>
                  <a:pt x="182148" y="2557"/>
                </a:lnTo>
                <a:close/>
                <a:moveTo>
                  <a:pt x="64739" y="2557"/>
                </a:moveTo>
                <a:lnTo>
                  <a:pt x="63614" y="2864"/>
                </a:lnTo>
                <a:lnTo>
                  <a:pt x="64023" y="2864"/>
                </a:lnTo>
                <a:lnTo>
                  <a:pt x="63716" y="2966"/>
                </a:lnTo>
                <a:lnTo>
                  <a:pt x="63716" y="2966"/>
                </a:lnTo>
                <a:lnTo>
                  <a:pt x="64432" y="2864"/>
                </a:lnTo>
                <a:lnTo>
                  <a:pt x="64125" y="2966"/>
                </a:lnTo>
                <a:lnTo>
                  <a:pt x="64534" y="3068"/>
                </a:lnTo>
                <a:lnTo>
                  <a:pt x="64125" y="3068"/>
                </a:lnTo>
                <a:lnTo>
                  <a:pt x="64330" y="3170"/>
                </a:lnTo>
                <a:lnTo>
                  <a:pt x="63511" y="3375"/>
                </a:lnTo>
                <a:lnTo>
                  <a:pt x="65352" y="3477"/>
                </a:lnTo>
                <a:lnTo>
                  <a:pt x="65352" y="3580"/>
                </a:lnTo>
                <a:lnTo>
                  <a:pt x="66068" y="3682"/>
                </a:lnTo>
                <a:lnTo>
                  <a:pt x="66273" y="3375"/>
                </a:lnTo>
                <a:lnTo>
                  <a:pt x="66580" y="3170"/>
                </a:lnTo>
                <a:lnTo>
                  <a:pt x="65966" y="2966"/>
                </a:lnTo>
                <a:lnTo>
                  <a:pt x="66068" y="2864"/>
                </a:lnTo>
                <a:lnTo>
                  <a:pt x="65148" y="2966"/>
                </a:lnTo>
                <a:lnTo>
                  <a:pt x="65148" y="2864"/>
                </a:lnTo>
                <a:lnTo>
                  <a:pt x="64739" y="2557"/>
                </a:lnTo>
                <a:close/>
                <a:moveTo>
                  <a:pt x="67705" y="2966"/>
                </a:moveTo>
                <a:lnTo>
                  <a:pt x="67295" y="3273"/>
                </a:lnTo>
                <a:lnTo>
                  <a:pt x="67705" y="3477"/>
                </a:lnTo>
                <a:lnTo>
                  <a:pt x="67398" y="3682"/>
                </a:lnTo>
                <a:lnTo>
                  <a:pt x="69136" y="3273"/>
                </a:lnTo>
                <a:lnTo>
                  <a:pt x="67705" y="2966"/>
                </a:lnTo>
                <a:close/>
                <a:moveTo>
                  <a:pt x="136943" y="3170"/>
                </a:moveTo>
                <a:lnTo>
                  <a:pt x="135818" y="3273"/>
                </a:lnTo>
                <a:lnTo>
                  <a:pt x="136841" y="3682"/>
                </a:lnTo>
                <a:lnTo>
                  <a:pt x="136432" y="3886"/>
                </a:lnTo>
                <a:lnTo>
                  <a:pt x="137557" y="3886"/>
                </a:lnTo>
                <a:lnTo>
                  <a:pt x="137352" y="3989"/>
                </a:lnTo>
                <a:lnTo>
                  <a:pt x="137761" y="4091"/>
                </a:lnTo>
                <a:lnTo>
                  <a:pt x="138784" y="3784"/>
                </a:lnTo>
                <a:lnTo>
                  <a:pt x="137659" y="3477"/>
                </a:lnTo>
                <a:lnTo>
                  <a:pt x="137761" y="3477"/>
                </a:lnTo>
                <a:lnTo>
                  <a:pt x="137148" y="3375"/>
                </a:lnTo>
                <a:lnTo>
                  <a:pt x="136943" y="3170"/>
                </a:lnTo>
                <a:close/>
                <a:moveTo>
                  <a:pt x="131114" y="2250"/>
                </a:moveTo>
                <a:lnTo>
                  <a:pt x="131114" y="2352"/>
                </a:lnTo>
                <a:lnTo>
                  <a:pt x="130295" y="2352"/>
                </a:lnTo>
                <a:lnTo>
                  <a:pt x="131318" y="2864"/>
                </a:lnTo>
                <a:lnTo>
                  <a:pt x="130705" y="2864"/>
                </a:lnTo>
                <a:lnTo>
                  <a:pt x="131625" y="3375"/>
                </a:lnTo>
                <a:lnTo>
                  <a:pt x="132648" y="3273"/>
                </a:lnTo>
                <a:lnTo>
                  <a:pt x="132545" y="3170"/>
                </a:lnTo>
                <a:lnTo>
                  <a:pt x="132545" y="3068"/>
                </a:lnTo>
                <a:lnTo>
                  <a:pt x="132955" y="3068"/>
                </a:lnTo>
                <a:lnTo>
                  <a:pt x="133261" y="3273"/>
                </a:lnTo>
                <a:lnTo>
                  <a:pt x="133875" y="3068"/>
                </a:lnTo>
                <a:lnTo>
                  <a:pt x="133670" y="3170"/>
                </a:lnTo>
                <a:lnTo>
                  <a:pt x="134080" y="3273"/>
                </a:lnTo>
                <a:lnTo>
                  <a:pt x="132443" y="3580"/>
                </a:lnTo>
                <a:lnTo>
                  <a:pt x="132750" y="3784"/>
                </a:lnTo>
                <a:lnTo>
                  <a:pt x="134080" y="3784"/>
                </a:lnTo>
                <a:lnTo>
                  <a:pt x="132545" y="4091"/>
                </a:lnTo>
                <a:lnTo>
                  <a:pt x="134284" y="4602"/>
                </a:lnTo>
                <a:lnTo>
                  <a:pt x="134386" y="4398"/>
                </a:lnTo>
                <a:lnTo>
                  <a:pt x="134284" y="4295"/>
                </a:lnTo>
                <a:lnTo>
                  <a:pt x="134898" y="3886"/>
                </a:lnTo>
                <a:lnTo>
                  <a:pt x="134898" y="3580"/>
                </a:lnTo>
                <a:lnTo>
                  <a:pt x="135205" y="3477"/>
                </a:lnTo>
                <a:lnTo>
                  <a:pt x="135511" y="3170"/>
                </a:lnTo>
                <a:lnTo>
                  <a:pt x="136432" y="3068"/>
                </a:lnTo>
                <a:lnTo>
                  <a:pt x="135920" y="2864"/>
                </a:lnTo>
                <a:lnTo>
                  <a:pt x="136023" y="2761"/>
                </a:lnTo>
                <a:lnTo>
                  <a:pt x="134795" y="2659"/>
                </a:lnTo>
                <a:lnTo>
                  <a:pt x="134795" y="2455"/>
                </a:lnTo>
                <a:lnTo>
                  <a:pt x="134182" y="2557"/>
                </a:lnTo>
                <a:lnTo>
                  <a:pt x="134386" y="2352"/>
                </a:lnTo>
                <a:lnTo>
                  <a:pt x="133261" y="2250"/>
                </a:lnTo>
                <a:lnTo>
                  <a:pt x="133261" y="2250"/>
                </a:lnTo>
                <a:lnTo>
                  <a:pt x="133568" y="2864"/>
                </a:lnTo>
                <a:lnTo>
                  <a:pt x="133568" y="2864"/>
                </a:lnTo>
                <a:lnTo>
                  <a:pt x="132750" y="2455"/>
                </a:lnTo>
                <a:lnTo>
                  <a:pt x="131318" y="2455"/>
                </a:lnTo>
                <a:lnTo>
                  <a:pt x="131932" y="2250"/>
                </a:lnTo>
                <a:close/>
                <a:moveTo>
                  <a:pt x="66682" y="4398"/>
                </a:moveTo>
                <a:lnTo>
                  <a:pt x="66784" y="4500"/>
                </a:lnTo>
                <a:lnTo>
                  <a:pt x="66477" y="4500"/>
                </a:lnTo>
                <a:lnTo>
                  <a:pt x="67091" y="4705"/>
                </a:lnTo>
                <a:lnTo>
                  <a:pt x="66784" y="4705"/>
                </a:lnTo>
                <a:lnTo>
                  <a:pt x="68232" y="4795"/>
                </a:lnTo>
                <a:lnTo>
                  <a:pt x="68232" y="4795"/>
                </a:lnTo>
                <a:lnTo>
                  <a:pt x="68625" y="4500"/>
                </a:lnTo>
                <a:lnTo>
                  <a:pt x="66682" y="4398"/>
                </a:lnTo>
                <a:close/>
                <a:moveTo>
                  <a:pt x="68232" y="4795"/>
                </a:moveTo>
                <a:lnTo>
                  <a:pt x="68216" y="4807"/>
                </a:lnTo>
                <a:lnTo>
                  <a:pt x="68324" y="4801"/>
                </a:lnTo>
                <a:lnTo>
                  <a:pt x="68324" y="4801"/>
                </a:lnTo>
                <a:lnTo>
                  <a:pt x="68232" y="4795"/>
                </a:lnTo>
                <a:close/>
                <a:moveTo>
                  <a:pt x="71489" y="4500"/>
                </a:moveTo>
                <a:lnTo>
                  <a:pt x="70568" y="4705"/>
                </a:lnTo>
                <a:lnTo>
                  <a:pt x="71080" y="4807"/>
                </a:lnTo>
                <a:lnTo>
                  <a:pt x="71489" y="4500"/>
                </a:lnTo>
                <a:close/>
                <a:moveTo>
                  <a:pt x="81102" y="205"/>
                </a:moveTo>
                <a:lnTo>
                  <a:pt x="81614" y="409"/>
                </a:lnTo>
                <a:lnTo>
                  <a:pt x="80386" y="307"/>
                </a:lnTo>
                <a:lnTo>
                  <a:pt x="80489" y="409"/>
                </a:lnTo>
                <a:lnTo>
                  <a:pt x="79773" y="409"/>
                </a:lnTo>
                <a:lnTo>
                  <a:pt x="79977" y="511"/>
                </a:lnTo>
                <a:lnTo>
                  <a:pt x="79466" y="511"/>
                </a:lnTo>
                <a:lnTo>
                  <a:pt x="80693" y="920"/>
                </a:lnTo>
                <a:lnTo>
                  <a:pt x="80693" y="920"/>
                </a:lnTo>
                <a:lnTo>
                  <a:pt x="79159" y="716"/>
                </a:lnTo>
                <a:lnTo>
                  <a:pt x="77011" y="716"/>
                </a:lnTo>
                <a:lnTo>
                  <a:pt x="77727" y="818"/>
                </a:lnTo>
                <a:lnTo>
                  <a:pt x="73841" y="1023"/>
                </a:lnTo>
                <a:lnTo>
                  <a:pt x="73943" y="1125"/>
                </a:lnTo>
                <a:lnTo>
                  <a:pt x="74864" y="1023"/>
                </a:lnTo>
                <a:lnTo>
                  <a:pt x="74864" y="1023"/>
                </a:lnTo>
                <a:lnTo>
                  <a:pt x="74250" y="1125"/>
                </a:lnTo>
                <a:lnTo>
                  <a:pt x="75989" y="1125"/>
                </a:lnTo>
                <a:lnTo>
                  <a:pt x="74659" y="1227"/>
                </a:lnTo>
                <a:lnTo>
                  <a:pt x="74830" y="1313"/>
                </a:lnTo>
                <a:lnTo>
                  <a:pt x="74830" y="1313"/>
                </a:lnTo>
                <a:lnTo>
                  <a:pt x="77216" y="1227"/>
                </a:lnTo>
                <a:lnTo>
                  <a:pt x="74557" y="1534"/>
                </a:lnTo>
                <a:lnTo>
                  <a:pt x="74557" y="1534"/>
                </a:lnTo>
                <a:lnTo>
                  <a:pt x="78034" y="1330"/>
                </a:lnTo>
                <a:lnTo>
                  <a:pt x="75784" y="1739"/>
                </a:lnTo>
                <a:lnTo>
                  <a:pt x="75784" y="1739"/>
                </a:lnTo>
                <a:lnTo>
                  <a:pt x="78341" y="1636"/>
                </a:lnTo>
                <a:lnTo>
                  <a:pt x="78341" y="1636"/>
                </a:lnTo>
                <a:lnTo>
                  <a:pt x="77830" y="1739"/>
                </a:lnTo>
                <a:lnTo>
                  <a:pt x="81818" y="1125"/>
                </a:lnTo>
                <a:lnTo>
                  <a:pt x="81818" y="1125"/>
                </a:lnTo>
                <a:lnTo>
                  <a:pt x="80386" y="1534"/>
                </a:lnTo>
                <a:lnTo>
                  <a:pt x="81409" y="1534"/>
                </a:lnTo>
                <a:lnTo>
                  <a:pt x="77523" y="1943"/>
                </a:lnTo>
                <a:lnTo>
                  <a:pt x="78648" y="2352"/>
                </a:lnTo>
                <a:lnTo>
                  <a:pt x="78648" y="2352"/>
                </a:lnTo>
                <a:lnTo>
                  <a:pt x="75375" y="2045"/>
                </a:lnTo>
                <a:lnTo>
                  <a:pt x="75375" y="2352"/>
                </a:lnTo>
                <a:lnTo>
                  <a:pt x="76193" y="2761"/>
                </a:lnTo>
                <a:lnTo>
                  <a:pt x="75682" y="2761"/>
                </a:lnTo>
                <a:lnTo>
                  <a:pt x="77216" y="2864"/>
                </a:lnTo>
                <a:lnTo>
                  <a:pt x="75022" y="3201"/>
                </a:lnTo>
                <a:lnTo>
                  <a:pt x="75022" y="3201"/>
                </a:lnTo>
                <a:lnTo>
                  <a:pt x="74761" y="3375"/>
                </a:lnTo>
                <a:lnTo>
                  <a:pt x="75170" y="3477"/>
                </a:lnTo>
                <a:lnTo>
                  <a:pt x="74148" y="3682"/>
                </a:lnTo>
                <a:lnTo>
                  <a:pt x="74045" y="3886"/>
                </a:lnTo>
                <a:lnTo>
                  <a:pt x="75989" y="3580"/>
                </a:lnTo>
                <a:lnTo>
                  <a:pt x="73739" y="3989"/>
                </a:lnTo>
                <a:lnTo>
                  <a:pt x="73432" y="3682"/>
                </a:lnTo>
                <a:lnTo>
                  <a:pt x="72716" y="3682"/>
                </a:lnTo>
                <a:lnTo>
                  <a:pt x="72818" y="4193"/>
                </a:lnTo>
                <a:lnTo>
                  <a:pt x="71489" y="4500"/>
                </a:lnTo>
                <a:lnTo>
                  <a:pt x="71489" y="4500"/>
                </a:lnTo>
                <a:lnTo>
                  <a:pt x="71489" y="4500"/>
                </a:lnTo>
                <a:lnTo>
                  <a:pt x="71284" y="4807"/>
                </a:lnTo>
                <a:lnTo>
                  <a:pt x="71898" y="4705"/>
                </a:lnTo>
                <a:lnTo>
                  <a:pt x="71898" y="4807"/>
                </a:lnTo>
                <a:lnTo>
                  <a:pt x="75784" y="4807"/>
                </a:lnTo>
                <a:lnTo>
                  <a:pt x="75477" y="5011"/>
                </a:lnTo>
                <a:lnTo>
                  <a:pt x="75477" y="5011"/>
                </a:lnTo>
                <a:lnTo>
                  <a:pt x="77318" y="4705"/>
                </a:lnTo>
                <a:lnTo>
                  <a:pt x="77727" y="4398"/>
                </a:lnTo>
                <a:lnTo>
                  <a:pt x="77114" y="4398"/>
                </a:lnTo>
                <a:lnTo>
                  <a:pt x="77216" y="4193"/>
                </a:lnTo>
                <a:lnTo>
                  <a:pt x="75682" y="4091"/>
                </a:lnTo>
                <a:lnTo>
                  <a:pt x="76193" y="4091"/>
                </a:lnTo>
                <a:lnTo>
                  <a:pt x="76091" y="3989"/>
                </a:lnTo>
                <a:lnTo>
                  <a:pt x="78341" y="3886"/>
                </a:lnTo>
                <a:lnTo>
                  <a:pt x="78545" y="3580"/>
                </a:lnTo>
                <a:lnTo>
                  <a:pt x="80489" y="3375"/>
                </a:lnTo>
                <a:lnTo>
                  <a:pt x="79977" y="3170"/>
                </a:lnTo>
                <a:lnTo>
                  <a:pt x="81205" y="3068"/>
                </a:lnTo>
                <a:lnTo>
                  <a:pt x="79159" y="2761"/>
                </a:lnTo>
                <a:lnTo>
                  <a:pt x="81614" y="2659"/>
                </a:lnTo>
                <a:lnTo>
                  <a:pt x="80386" y="2455"/>
                </a:lnTo>
                <a:lnTo>
                  <a:pt x="82534" y="2352"/>
                </a:lnTo>
                <a:lnTo>
                  <a:pt x="81920" y="2250"/>
                </a:lnTo>
                <a:lnTo>
                  <a:pt x="83966" y="2250"/>
                </a:lnTo>
                <a:lnTo>
                  <a:pt x="83864" y="2148"/>
                </a:lnTo>
                <a:lnTo>
                  <a:pt x="84375" y="2045"/>
                </a:lnTo>
                <a:lnTo>
                  <a:pt x="83557" y="2045"/>
                </a:lnTo>
                <a:lnTo>
                  <a:pt x="84682" y="1943"/>
                </a:lnTo>
                <a:lnTo>
                  <a:pt x="84580" y="1739"/>
                </a:lnTo>
                <a:lnTo>
                  <a:pt x="88466" y="1125"/>
                </a:lnTo>
                <a:lnTo>
                  <a:pt x="86216" y="1330"/>
                </a:lnTo>
                <a:lnTo>
                  <a:pt x="90920" y="614"/>
                </a:lnTo>
                <a:lnTo>
                  <a:pt x="89898" y="511"/>
                </a:lnTo>
                <a:lnTo>
                  <a:pt x="90000" y="409"/>
                </a:lnTo>
                <a:lnTo>
                  <a:pt x="89795" y="409"/>
                </a:lnTo>
                <a:lnTo>
                  <a:pt x="89898" y="307"/>
                </a:lnTo>
                <a:lnTo>
                  <a:pt x="89898" y="307"/>
                </a:lnTo>
                <a:lnTo>
                  <a:pt x="87136" y="409"/>
                </a:lnTo>
                <a:lnTo>
                  <a:pt x="88466" y="205"/>
                </a:lnTo>
                <a:lnTo>
                  <a:pt x="84682" y="205"/>
                </a:lnTo>
                <a:lnTo>
                  <a:pt x="84989" y="409"/>
                </a:lnTo>
                <a:lnTo>
                  <a:pt x="82739" y="205"/>
                </a:lnTo>
                <a:lnTo>
                  <a:pt x="83352" y="409"/>
                </a:lnTo>
                <a:lnTo>
                  <a:pt x="83352" y="409"/>
                </a:lnTo>
                <a:lnTo>
                  <a:pt x="81102" y="205"/>
                </a:lnTo>
                <a:close/>
                <a:moveTo>
                  <a:pt x="62898" y="4909"/>
                </a:moveTo>
                <a:lnTo>
                  <a:pt x="63205" y="5011"/>
                </a:lnTo>
                <a:lnTo>
                  <a:pt x="63205" y="4909"/>
                </a:lnTo>
                <a:close/>
                <a:moveTo>
                  <a:pt x="55227" y="3989"/>
                </a:moveTo>
                <a:lnTo>
                  <a:pt x="55330" y="4091"/>
                </a:lnTo>
                <a:lnTo>
                  <a:pt x="50318" y="5011"/>
                </a:lnTo>
                <a:lnTo>
                  <a:pt x="50523" y="5011"/>
                </a:lnTo>
                <a:lnTo>
                  <a:pt x="50318" y="5216"/>
                </a:lnTo>
                <a:lnTo>
                  <a:pt x="50318" y="5216"/>
                </a:lnTo>
                <a:lnTo>
                  <a:pt x="51545" y="5011"/>
                </a:lnTo>
                <a:lnTo>
                  <a:pt x="51443" y="5318"/>
                </a:lnTo>
                <a:lnTo>
                  <a:pt x="54102" y="4500"/>
                </a:lnTo>
                <a:lnTo>
                  <a:pt x="53591" y="4909"/>
                </a:lnTo>
                <a:lnTo>
                  <a:pt x="53591" y="4909"/>
                </a:lnTo>
                <a:lnTo>
                  <a:pt x="56045" y="4091"/>
                </a:lnTo>
                <a:lnTo>
                  <a:pt x="55227" y="3989"/>
                </a:lnTo>
                <a:close/>
                <a:moveTo>
                  <a:pt x="65761" y="4705"/>
                </a:moveTo>
                <a:lnTo>
                  <a:pt x="63818" y="4807"/>
                </a:lnTo>
                <a:lnTo>
                  <a:pt x="64227" y="4909"/>
                </a:lnTo>
                <a:lnTo>
                  <a:pt x="63920" y="4909"/>
                </a:lnTo>
                <a:lnTo>
                  <a:pt x="64330" y="5011"/>
                </a:lnTo>
                <a:lnTo>
                  <a:pt x="64023" y="5216"/>
                </a:lnTo>
                <a:lnTo>
                  <a:pt x="63205" y="5011"/>
                </a:lnTo>
                <a:lnTo>
                  <a:pt x="62898" y="5114"/>
                </a:lnTo>
                <a:lnTo>
                  <a:pt x="63000" y="5114"/>
                </a:lnTo>
                <a:lnTo>
                  <a:pt x="63102" y="5318"/>
                </a:lnTo>
                <a:lnTo>
                  <a:pt x="63102" y="5318"/>
                </a:lnTo>
                <a:lnTo>
                  <a:pt x="62489" y="5216"/>
                </a:lnTo>
                <a:lnTo>
                  <a:pt x="61875" y="5420"/>
                </a:lnTo>
                <a:lnTo>
                  <a:pt x="64125" y="5420"/>
                </a:lnTo>
                <a:lnTo>
                  <a:pt x="62898" y="5625"/>
                </a:lnTo>
                <a:lnTo>
                  <a:pt x="63102" y="5727"/>
                </a:lnTo>
                <a:lnTo>
                  <a:pt x="63000" y="5932"/>
                </a:lnTo>
                <a:lnTo>
                  <a:pt x="63000" y="5932"/>
                </a:lnTo>
                <a:lnTo>
                  <a:pt x="65148" y="5420"/>
                </a:lnTo>
                <a:lnTo>
                  <a:pt x="64943" y="5318"/>
                </a:lnTo>
                <a:lnTo>
                  <a:pt x="65761" y="4705"/>
                </a:lnTo>
                <a:close/>
                <a:moveTo>
                  <a:pt x="209148" y="5011"/>
                </a:moveTo>
                <a:lnTo>
                  <a:pt x="209455" y="5420"/>
                </a:lnTo>
                <a:lnTo>
                  <a:pt x="207102" y="5216"/>
                </a:lnTo>
                <a:lnTo>
                  <a:pt x="207409" y="5318"/>
                </a:lnTo>
                <a:lnTo>
                  <a:pt x="207205" y="5318"/>
                </a:lnTo>
                <a:lnTo>
                  <a:pt x="207716" y="5625"/>
                </a:lnTo>
                <a:lnTo>
                  <a:pt x="207511" y="5625"/>
                </a:lnTo>
                <a:lnTo>
                  <a:pt x="211705" y="5932"/>
                </a:lnTo>
                <a:lnTo>
                  <a:pt x="210170" y="5420"/>
                </a:lnTo>
                <a:lnTo>
                  <a:pt x="210170" y="5420"/>
                </a:lnTo>
                <a:lnTo>
                  <a:pt x="212420" y="5727"/>
                </a:lnTo>
                <a:lnTo>
                  <a:pt x="212318" y="5523"/>
                </a:lnTo>
                <a:lnTo>
                  <a:pt x="209148" y="5011"/>
                </a:lnTo>
                <a:close/>
                <a:moveTo>
                  <a:pt x="65148" y="5932"/>
                </a:moveTo>
                <a:lnTo>
                  <a:pt x="65966" y="6239"/>
                </a:lnTo>
                <a:lnTo>
                  <a:pt x="66989" y="5932"/>
                </a:lnTo>
                <a:close/>
                <a:moveTo>
                  <a:pt x="59523" y="4500"/>
                </a:moveTo>
                <a:lnTo>
                  <a:pt x="58193" y="4807"/>
                </a:lnTo>
                <a:lnTo>
                  <a:pt x="58295" y="5011"/>
                </a:lnTo>
                <a:lnTo>
                  <a:pt x="57886" y="5216"/>
                </a:lnTo>
                <a:lnTo>
                  <a:pt x="58193" y="5420"/>
                </a:lnTo>
                <a:lnTo>
                  <a:pt x="56455" y="5216"/>
                </a:lnTo>
                <a:lnTo>
                  <a:pt x="56659" y="5216"/>
                </a:lnTo>
                <a:lnTo>
                  <a:pt x="55739" y="4909"/>
                </a:lnTo>
                <a:lnTo>
                  <a:pt x="55841" y="4807"/>
                </a:lnTo>
                <a:lnTo>
                  <a:pt x="54716" y="4909"/>
                </a:lnTo>
                <a:lnTo>
                  <a:pt x="55227" y="5011"/>
                </a:lnTo>
                <a:lnTo>
                  <a:pt x="53795" y="5216"/>
                </a:lnTo>
                <a:lnTo>
                  <a:pt x="54818" y="5216"/>
                </a:lnTo>
                <a:lnTo>
                  <a:pt x="53182" y="5420"/>
                </a:lnTo>
                <a:lnTo>
                  <a:pt x="54511" y="5318"/>
                </a:lnTo>
                <a:lnTo>
                  <a:pt x="52466" y="5727"/>
                </a:lnTo>
                <a:lnTo>
                  <a:pt x="53386" y="5932"/>
                </a:lnTo>
                <a:lnTo>
                  <a:pt x="53693" y="5830"/>
                </a:lnTo>
                <a:lnTo>
                  <a:pt x="53898" y="5932"/>
                </a:lnTo>
                <a:lnTo>
                  <a:pt x="54307" y="5830"/>
                </a:lnTo>
                <a:lnTo>
                  <a:pt x="54409" y="5727"/>
                </a:lnTo>
                <a:lnTo>
                  <a:pt x="55227" y="5625"/>
                </a:lnTo>
                <a:lnTo>
                  <a:pt x="54614" y="5830"/>
                </a:lnTo>
                <a:lnTo>
                  <a:pt x="56455" y="5727"/>
                </a:lnTo>
                <a:lnTo>
                  <a:pt x="56455" y="5727"/>
                </a:lnTo>
                <a:lnTo>
                  <a:pt x="54102" y="6136"/>
                </a:lnTo>
                <a:lnTo>
                  <a:pt x="54102" y="6341"/>
                </a:lnTo>
                <a:lnTo>
                  <a:pt x="57784" y="5932"/>
                </a:lnTo>
                <a:lnTo>
                  <a:pt x="57682" y="5932"/>
                </a:lnTo>
                <a:lnTo>
                  <a:pt x="59625" y="5727"/>
                </a:lnTo>
                <a:lnTo>
                  <a:pt x="60443" y="5114"/>
                </a:lnTo>
                <a:lnTo>
                  <a:pt x="58909" y="5318"/>
                </a:lnTo>
                <a:lnTo>
                  <a:pt x="59216" y="5114"/>
                </a:lnTo>
                <a:lnTo>
                  <a:pt x="58909" y="5114"/>
                </a:lnTo>
                <a:lnTo>
                  <a:pt x="59523" y="4500"/>
                </a:lnTo>
                <a:close/>
                <a:moveTo>
                  <a:pt x="70057" y="4705"/>
                </a:moveTo>
                <a:lnTo>
                  <a:pt x="68324" y="4801"/>
                </a:lnTo>
                <a:lnTo>
                  <a:pt x="68324" y="4801"/>
                </a:lnTo>
                <a:lnTo>
                  <a:pt x="68420" y="4807"/>
                </a:lnTo>
                <a:lnTo>
                  <a:pt x="68420" y="5318"/>
                </a:lnTo>
                <a:lnTo>
                  <a:pt x="67909" y="5625"/>
                </a:lnTo>
                <a:lnTo>
                  <a:pt x="67807" y="5830"/>
                </a:lnTo>
                <a:lnTo>
                  <a:pt x="68420" y="6034"/>
                </a:lnTo>
                <a:lnTo>
                  <a:pt x="68318" y="6136"/>
                </a:lnTo>
                <a:lnTo>
                  <a:pt x="69955" y="6136"/>
                </a:lnTo>
                <a:lnTo>
                  <a:pt x="69648" y="6341"/>
                </a:lnTo>
                <a:lnTo>
                  <a:pt x="75580" y="6034"/>
                </a:lnTo>
                <a:lnTo>
                  <a:pt x="75068" y="5932"/>
                </a:lnTo>
                <a:lnTo>
                  <a:pt x="75580" y="5523"/>
                </a:lnTo>
                <a:lnTo>
                  <a:pt x="74966" y="5420"/>
                </a:lnTo>
                <a:lnTo>
                  <a:pt x="75068" y="5318"/>
                </a:lnTo>
                <a:lnTo>
                  <a:pt x="71898" y="5523"/>
                </a:lnTo>
                <a:lnTo>
                  <a:pt x="72000" y="5625"/>
                </a:lnTo>
                <a:lnTo>
                  <a:pt x="70261" y="5420"/>
                </a:lnTo>
                <a:lnTo>
                  <a:pt x="70159" y="5523"/>
                </a:lnTo>
                <a:lnTo>
                  <a:pt x="69750" y="5523"/>
                </a:lnTo>
                <a:lnTo>
                  <a:pt x="70261" y="5318"/>
                </a:lnTo>
                <a:lnTo>
                  <a:pt x="69239" y="4909"/>
                </a:lnTo>
                <a:lnTo>
                  <a:pt x="70568" y="4909"/>
                </a:lnTo>
                <a:lnTo>
                  <a:pt x="69443" y="4807"/>
                </a:lnTo>
                <a:lnTo>
                  <a:pt x="70057" y="4705"/>
                </a:lnTo>
                <a:close/>
                <a:moveTo>
                  <a:pt x="165273" y="4705"/>
                </a:moveTo>
                <a:lnTo>
                  <a:pt x="160773" y="4909"/>
                </a:lnTo>
                <a:lnTo>
                  <a:pt x="160875" y="5011"/>
                </a:lnTo>
                <a:lnTo>
                  <a:pt x="160364" y="5114"/>
                </a:lnTo>
                <a:lnTo>
                  <a:pt x="159341" y="5420"/>
                </a:lnTo>
                <a:lnTo>
                  <a:pt x="158727" y="5625"/>
                </a:lnTo>
                <a:lnTo>
                  <a:pt x="158830" y="5727"/>
                </a:lnTo>
                <a:lnTo>
                  <a:pt x="158216" y="5830"/>
                </a:lnTo>
                <a:lnTo>
                  <a:pt x="158727" y="5932"/>
                </a:lnTo>
                <a:lnTo>
                  <a:pt x="158318" y="6239"/>
                </a:lnTo>
                <a:lnTo>
                  <a:pt x="158727" y="6341"/>
                </a:lnTo>
                <a:lnTo>
                  <a:pt x="158318" y="6443"/>
                </a:lnTo>
                <a:lnTo>
                  <a:pt x="158114" y="6648"/>
                </a:lnTo>
                <a:lnTo>
                  <a:pt x="157602" y="6955"/>
                </a:lnTo>
                <a:lnTo>
                  <a:pt x="158114" y="7261"/>
                </a:lnTo>
                <a:lnTo>
                  <a:pt x="160057" y="7057"/>
                </a:lnTo>
                <a:lnTo>
                  <a:pt x="159750" y="6852"/>
                </a:lnTo>
                <a:lnTo>
                  <a:pt x="160159" y="6341"/>
                </a:lnTo>
                <a:lnTo>
                  <a:pt x="160875" y="6239"/>
                </a:lnTo>
                <a:lnTo>
                  <a:pt x="160875" y="6136"/>
                </a:lnTo>
                <a:lnTo>
                  <a:pt x="161182" y="6034"/>
                </a:lnTo>
                <a:lnTo>
                  <a:pt x="160977" y="5932"/>
                </a:lnTo>
                <a:lnTo>
                  <a:pt x="165273" y="4705"/>
                </a:lnTo>
                <a:close/>
                <a:moveTo>
                  <a:pt x="212114" y="6852"/>
                </a:moveTo>
                <a:lnTo>
                  <a:pt x="211500" y="7261"/>
                </a:lnTo>
                <a:lnTo>
                  <a:pt x="214057" y="7364"/>
                </a:lnTo>
                <a:lnTo>
                  <a:pt x="212114" y="6852"/>
                </a:lnTo>
                <a:close/>
                <a:moveTo>
                  <a:pt x="177955" y="7159"/>
                </a:moveTo>
                <a:lnTo>
                  <a:pt x="178568" y="7466"/>
                </a:lnTo>
                <a:lnTo>
                  <a:pt x="177852" y="7261"/>
                </a:lnTo>
                <a:lnTo>
                  <a:pt x="177955" y="7159"/>
                </a:lnTo>
                <a:close/>
                <a:moveTo>
                  <a:pt x="58602" y="6955"/>
                </a:moveTo>
                <a:lnTo>
                  <a:pt x="57375" y="7159"/>
                </a:lnTo>
                <a:lnTo>
                  <a:pt x="57784" y="7568"/>
                </a:lnTo>
                <a:lnTo>
                  <a:pt x="58602" y="7261"/>
                </a:lnTo>
                <a:lnTo>
                  <a:pt x="58602" y="6955"/>
                </a:lnTo>
                <a:close/>
                <a:moveTo>
                  <a:pt x="108307" y="7568"/>
                </a:moveTo>
                <a:lnTo>
                  <a:pt x="108211" y="7587"/>
                </a:lnTo>
                <a:lnTo>
                  <a:pt x="108211" y="7587"/>
                </a:lnTo>
                <a:lnTo>
                  <a:pt x="108381" y="7603"/>
                </a:lnTo>
                <a:lnTo>
                  <a:pt x="108381" y="7603"/>
                </a:lnTo>
                <a:lnTo>
                  <a:pt x="108307" y="7568"/>
                </a:lnTo>
                <a:close/>
                <a:moveTo>
                  <a:pt x="73636" y="7159"/>
                </a:moveTo>
                <a:lnTo>
                  <a:pt x="74659" y="7670"/>
                </a:lnTo>
                <a:lnTo>
                  <a:pt x="76193" y="7670"/>
                </a:lnTo>
                <a:lnTo>
                  <a:pt x="76193" y="7466"/>
                </a:lnTo>
                <a:lnTo>
                  <a:pt x="75989" y="7261"/>
                </a:lnTo>
                <a:lnTo>
                  <a:pt x="73636" y="7159"/>
                </a:lnTo>
                <a:close/>
                <a:moveTo>
                  <a:pt x="108381" y="7603"/>
                </a:moveTo>
                <a:lnTo>
                  <a:pt x="109841" y="8284"/>
                </a:lnTo>
                <a:lnTo>
                  <a:pt x="110250" y="7773"/>
                </a:lnTo>
                <a:lnTo>
                  <a:pt x="108381" y="7603"/>
                </a:lnTo>
                <a:close/>
                <a:moveTo>
                  <a:pt x="68011" y="6852"/>
                </a:moveTo>
                <a:lnTo>
                  <a:pt x="64227" y="7364"/>
                </a:lnTo>
                <a:lnTo>
                  <a:pt x="63511" y="8386"/>
                </a:lnTo>
                <a:lnTo>
                  <a:pt x="63511" y="8386"/>
                </a:lnTo>
                <a:lnTo>
                  <a:pt x="64534" y="8182"/>
                </a:lnTo>
                <a:lnTo>
                  <a:pt x="64739" y="7773"/>
                </a:lnTo>
                <a:lnTo>
                  <a:pt x="65352" y="7773"/>
                </a:lnTo>
                <a:lnTo>
                  <a:pt x="68011" y="6852"/>
                </a:lnTo>
                <a:close/>
                <a:moveTo>
                  <a:pt x="216716" y="8182"/>
                </a:moveTo>
                <a:lnTo>
                  <a:pt x="217227" y="8489"/>
                </a:lnTo>
                <a:lnTo>
                  <a:pt x="217330" y="8182"/>
                </a:lnTo>
                <a:close/>
                <a:moveTo>
                  <a:pt x="62080" y="6852"/>
                </a:moveTo>
                <a:lnTo>
                  <a:pt x="60852" y="7159"/>
                </a:lnTo>
                <a:lnTo>
                  <a:pt x="61568" y="7364"/>
                </a:lnTo>
                <a:lnTo>
                  <a:pt x="61057" y="7466"/>
                </a:lnTo>
                <a:lnTo>
                  <a:pt x="61057" y="7568"/>
                </a:lnTo>
                <a:lnTo>
                  <a:pt x="60341" y="7773"/>
                </a:lnTo>
                <a:lnTo>
                  <a:pt x="60034" y="7466"/>
                </a:lnTo>
                <a:lnTo>
                  <a:pt x="59420" y="7773"/>
                </a:lnTo>
                <a:lnTo>
                  <a:pt x="59727" y="8182"/>
                </a:lnTo>
                <a:lnTo>
                  <a:pt x="60136" y="8284"/>
                </a:lnTo>
                <a:lnTo>
                  <a:pt x="60443" y="8898"/>
                </a:lnTo>
                <a:lnTo>
                  <a:pt x="61159" y="8898"/>
                </a:lnTo>
                <a:lnTo>
                  <a:pt x="61364" y="8489"/>
                </a:lnTo>
                <a:lnTo>
                  <a:pt x="62182" y="8591"/>
                </a:lnTo>
                <a:lnTo>
                  <a:pt x="63205" y="7773"/>
                </a:lnTo>
                <a:lnTo>
                  <a:pt x="62795" y="7875"/>
                </a:lnTo>
                <a:lnTo>
                  <a:pt x="62795" y="7670"/>
                </a:lnTo>
                <a:lnTo>
                  <a:pt x="62898" y="7670"/>
                </a:lnTo>
                <a:lnTo>
                  <a:pt x="62182" y="7568"/>
                </a:lnTo>
                <a:lnTo>
                  <a:pt x="63409" y="7261"/>
                </a:lnTo>
                <a:lnTo>
                  <a:pt x="63205" y="7159"/>
                </a:lnTo>
                <a:lnTo>
                  <a:pt x="63511" y="6852"/>
                </a:lnTo>
                <a:close/>
                <a:moveTo>
                  <a:pt x="47250" y="6443"/>
                </a:moveTo>
                <a:lnTo>
                  <a:pt x="47148" y="6852"/>
                </a:lnTo>
                <a:lnTo>
                  <a:pt x="43977" y="8386"/>
                </a:lnTo>
                <a:lnTo>
                  <a:pt x="44284" y="8386"/>
                </a:lnTo>
                <a:lnTo>
                  <a:pt x="44898" y="8693"/>
                </a:lnTo>
                <a:lnTo>
                  <a:pt x="44795" y="9102"/>
                </a:lnTo>
                <a:lnTo>
                  <a:pt x="44795" y="9102"/>
                </a:lnTo>
                <a:lnTo>
                  <a:pt x="51955" y="7159"/>
                </a:lnTo>
                <a:lnTo>
                  <a:pt x="51545" y="6545"/>
                </a:lnTo>
                <a:lnTo>
                  <a:pt x="50318" y="6750"/>
                </a:lnTo>
                <a:lnTo>
                  <a:pt x="50420" y="6545"/>
                </a:lnTo>
                <a:lnTo>
                  <a:pt x="50011" y="6648"/>
                </a:lnTo>
                <a:lnTo>
                  <a:pt x="50216" y="6545"/>
                </a:lnTo>
                <a:lnTo>
                  <a:pt x="47250" y="6443"/>
                </a:lnTo>
                <a:close/>
                <a:moveTo>
                  <a:pt x="158625" y="7261"/>
                </a:moveTo>
                <a:lnTo>
                  <a:pt x="157602" y="7875"/>
                </a:lnTo>
                <a:lnTo>
                  <a:pt x="157500" y="8182"/>
                </a:lnTo>
                <a:lnTo>
                  <a:pt x="156989" y="8284"/>
                </a:lnTo>
                <a:lnTo>
                  <a:pt x="159034" y="9102"/>
                </a:lnTo>
                <a:lnTo>
                  <a:pt x="158830" y="9102"/>
                </a:lnTo>
                <a:lnTo>
                  <a:pt x="158830" y="9205"/>
                </a:lnTo>
                <a:lnTo>
                  <a:pt x="158727" y="9205"/>
                </a:lnTo>
                <a:lnTo>
                  <a:pt x="158727" y="9307"/>
                </a:lnTo>
                <a:lnTo>
                  <a:pt x="158625" y="9307"/>
                </a:lnTo>
                <a:lnTo>
                  <a:pt x="160773" y="9614"/>
                </a:lnTo>
                <a:lnTo>
                  <a:pt x="160773" y="9614"/>
                </a:lnTo>
                <a:lnTo>
                  <a:pt x="160568" y="9511"/>
                </a:lnTo>
                <a:lnTo>
                  <a:pt x="161489" y="9511"/>
                </a:lnTo>
                <a:lnTo>
                  <a:pt x="159239" y="8080"/>
                </a:lnTo>
                <a:lnTo>
                  <a:pt x="159341" y="7773"/>
                </a:lnTo>
                <a:lnTo>
                  <a:pt x="159545" y="7670"/>
                </a:lnTo>
                <a:lnTo>
                  <a:pt x="159545" y="7466"/>
                </a:lnTo>
                <a:lnTo>
                  <a:pt x="158625" y="7261"/>
                </a:lnTo>
                <a:close/>
                <a:moveTo>
                  <a:pt x="18920" y="9818"/>
                </a:moveTo>
                <a:lnTo>
                  <a:pt x="18511" y="9920"/>
                </a:lnTo>
                <a:lnTo>
                  <a:pt x="18511" y="9920"/>
                </a:lnTo>
                <a:lnTo>
                  <a:pt x="18637" y="9901"/>
                </a:lnTo>
                <a:lnTo>
                  <a:pt x="18637" y="9901"/>
                </a:lnTo>
                <a:lnTo>
                  <a:pt x="18920" y="9818"/>
                </a:lnTo>
                <a:close/>
                <a:moveTo>
                  <a:pt x="137352" y="10125"/>
                </a:moveTo>
                <a:lnTo>
                  <a:pt x="137352" y="10125"/>
                </a:lnTo>
                <a:lnTo>
                  <a:pt x="137352" y="10125"/>
                </a:lnTo>
                <a:close/>
                <a:moveTo>
                  <a:pt x="88977" y="9818"/>
                </a:moveTo>
                <a:lnTo>
                  <a:pt x="88670" y="10125"/>
                </a:lnTo>
                <a:lnTo>
                  <a:pt x="88466" y="10125"/>
                </a:lnTo>
                <a:lnTo>
                  <a:pt x="88364" y="10432"/>
                </a:lnTo>
                <a:lnTo>
                  <a:pt x="88875" y="10534"/>
                </a:lnTo>
                <a:lnTo>
                  <a:pt x="88568" y="10636"/>
                </a:lnTo>
                <a:lnTo>
                  <a:pt x="89489" y="10636"/>
                </a:lnTo>
                <a:lnTo>
                  <a:pt x="90000" y="10227"/>
                </a:lnTo>
                <a:lnTo>
                  <a:pt x="88977" y="9818"/>
                </a:lnTo>
                <a:close/>
                <a:moveTo>
                  <a:pt x="52466" y="7261"/>
                </a:moveTo>
                <a:lnTo>
                  <a:pt x="48170" y="8591"/>
                </a:lnTo>
                <a:lnTo>
                  <a:pt x="48784" y="8693"/>
                </a:lnTo>
                <a:lnTo>
                  <a:pt x="48375" y="8898"/>
                </a:lnTo>
                <a:lnTo>
                  <a:pt x="50216" y="8795"/>
                </a:lnTo>
                <a:lnTo>
                  <a:pt x="50216" y="8795"/>
                </a:lnTo>
                <a:lnTo>
                  <a:pt x="49705" y="8898"/>
                </a:lnTo>
                <a:lnTo>
                  <a:pt x="49807" y="8898"/>
                </a:lnTo>
                <a:lnTo>
                  <a:pt x="47761" y="9307"/>
                </a:lnTo>
                <a:lnTo>
                  <a:pt x="51545" y="9818"/>
                </a:lnTo>
                <a:lnTo>
                  <a:pt x="48273" y="9920"/>
                </a:lnTo>
                <a:lnTo>
                  <a:pt x="47557" y="10534"/>
                </a:lnTo>
                <a:lnTo>
                  <a:pt x="49193" y="10739"/>
                </a:lnTo>
                <a:lnTo>
                  <a:pt x="48989" y="11352"/>
                </a:lnTo>
                <a:lnTo>
                  <a:pt x="54102" y="10534"/>
                </a:lnTo>
                <a:lnTo>
                  <a:pt x="54102" y="10739"/>
                </a:lnTo>
                <a:lnTo>
                  <a:pt x="54818" y="10841"/>
                </a:lnTo>
                <a:lnTo>
                  <a:pt x="54614" y="10943"/>
                </a:lnTo>
                <a:lnTo>
                  <a:pt x="56148" y="11045"/>
                </a:lnTo>
                <a:lnTo>
                  <a:pt x="57170" y="10534"/>
                </a:lnTo>
                <a:lnTo>
                  <a:pt x="56250" y="10739"/>
                </a:lnTo>
                <a:lnTo>
                  <a:pt x="56455" y="10534"/>
                </a:lnTo>
                <a:lnTo>
                  <a:pt x="56352" y="10432"/>
                </a:lnTo>
                <a:lnTo>
                  <a:pt x="58295" y="10023"/>
                </a:lnTo>
                <a:lnTo>
                  <a:pt x="57989" y="9920"/>
                </a:lnTo>
                <a:lnTo>
                  <a:pt x="57989" y="9818"/>
                </a:lnTo>
                <a:lnTo>
                  <a:pt x="56864" y="9409"/>
                </a:lnTo>
                <a:lnTo>
                  <a:pt x="57682" y="7670"/>
                </a:lnTo>
                <a:lnTo>
                  <a:pt x="56455" y="7364"/>
                </a:lnTo>
                <a:lnTo>
                  <a:pt x="55739" y="8489"/>
                </a:lnTo>
                <a:lnTo>
                  <a:pt x="55023" y="8693"/>
                </a:lnTo>
                <a:lnTo>
                  <a:pt x="55023" y="8693"/>
                </a:lnTo>
                <a:lnTo>
                  <a:pt x="55227" y="7875"/>
                </a:lnTo>
                <a:lnTo>
                  <a:pt x="54614" y="7773"/>
                </a:lnTo>
                <a:lnTo>
                  <a:pt x="53591" y="8080"/>
                </a:lnTo>
                <a:lnTo>
                  <a:pt x="53693" y="7977"/>
                </a:lnTo>
                <a:lnTo>
                  <a:pt x="53182" y="8080"/>
                </a:lnTo>
                <a:lnTo>
                  <a:pt x="53182" y="8080"/>
                </a:lnTo>
                <a:lnTo>
                  <a:pt x="53898" y="7773"/>
                </a:lnTo>
                <a:lnTo>
                  <a:pt x="51750" y="7875"/>
                </a:lnTo>
                <a:lnTo>
                  <a:pt x="52466" y="7261"/>
                </a:lnTo>
                <a:close/>
                <a:moveTo>
                  <a:pt x="60341" y="10330"/>
                </a:moveTo>
                <a:lnTo>
                  <a:pt x="58602" y="10841"/>
                </a:lnTo>
                <a:lnTo>
                  <a:pt x="59114" y="11148"/>
                </a:lnTo>
                <a:lnTo>
                  <a:pt x="60136" y="11352"/>
                </a:lnTo>
                <a:lnTo>
                  <a:pt x="61159" y="11045"/>
                </a:lnTo>
                <a:lnTo>
                  <a:pt x="60239" y="10432"/>
                </a:lnTo>
                <a:lnTo>
                  <a:pt x="60341" y="10330"/>
                </a:lnTo>
                <a:close/>
                <a:moveTo>
                  <a:pt x="175193" y="11250"/>
                </a:moveTo>
                <a:lnTo>
                  <a:pt x="176114" y="11557"/>
                </a:lnTo>
                <a:lnTo>
                  <a:pt x="176114" y="12068"/>
                </a:lnTo>
                <a:lnTo>
                  <a:pt x="177136" y="12170"/>
                </a:lnTo>
                <a:lnTo>
                  <a:pt x="177136" y="12170"/>
                </a:lnTo>
                <a:lnTo>
                  <a:pt x="176011" y="12068"/>
                </a:lnTo>
                <a:lnTo>
                  <a:pt x="175193" y="11250"/>
                </a:lnTo>
                <a:close/>
                <a:moveTo>
                  <a:pt x="73023" y="11557"/>
                </a:moveTo>
                <a:lnTo>
                  <a:pt x="72307" y="12375"/>
                </a:lnTo>
                <a:lnTo>
                  <a:pt x="73432" y="12375"/>
                </a:lnTo>
                <a:lnTo>
                  <a:pt x="74148" y="11659"/>
                </a:lnTo>
                <a:lnTo>
                  <a:pt x="73023" y="11557"/>
                </a:lnTo>
                <a:close/>
                <a:moveTo>
                  <a:pt x="108409" y="13295"/>
                </a:moveTo>
                <a:lnTo>
                  <a:pt x="108716" y="13398"/>
                </a:lnTo>
                <a:lnTo>
                  <a:pt x="108818" y="13398"/>
                </a:lnTo>
                <a:lnTo>
                  <a:pt x="108409" y="13295"/>
                </a:lnTo>
                <a:close/>
                <a:moveTo>
                  <a:pt x="9205" y="13807"/>
                </a:moveTo>
                <a:lnTo>
                  <a:pt x="9102" y="13909"/>
                </a:lnTo>
                <a:lnTo>
                  <a:pt x="9205" y="13909"/>
                </a:lnTo>
                <a:lnTo>
                  <a:pt x="9205" y="13807"/>
                </a:lnTo>
                <a:close/>
                <a:moveTo>
                  <a:pt x="5420" y="11045"/>
                </a:moveTo>
                <a:lnTo>
                  <a:pt x="0" y="14420"/>
                </a:lnTo>
                <a:lnTo>
                  <a:pt x="511" y="14318"/>
                </a:lnTo>
                <a:lnTo>
                  <a:pt x="1227" y="13909"/>
                </a:lnTo>
                <a:lnTo>
                  <a:pt x="1227" y="13705"/>
                </a:lnTo>
                <a:lnTo>
                  <a:pt x="1739" y="13398"/>
                </a:lnTo>
                <a:lnTo>
                  <a:pt x="1636" y="13500"/>
                </a:lnTo>
                <a:lnTo>
                  <a:pt x="2352" y="13295"/>
                </a:lnTo>
                <a:lnTo>
                  <a:pt x="2148" y="13398"/>
                </a:lnTo>
                <a:lnTo>
                  <a:pt x="2761" y="13193"/>
                </a:lnTo>
                <a:lnTo>
                  <a:pt x="2761" y="13193"/>
                </a:lnTo>
                <a:lnTo>
                  <a:pt x="1636" y="14011"/>
                </a:lnTo>
                <a:lnTo>
                  <a:pt x="3273" y="14114"/>
                </a:lnTo>
                <a:lnTo>
                  <a:pt x="3068" y="14625"/>
                </a:lnTo>
                <a:lnTo>
                  <a:pt x="3375" y="15034"/>
                </a:lnTo>
                <a:lnTo>
                  <a:pt x="3989" y="14932"/>
                </a:lnTo>
                <a:lnTo>
                  <a:pt x="3682" y="15136"/>
                </a:lnTo>
                <a:lnTo>
                  <a:pt x="4295" y="14932"/>
                </a:lnTo>
                <a:lnTo>
                  <a:pt x="4193" y="15034"/>
                </a:lnTo>
                <a:lnTo>
                  <a:pt x="4193" y="15034"/>
                </a:lnTo>
                <a:lnTo>
                  <a:pt x="4602" y="14727"/>
                </a:lnTo>
                <a:lnTo>
                  <a:pt x="4500" y="14625"/>
                </a:lnTo>
                <a:lnTo>
                  <a:pt x="5523" y="14318"/>
                </a:lnTo>
                <a:lnTo>
                  <a:pt x="5318" y="14318"/>
                </a:lnTo>
                <a:lnTo>
                  <a:pt x="5830" y="14114"/>
                </a:lnTo>
                <a:lnTo>
                  <a:pt x="5727" y="14114"/>
                </a:lnTo>
                <a:lnTo>
                  <a:pt x="5727" y="13909"/>
                </a:lnTo>
                <a:lnTo>
                  <a:pt x="6136" y="14011"/>
                </a:lnTo>
                <a:lnTo>
                  <a:pt x="6750" y="14011"/>
                </a:lnTo>
                <a:lnTo>
                  <a:pt x="6852" y="13807"/>
                </a:lnTo>
                <a:lnTo>
                  <a:pt x="7159" y="13909"/>
                </a:lnTo>
                <a:lnTo>
                  <a:pt x="8386" y="13500"/>
                </a:lnTo>
                <a:lnTo>
                  <a:pt x="8080" y="13398"/>
                </a:lnTo>
                <a:lnTo>
                  <a:pt x="7977" y="13398"/>
                </a:lnTo>
                <a:lnTo>
                  <a:pt x="8080" y="13193"/>
                </a:lnTo>
                <a:lnTo>
                  <a:pt x="8080" y="12886"/>
                </a:lnTo>
                <a:lnTo>
                  <a:pt x="7364" y="12682"/>
                </a:lnTo>
                <a:lnTo>
                  <a:pt x="7364" y="12682"/>
                </a:lnTo>
                <a:lnTo>
                  <a:pt x="7568" y="12784"/>
                </a:lnTo>
                <a:lnTo>
                  <a:pt x="6852" y="12886"/>
                </a:lnTo>
                <a:lnTo>
                  <a:pt x="7261" y="12682"/>
                </a:lnTo>
                <a:lnTo>
                  <a:pt x="6341" y="12682"/>
                </a:lnTo>
                <a:lnTo>
                  <a:pt x="6034" y="12989"/>
                </a:lnTo>
                <a:lnTo>
                  <a:pt x="6034" y="13193"/>
                </a:lnTo>
                <a:lnTo>
                  <a:pt x="5625" y="13398"/>
                </a:lnTo>
                <a:lnTo>
                  <a:pt x="5625" y="13398"/>
                </a:lnTo>
                <a:lnTo>
                  <a:pt x="5932" y="13193"/>
                </a:lnTo>
                <a:lnTo>
                  <a:pt x="5523" y="13295"/>
                </a:lnTo>
                <a:lnTo>
                  <a:pt x="5523" y="13091"/>
                </a:lnTo>
                <a:lnTo>
                  <a:pt x="6545" y="12375"/>
                </a:lnTo>
                <a:lnTo>
                  <a:pt x="6136" y="12375"/>
                </a:lnTo>
                <a:lnTo>
                  <a:pt x="6648" y="12068"/>
                </a:lnTo>
                <a:lnTo>
                  <a:pt x="5830" y="11659"/>
                </a:lnTo>
                <a:lnTo>
                  <a:pt x="5932" y="11557"/>
                </a:lnTo>
                <a:lnTo>
                  <a:pt x="5727" y="11352"/>
                </a:lnTo>
                <a:lnTo>
                  <a:pt x="5523" y="11557"/>
                </a:lnTo>
                <a:lnTo>
                  <a:pt x="5523" y="11352"/>
                </a:lnTo>
                <a:lnTo>
                  <a:pt x="5625" y="11250"/>
                </a:lnTo>
                <a:lnTo>
                  <a:pt x="5420" y="11045"/>
                </a:lnTo>
                <a:close/>
                <a:moveTo>
                  <a:pt x="113011" y="13193"/>
                </a:moveTo>
                <a:lnTo>
                  <a:pt x="112807" y="13398"/>
                </a:lnTo>
                <a:lnTo>
                  <a:pt x="112500" y="13398"/>
                </a:lnTo>
                <a:lnTo>
                  <a:pt x="112193" y="13602"/>
                </a:lnTo>
                <a:lnTo>
                  <a:pt x="111682" y="13500"/>
                </a:lnTo>
                <a:lnTo>
                  <a:pt x="111682" y="13500"/>
                </a:lnTo>
                <a:lnTo>
                  <a:pt x="111784" y="13807"/>
                </a:lnTo>
                <a:lnTo>
                  <a:pt x="111170" y="13500"/>
                </a:lnTo>
                <a:lnTo>
                  <a:pt x="110864" y="13500"/>
                </a:lnTo>
                <a:lnTo>
                  <a:pt x="110864" y="13807"/>
                </a:lnTo>
                <a:lnTo>
                  <a:pt x="110250" y="13602"/>
                </a:lnTo>
                <a:lnTo>
                  <a:pt x="110148" y="14011"/>
                </a:lnTo>
                <a:lnTo>
                  <a:pt x="109739" y="14011"/>
                </a:lnTo>
                <a:lnTo>
                  <a:pt x="109636" y="14216"/>
                </a:lnTo>
                <a:lnTo>
                  <a:pt x="109432" y="14114"/>
                </a:lnTo>
                <a:lnTo>
                  <a:pt x="109534" y="14011"/>
                </a:lnTo>
                <a:lnTo>
                  <a:pt x="109330" y="13807"/>
                </a:lnTo>
                <a:lnTo>
                  <a:pt x="109534" y="13602"/>
                </a:lnTo>
                <a:lnTo>
                  <a:pt x="108716" y="13398"/>
                </a:lnTo>
                <a:lnTo>
                  <a:pt x="108511" y="13398"/>
                </a:lnTo>
                <a:lnTo>
                  <a:pt x="108716" y="13705"/>
                </a:lnTo>
                <a:lnTo>
                  <a:pt x="108102" y="13500"/>
                </a:lnTo>
                <a:lnTo>
                  <a:pt x="108102" y="13500"/>
                </a:lnTo>
                <a:lnTo>
                  <a:pt x="108205" y="13602"/>
                </a:lnTo>
                <a:lnTo>
                  <a:pt x="108102" y="13705"/>
                </a:lnTo>
                <a:lnTo>
                  <a:pt x="107898" y="13705"/>
                </a:lnTo>
                <a:lnTo>
                  <a:pt x="108205" y="13807"/>
                </a:lnTo>
                <a:lnTo>
                  <a:pt x="107693" y="13807"/>
                </a:lnTo>
                <a:lnTo>
                  <a:pt x="107795" y="14011"/>
                </a:lnTo>
                <a:lnTo>
                  <a:pt x="107386" y="14011"/>
                </a:lnTo>
                <a:lnTo>
                  <a:pt x="109125" y="14114"/>
                </a:lnTo>
                <a:lnTo>
                  <a:pt x="108614" y="14318"/>
                </a:lnTo>
                <a:lnTo>
                  <a:pt x="109125" y="14318"/>
                </a:lnTo>
                <a:lnTo>
                  <a:pt x="109125" y="14420"/>
                </a:lnTo>
                <a:lnTo>
                  <a:pt x="107898" y="14523"/>
                </a:lnTo>
                <a:lnTo>
                  <a:pt x="107795" y="14727"/>
                </a:lnTo>
                <a:lnTo>
                  <a:pt x="109227" y="14830"/>
                </a:lnTo>
                <a:lnTo>
                  <a:pt x="108818" y="15136"/>
                </a:lnTo>
                <a:lnTo>
                  <a:pt x="109227" y="15034"/>
                </a:lnTo>
                <a:lnTo>
                  <a:pt x="108307" y="15341"/>
                </a:lnTo>
                <a:lnTo>
                  <a:pt x="108716" y="15545"/>
                </a:lnTo>
                <a:lnTo>
                  <a:pt x="109432" y="15443"/>
                </a:lnTo>
                <a:lnTo>
                  <a:pt x="111375" y="15852"/>
                </a:lnTo>
                <a:lnTo>
                  <a:pt x="114648" y="14625"/>
                </a:lnTo>
                <a:lnTo>
                  <a:pt x="114648" y="14216"/>
                </a:lnTo>
                <a:lnTo>
                  <a:pt x="114034" y="13807"/>
                </a:lnTo>
                <a:lnTo>
                  <a:pt x="113830" y="13500"/>
                </a:lnTo>
                <a:lnTo>
                  <a:pt x="114239" y="13295"/>
                </a:lnTo>
                <a:lnTo>
                  <a:pt x="113011" y="13193"/>
                </a:lnTo>
                <a:close/>
                <a:moveTo>
                  <a:pt x="65557" y="13705"/>
                </a:moveTo>
                <a:lnTo>
                  <a:pt x="63102" y="15750"/>
                </a:lnTo>
                <a:lnTo>
                  <a:pt x="63818" y="15750"/>
                </a:lnTo>
                <a:lnTo>
                  <a:pt x="64023" y="16159"/>
                </a:lnTo>
                <a:lnTo>
                  <a:pt x="66309" y="15364"/>
                </a:lnTo>
                <a:lnTo>
                  <a:pt x="66309" y="15364"/>
                </a:lnTo>
                <a:lnTo>
                  <a:pt x="67091" y="15852"/>
                </a:lnTo>
                <a:lnTo>
                  <a:pt x="68114" y="15545"/>
                </a:lnTo>
                <a:lnTo>
                  <a:pt x="67091" y="15443"/>
                </a:lnTo>
                <a:lnTo>
                  <a:pt x="67295" y="14830"/>
                </a:lnTo>
                <a:lnTo>
                  <a:pt x="65659" y="14011"/>
                </a:lnTo>
                <a:lnTo>
                  <a:pt x="65557" y="13705"/>
                </a:lnTo>
                <a:close/>
                <a:moveTo>
                  <a:pt x="128864" y="16773"/>
                </a:moveTo>
                <a:lnTo>
                  <a:pt x="128455" y="16875"/>
                </a:lnTo>
                <a:lnTo>
                  <a:pt x="128455" y="16875"/>
                </a:lnTo>
                <a:lnTo>
                  <a:pt x="128785" y="16804"/>
                </a:lnTo>
                <a:lnTo>
                  <a:pt x="128785" y="16804"/>
                </a:lnTo>
                <a:lnTo>
                  <a:pt x="128864" y="16773"/>
                </a:lnTo>
                <a:close/>
                <a:moveTo>
                  <a:pt x="73227" y="6955"/>
                </a:moveTo>
                <a:lnTo>
                  <a:pt x="70773" y="7364"/>
                </a:lnTo>
                <a:lnTo>
                  <a:pt x="71080" y="7670"/>
                </a:lnTo>
                <a:lnTo>
                  <a:pt x="70159" y="7773"/>
                </a:lnTo>
                <a:lnTo>
                  <a:pt x="70466" y="8080"/>
                </a:lnTo>
                <a:lnTo>
                  <a:pt x="70466" y="8386"/>
                </a:lnTo>
                <a:lnTo>
                  <a:pt x="69443" y="8386"/>
                </a:lnTo>
                <a:lnTo>
                  <a:pt x="69955" y="8693"/>
                </a:lnTo>
                <a:lnTo>
                  <a:pt x="69545" y="9205"/>
                </a:lnTo>
                <a:lnTo>
                  <a:pt x="68318" y="9205"/>
                </a:lnTo>
                <a:lnTo>
                  <a:pt x="69545" y="8898"/>
                </a:lnTo>
                <a:lnTo>
                  <a:pt x="69136" y="8489"/>
                </a:lnTo>
                <a:lnTo>
                  <a:pt x="69443" y="7773"/>
                </a:lnTo>
                <a:lnTo>
                  <a:pt x="71284" y="6955"/>
                </a:lnTo>
                <a:lnTo>
                  <a:pt x="71284" y="6955"/>
                </a:lnTo>
                <a:lnTo>
                  <a:pt x="67193" y="8284"/>
                </a:lnTo>
                <a:lnTo>
                  <a:pt x="66682" y="8898"/>
                </a:lnTo>
                <a:lnTo>
                  <a:pt x="67909" y="9205"/>
                </a:lnTo>
                <a:lnTo>
                  <a:pt x="66477" y="9205"/>
                </a:lnTo>
                <a:lnTo>
                  <a:pt x="68114" y="9716"/>
                </a:lnTo>
                <a:lnTo>
                  <a:pt x="67909" y="9920"/>
                </a:lnTo>
                <a:lnTo>
                  <a:pt x="70875" y="10125"/>
                </a:lnTo>
                <a:lnTo>
                  <a:pt x="70875" y="10023"/>
                </a:lnTo>
                <a:lnTo>
                  <a:pt x="72205" y="10227"/>
                </a:lnTo>
                <a:lnTo>
                  <a:pt x="72614" y="9716"/>
                </a:lnTo>
                <a:lnTo>
                  <a:pt x="73534" y="9920"/>
                </a:lnTo>
                <a:lnTo>
                  <a:pt x="73432" y="10227"/>
                </a:lnTo>
                <a:lnTo>
                  <a:pt x="73841" y="10330"/>
                </a:lnTo>
                <a:lnTo>
                  <a:pt x="73636" y="10432"/>
                </a:lnTo>
                <a:lnTo>
                  <a:pt x="74148" y="10330"/>
                </a:lnTo>
                <a:lnTo>
                  <a:pt x="74250" y="10739"/>
                </a:lnTo>
                <a:lnTo>
                  <a:pt x="73432" y="11148"/>
                </a:lnTo>
                <a:lnTo>
                  <a:pt x="74685" y="10969"/>
                </a:lnTo>
                <a:lnTo>
                  <a:pt x="74761" y="11045"/>
                </a:lnTo>
                <a:lnTo>
                  <a:pt x="74557" y="11148"/>
                </a:lnTo>
                <a:lnTo>
                  <a:pt x="75375" y="11557"/>
                </a:lnTo>
                <a:lnTo>
                  <a:pt x="75477" y="12273"/>
                </a:lnTo>
                <a:lnTo>
                  <a:pt x="73534" y="13398"/>
                </a:lnTo>
                <a:lnTo>
                  <a:pt x="73636" y="13807"/>
                </a:lnTo>
                <a:lnTo>
                  <a:pt x="72000" y="14216"/>
                </a:lnTo>
                <a:lnTo>
                  <a:pt x="72000" y="14318"/>
                </a:lnTo>
                <a:lnTo>
                  <a:pt x="72000" y="14420"/>
                </a:lnTo>
                <a:lnTo>
                  <a:pt x="71898" y="14625"/>
                </a:lnTo>
                <a:lnTo>
                  <a:pt x="72000" y="14318"/>
                </a:lnTo>
                <a:lnTo>
                  <a:pt x="71080" y="14114"/>
                </a:lnTo>
                <a:lnTo>
                  <a:pt x="70057" y="14727"/>
                </a:lnTo>
                <a:lnTo>
                  <a:pt x="70977" y="15136"/>
                </a:lnTo>
                <a:lnTo>
                  <a:pt x="72307" y="14727"/>
                </a:lnTo>
                <a:lnTo>
                  <a:pt x="72818" y="14830"/>
                </a:lnTo>
                <a:lnTo>
                  <a:pt x="72716" y="15034"/>
                </a:lnTo>
                <a:lnTo>
                  <a:pt x="72716" y="15034"/>
                </a:lnTo>
                <a:lnTo>
                  <a:pt x="73330" y="14830"/>
                </a:lnTo>
                <a:lnTo>
                  <a:pt x="73125" y="15034"/>
                </a:lnTo>
                <a:lnTo>
                  <a:pt x="73739" y="15545"/>
                </a:lnTo>
                <a:lnTo>
                  <a:pt x="73636" y="15648"/>
                </a:lnTo>
                <a:lnTo>
                  <a:pt x="74148" y="15750"/>
                </a:lnTo>
                <a:lnTo>
                  <a:pt x="73636" y="15955"/>
                </a:lnTo>
                <a:lnTo>
                  <a:pt x="74250" y="16261"/>
                </a:lnTo>
                <a:lnTo>
                  <a:pt x="74045" y="16364"/>
                </a:lnTo>
                <a:lnTo>
                  <a:pt x="76909" y="17386"/>
                </a:lnTo>
                <a:lnTo>
                  <a:pt x="77318" y="17080"/>
                </a:lnTo>
                <a:lnTo>
                  <a:pt x="76398" y="16364"/>
                </a:lnTo>
                <a:lnTo>
                  <a:pt x="76500" y="16261"/>
                </a:lnTo>
                <a:lnTo>
                  <a:pt x="75989" y="15648"/>
                </a:lnTo>
                <a:lnTo>
                  <a:pt x="76705" y="15648"/>
                </a:lnTo>
                <a:lnTo>
                  <a:pt x="78034" y="16568"/>
                </a:lnTo>
                <a:lnTo>
                  <a:pt x="78239" y="16364"/>
                </a:lnTo>
                <a:lnTo>
                  <a:pt x="78545" y="16364"/>
                </a:lnTo>
                <a:lnTo>
                  <a:pt x="78545" y="15648"/>
                </a:lnTo>
                <a:lnTo>
                  <a:pt x="78955" y="15955"/>
                </a:lnTo>
                <a:lnTo>
                  <a:pt x="78955" y="15443"/>
                </a:lnTo>
                <a:lnTo>
                  <a:pt x="79057" y="15341"/>
                </a:lnTo>
                <a:lnTo>
                  <a:pt x="78750" y="15341"/>
                </a:lnTo>
                <a:lnTo>
                  <a:pt x="78545" y="15136"/>
                </a:lnTo>
                <a:lnTo>
                  <a:pt x="78955" y="14932"/>
                </a:lnTo>
                <a:lnTo>
                  <a:pt x="78648" y="14932"/>
                </a:lnTo>
                <a:lnTo>
                  <a:pt x="78955" y="14830"/>
                </a:lnTo>
                <a:lnTo>
                  <a:pt x="78648" y="14625"/>
                </a:lnTo>
                <a:lnTo>
                  <a:pt x="78034" y="14625"/>
                </a:lnTo>
                <a:lnTo>
                  <a:pt x="77830" y="14216"/>
                </a:lnTo>
                <a:lnTo>
                  <a:pt x="78034" y="14114"/>
                </a:lnTo>
                <a:lnTo>
                  <a:pt x="77523" y="14011"/>
                </a:lnTo>
                <a:lnTo>
                  <a:pt x="77727" y="13807"/>
                </a:lnTo>
                <a:lnTo>
                  <a:pt x="77318" y="13398"/>
                </a:lnTo>
                <a:lnTo>
                  <a:pt x="78341" y="13602"/>
                </a:lnTo>
                <a:lnTo>
                  <a:pt x="78136" y="13193"/>
                </a:lnTo>
                <a:lnTo>
                  <a:pt x="78545" y="13091"/>
                </a:lnTo>
                <a:lnTo>
                  <a:pt x="79466" y="13398"/>
                </a:lnTo>
                <a:lnTo>
                  <a:pt x="79159" y="13602"/>
                </a:lnTo>
                <a:lnTo>
                  <a:pt x="79159" y="13602"/>
                </a:lnTo>
                <a:lnTo>
                  <a:pt x="80284" y="13295"/>
                </a:lnTo>
                <a:lnTo>
                  <a:pt x="79466" y="13909"/>
                </a:lnTo>
                <a:lnTo>
                  <a:pt x="79568" y="14318"/>
                </a:lnTo>
                <a:lnTo>
                  <a:pt x="79977" y="14114"/>
                </a:lnTo>
                <a:lnTo>
                  <a:pt x="80182" y="14420"/>
                </a:lnTo>
                <a:lnTo>
                  <a:pt x="80489" y="14420"/>
                </a:lnTo>
                <a:lnTo>
                  <a:pt x="80693" y="13909"/>
                </a:lnTo>
                <a:lnTo>
                  <a:pt x="80489" y="13909"/>
                </a:lnTo>
                <a:lnTo>
                  <a:pt x="81818" y="13602"/>
                </a:lnTo>
                <a:lnTo>
                  <a:pt x="81511" y="13398"/>
                </a:lnTo>
                <a:lnTo>
                  <a:pt x="81716" y="13295"/>
                </a:lnTo>
                <a:lnTo>
                  <a:pt x="81614" y="13193"/>
                </a:lnTo>
                <a:lnTo>
                  <a:pt x="82023" y="13295"/>
                </a:lnTo>
                <a:lnTo>
                  <a:pt x="82023" y="12989"/>
                </a:lnTo>
                <a:lnTo>
                  <a:pt x="82227" y="12989"/>
                </a:lnTo>
                <a:lnTo>
                  <a:pt x="82227" y="12682"/>
                </a:lnTo>
                <a:lnTo>
                  <a:pt x="81000" y="12886"/>
                </a:lnTo>
                <a:lnTo>
                  <a:pt x="81716" y="12477"/>
                </a:lnTo>
                <a:lnTo>
                  <a:pt x="80591" y="12375"/>
                </a:lnTo>
                <a:lnTo>
                  <a:pt x="81307" y="12170"/>
                </a:lnTo>
                <a:lnTo>
                  <a:pt x="80591" y="11966"/>
                </a:lnTo>
                <a:lnTo>
                  <a:pt x="80795" y="11864"/>
                </a:lnTo>
                <a:lnTo>
                  <a:pt x="80284" y="12068"/>
                </a:lnTo>
                <a:lnTo>
                  <a:pt x="80386" y="11864"/>
                </a:lnTo>
                <a:lnTo>
                  <a:pt x="80080" y="11864"/>
                </a:lnTo>
                <a:lnTo>
                  <a:pt x="80182" y="11761"/>
                </a:lnTo>
                <a:lnTo>
                  <a:pt x="79670" y="11966"/>
                </a:lnTo>
                <a:lnTo>
                  <a:pt x="80080" y="11557"/>
                </a:lnTo>
                <a:lnTo>
                  <a:pt x="79670" y="11761"/>
                </a:lnTo>
                <a:lnTo>
                  <a:pt x="79466" y="11761"/>
                </a:lnTo>
                <a:lnTo>
                  <a:pt x="79568" y="11557"/>
                </a:lnTo>
                <a:lnTo>
                  <a:pt x="79773" y="11455"/>
                </a:lnTo>
                <a:lnTo>
                  <a:pt x="79057" y="11352"/>
                </a:lnTo>
                <a:lnTo>
                  <a:pt x="78955" y="11148"/>
                </a:lnTo>
                <a:lnTo>
                  <a:pt x="78239" y="11045"/>
                </a:lnTo>
                <a:lnTo>
                  <a:pt x="79466" y="10943"/>
                </a:lnTo>
                <a:lnTo>
                  <a:pt x="78648" y="10841"/>
                </a:lnTo>
                <a:lnTo>
                  <a:pt x="80284" y="10739"/>
                </a:lnTo>
                <a:lnTo>
                  <a:pt x="78648" y="10534"/>
                </a:lnTo>
                <a:lnTo>
                  <a:pt x="80080" y="10330"/>
                </a:lnTo>
                <a:lnTo>
                  <a:pt x="79670" y="10023"/>
                </a:lnTo>
                <a:lnTo>
                  <a:pt x="79057" y="10125"/>
                </a:lnTo>
                <a:lnTo>
                  <a:pt x="79364" y="9920"/>
                </a:lnTo>
                <a:lnTo>
                  <a:pt x="78443" y="10023"/>
                </a:lnTo>
                <a:lnTo>
                  <a:pt x="79568" y="9716"/>
                </a:lnTo>
                <a:lnTo>
                  <a:pt x="79466" y="9409"/>
                </a:lnTo>
                <a:lnTo>
                  <a:pt x="78750" y="9409"/>
                </a:lnTo>
                <a:lnTo>
                  <a:pt x="77625" y="10023"/>
                </a:lnTo>
                <a:lnTo>
                  <a:pt x="77420" y="9716"/>
                </a:lnTo>
                <a:lnTo>
                  <a:pt x="78545" y="9205"/>
                </a:lnTo>
                <a:lnTo>
                  <a:pt x="77216" y="9409"/>
                </a:lnTo>
                <a:lnTo>
                  <a:pt x="77216" y="9409"/>
                </a:lnTo>
                <a:lnTo>
                  <a:pt x="78341" y="8898"/>
                </a:lnTo>
                <a:lnTo>
                  <a:pt x="76500" y="8898"/>
                </a:lnTo>
                <a:lnTo>
                  <a:pt x="77011" y="8591"/>
                </a:lnTo>
                <a:lnTo>
                  <a:pt x="75886" y="9000"/>
                </a:lnTo>
                <a:lnTo>
                  <a:pt x="76398" y="8693"/>
                </a:lnTo>
                <a:lnTo>
                  <a:pt x="76091" y="8693"/>
                </a:lnTo>
                <a:lnTo>
                  <a:pt x="76807" y="8386"/>
                </a:lnTo>
                <a:lnTo>
                  <a:pt x="76807" y="8386"/>
                </a:lnTo>
                <a:lnTo>
                  <a:pt x="75580" y="8591"/>
                </a:lnTo>
                <a:lnTo>
                  <a:pt x="75580" y="8591"/>
                </a:lnTo>
                <a:lnTo>
                  <a:pt x="76500" y="8182"/>
                </a:lnTo>
                <a:lnTo>
                  <a:pt x="74761" y="7875"/>
                </a:lnTo>
                <a:lnTo>
                  <a:pt x="74761" y="7875"/>
                </a:lnTo>
                <a:lnTo>
                  <a:pt x="74864" y="8182"/>
                </a:lnTo>
                <a:lnTo>
                  <a:pt x="74045" y="8489"/>
                </a:lnTo>
                <a:lnTo>
                  <a:pt x="73739" y="8080"/>
                </a:lnTo>
                <a:lnTo>
                  <a:pt x="72511" y="8489"/>
                </a:lnTo>
                <a:lnTo>
                  <a:pt x="72818" y="8284"/>
                </a:lnTo>
                <a:lnTo>
                  <a:pt x="72716" y="8182"/>
                </a:lnTo>
                <a:lnTo>
                  <a:pt x="73125" y="7977"/>
                </a:lnTo>
                <a:lnTo>
                  <a:pt x="72614" y="8182"/>
                </a:lnTo>
                <a:lnTo>
                  <a:pt x="73534" y="7773"/>
                </a:lnTo>
                <a:lnTo>
                  <a:pt x="73227" y="6955"/>
                </a:lnTo>
                <a:close/>
                <a:moveTo>
                  <a:pt x="103500" y="0"/>
                </a:moveTo>
                <a:lnTo>
                  <a:pt x="103807" y="102"/>
                </a:lnTo>
                <a:lnTo>
                  <a:pt x="99205" y="205"/>
                </a:lnTo>
                <a:lnTo>
                  <a:pt x="101864" y="307"/>
                </a:lnTo>
                <a:lnTo>
                  <a:pt x="99614" y="409"/>
                </a:lnTo>
                <a:lnTo>
                  <a:pt x="100125" y="511"/>
                </a:lnTo>
                <a:lnTo>
                  <a:pt x="99818" y="818"/>
                </a:lnTo>
                <a:lnTo>
                  <a:pt x="97057" y="511"/>
                </a:lnTo>
                <a:lnTo>
                  <a:pt x="97057" y="818"/>
                </a:lnTo>
                <a:lnTo>
                  <a:pt x="94705" y="1023"/>
                </a:lnTo>
                <a:lnTo>
                  <a:pt x="94705" y="614"/>
                </a:lnTo>
                <a:lnTo>
                  <a:pt x="91841" y="818"/>
                </a:lnTo>
                <a:lnTo>
                  <a:pt x="92966" y="1227"/>
                </a:lnTo>
                <a:lnTo>
                  <a:pt x="90716" y="920"/>
                </a:lnTo>
                <a:lnTo>
                  <a:pt x="86625" y="1841"/>
                </a:lnTo>
                <a:lnTo>
                  <a:pt x="86932" y="2148"/>
                </a:lnTo>
                <a:lnTo>
                  <a:pt x="87955" y="2045"/>
                </a:lnTo>
                <a:lnTo>
                  <a:pt x="87955" y="2045"/>
                </a:lnTo>
                <a:lnTo>
                  <a:pt x="81818" y="3477"/>
                </a:lnTo>
                <a:lnTo>
                  <a:pt x="83148" y="3682"/>
                </a:lnTo>
                <a:lnTo>
                  <a:pt x="82841" y="3784"/>
                </a:lnTo>
                <a:lnTo>
                  <a:pt x="85091" y="3989"/>
                </a:lnTo>
                <a:lnTo>
                  <a:pt x="82023" y="4295"/>
                </a:lnTo>
                <a:lnTo>
                  <a:pt x="82125" y="4398"/>
                </a:lnTo>
                <a:lnTo>
                  <a:pt x="82125" y="4500"/>
                </a:lnTo>
                <a:lnTo>
                  <a:pt x="83557" y="4602"/>
                </a:lnTo>
                <a:lnTo>
                  <a:pt x="82534" y="4807"/>
                </a:lnTo>
                <a:lnTo>
                  <a:pt x="88568" y="5318"/>
                </a:lnTo>
                <a:lnTo>
                  <a:pt x="88568" y="5625"/>
                </a:lnTo>
                <a:lnTo>
                  <a:pt x="89489" y="6341"/>
                </a:lnTo>
                <a:lnTo>
                  <a:pt x="88670" y="6648"/>
                </a:lnTo>
                <a:lnTo>
                  <a:pt x="89386" y="6750"/>
                </a:lnTo>
                <a:lnTo>
                  <a:pt x="89182" y="7057"/>
                </a:lnTo>
                <a:lnTo>
                  <a:pt x="89386" y="7466"/>
                </a:lnTo>
                <a:lnTo>
                  <a:pt x="89386" y="7568"/>
                </a:lnTo>
                <a:lnTo>
                  <a:pt x="89591" y="7773"/>
                </a:lnTo>
                <a:lnTo>
                  <a:pt x="88977" y="7977"/>
                </a:lnTo>
                <a:lnTo>
                  <a:pt x="89080" y="8080"/>
                </a:lnTo>
                <a:lnTo>
                  <a:pt x="88773" y="8182"/>
                </a:lnTo>
                <a:lnTo>
                  <a:pt x="88773" y="8182"/>
                </a:lnTo>
                <a:lnTo>
                  <a:pt x="89386" y="8080"/>
                </a:lnTo>
                <a:lnTo>
                  <a:pt x="88568" y="8795"/>
                </a:lnTo>
                <a:lnTo>
                  <a:pt x="90102" y="8489"/>
                </a:lnTo>
                <a:lnTo>
                  <a:pt x="90102" y="8591"/>
                </a:lnTo>
                <a:lnTo>
                  <a:pt x="90205" y="8591"/>
                </a:lnTo>
                <a:lnTo>
                  <a:pt x="90205" y="8693"/>
                </a:lnTo>
                <a:lnTo>
                  <a:pt x="91023" y="8693"/>
                </a:lnTo>
                <a:lnTo>
                  <a:pt x="90000" y="9102"/>
                </a:lnTo>
                <a:lnTo>
                  <a:pt x="91227" y="9205"/>
                </a:lnTo>
                <a:lnTo>
                  <a:pt x="90716" y="9205"/>
                </a:lnTo>
                <a:lnTo>
                  <a:pt x="91023" y="9409"/>
                </a:lnTo>
                <a:lnTo>
                  <a:pt x="91227" y="9716"/>
                </a:lnTo>
                <a:lnTo>
                  <a:pt x="88875" y="9614"/>
                </a:lnTo>
                <a:lnTo>
                  <a:pt x="91330" y="10125"/>
                </a:lnTo>
                <a:lnTo>
                  <a:pt x="90511" y="10739"/>
                </a:lnTo>
                <a:lnTo>
                  <a:pt x="91023" y="10739"/>
                </a:lnTo>
                <a:lnTo>
                  <a:pt x="90511" y="10841"/>
                </a:lnTo>
                <a:lnTo>
                  <a:pt x="90205" y="11148"/>
                </a:lnTo>
                <a:lnTo>
                  <a:pt x="90511" y="11148"/>
                </a:lnTo>
                <a:lnTo>
                  <a:pt x="88568" y="11557"/>
                </a:lnTo>
                <a:lnTo>
                  <a:pt x="90102" y="11455"/>
                </a:lnTo>
                <a:lnTo>
                  <a:pt x="88057" y="12170"/>
                </a:lnTo>
                <a:lnTo>
                  <a:pt x="90102" y="11966"/>
                </a:lnTo>
                <a:lnTo>
                  <a:pt x="89898" y="12068"/>
                </a:lnTo>
                <a:lnTo>
                  <a:pt x="90205" y="12273"/>
                </a:lnTo>
                <a:lnTo>
                  <a:pt x="88261" y="12273"/>
                </a:lnTo>
                <a:lnTo>
                  <a:pt x="87955" y="12784"/>
                </a:lnTo>
                <a:lnTo>
                  <a:pt x="88773" y="12784"/>
                </a:lnTo>
                <a:lnTo>
                  <a:pt x="87648" y="13500"/>
                </a:lnTo>
                <a:lnTo>
                  <a:pt x="89489" y="12784"/>
                </a:lnTo>
                <a:lnTo>
                  <a:pt x="89489" y="12784"/>
                </a:lnTo>
                <a:lnTo>
                  <a:pt x="87750" y="13602"/>
                </a:lnTo>
                <a:lnTo>
                  <a:pt x="87852" y="13602"/>
                </a:lnTo>
                <a:lnTo>
                  <a:pt x="87750" y="14011"/>
                </a:lnTo>
                <a:lnTo>
                  <a:pt x="89182" y="13807"/>
                </a:lnTo>
                <a:lnTo>
                  <a:pt x="88261" y="14114"/>
                </a:lnTo>
                <a:lnTo>
                  <a:pt x="88057" y="15239"/>
                </a:lnTo>
                <a:lnTo>
                  <a:pt x="88773" y="14727"/>
                </a:lnTo>
                <a:lnTo>
                  <a:pt x="89080" y="14318"/>
                </a:lnTo>
                <a:lnTo>
                  <a:pt x="89489" y="15034"/>
                </a:lnTo>
                <a:lnTo>
                  <a:pt x="88466" y="15034"/>
                </a:lnTo>
                <a:lnTo>
                  <a:pt x="88364" y="15341"/>
                </a:lnTo>
                <a:lnTo>
                  <a:pt x="89080" y="15136"/>
                </a:lnTo>
                <a:lnTo>
                  <a:pt x="88977" y="15239"/>
                </a:lnTo>
                <a:lnTo>
                  <a:pt x="89182" y="15239"/>
                </a:lnTo>
                <a:lnTo>
                  <a:pt x="88261" y="15443"/>
                </a:lnTo>
                <a:lnTo>
                  <a:pt x="88568" y="16466"/>
                </a:lnTo>
                <a:lnTo>
                  <a:pt x="89080" y="16261"/>
                </a:lnTo>
                <a:lnTo>
                  <a:pt x="88568" y="16773"/>
                </a:lnTo>
                <a:lnTo>
                  <a:pt x="89386" y="17182"/>
                </a:lnTo>
                <a:lnTo>
                  <a:pt x="88977" y="17591"/>
                </a:lnTo>
                <a:lnTo>
                  <a:pt x="89386" y="18205"/>
                </a:lnTo>
                <a:lnTo>
                  <a:pt x="89795" y="18205"/>
                </a:lnTo>
                <a:lnTo>
                  <a:pt x="89386" y="18409"/>
                </a:lnTo>
                <a:lnTo>
                  <a:pt x="89795" y="18409"/>
                </a:lnTo>
                <a:lnTo>
                  <a:pt x="89795" y="18307"/>
                </a:lnTo>
                <a:lnTo>
                  <a:pt x="91227" y="18000"/>
                </a:lnTo>
                <a:lnTo>
                  <a:pt x="91023" y="18614"/>
                </a:lnTo>
                <a:lnTo>
                  <a:pt x="91943" y="18511"/>
                </a:lnTo>
                <a:lnTo>
                  <a:pt x="91943" y="18511"/>
                </a:lnTo>
                <a:lnTo>
                  <a:pt x="91330" y="18920"/>
                </a:lnTo>
                <a:lnTo>
                  <a:pt x="91330" y="18920"/>
                </a:lnTo>
                <a:lnTo>
                  <a:pt x="92148" y="18818"/>
                </a:lnTo>
                <a:lnTo>
                  <a:pt x="92148" y="19227"/>
                </a:lnTo>
                <a:lnTo>
                  <a:pt x="92455" y="19227"/>
                </a:lnTo>
                <a:lnTo>
                  <a:pt x="92250" y="19125"/>
                </a:lnTo>
                <a:lnTo>
                  <a:pt x="92966" y="18920"/>
                </a:lnTo>
                <a:lnTo>
                  <a:pt x="92455" y="18614"/>
                </a:lnTo>
                <a:lnTo>
                  <a:pt x="93375" y="18409"/>
                </a:lnTo>
                <a:lnTo>
                  <a:pt x="93989" y="17591"/>
                </a:lnTo>
                <a:lnTo>
                  <a:pt x="93784" y="17489"/>
                </a:lnTo>
                <a:lnTo>
                  <a:pt x="94091" y="17386"/>
                </a:lnTo>
                <a:lnTo>
                  <a:pt x="94295" y="16670"/>
                </a:lnTo>
                <a:lnTo>
                  <a:pt x="93784" y="16568"/>
                </a:lnTo>
                <a:lnTo>
                  <a:pt x="94807" y="16364"/>
                </a:lnTo>
                <a:lnTo>
                  <a:pt x="94500" y="16159"/>
                </a:lnTo>
                <a:lnTo>
                  <a:pt x="95830" y="15648"/>
                </a:lnTo>
                <a:lnTo>
                  <a:pt x="95830" y="15239"/>
                </a:lnTo>
                <a:lnTo>
                  <a:pt x="95216" y="15136"/>
                </a:lnTo>
                <a:lnTo>
                  <a:pt x="96136" y="15034"/>
                </a:lnTo>
                <a:lnTo>
                  <a:pt x="95830" y="14625"/>
                </a:lnTo>
                <a:lnTo>
                  <a:pt x="96955" y="14216"/>
                </a:lnTo>
                <a:lnTo>
                  <a:pt x="96545" y="14011"/>
                </a:lnTo>
                <a:lnTo>
                  <a:pt x="98489" y="13398"/>
                </a:lnTo>
                <a:lnTo>
                  <a:pt x="98182" y="13295"/>
                </a:lnTo>
                <a:lnTo>
                  <a:pt x="98795" y="13295"/>
                </a:lnTo>
                <a:lnTo>
                  <a:pt x="98386" y="13909"/>
                </a:lnTo>
                <a:lnTo>
                  <a:pt x="99205" y="13602"/>
                </a:lnTo>
                <a:lnTo>
                  <a:pt x="99307" y="13705"/>
                </a:lnTo>
                <a:lnTo>
                  <a:pt x="102580" y="11659"/>
                </a:lnTo>
                <a:lnTo>
                  <a:pt x="102682" y="11455"/>
                </a:lnTo>
                <a:lnTo>
                  <a:pt x="109125" y="10227"/>
                </a:lnTo>
                <a:lnTo>
                  <a:pt x="109023" y="10227"/>
                </a:lnTo>
                <a:lnTo>
                  <a:pt x="109636" y="10023"/>
                </a:lnTo>
                <a:lnTo>
                  <a:pt x="106159" y="10023"/>
                </a:lnTo>
                <a:lnTo>
                  <a:pt x="106977" y="9716"/>
                </a:lnTo>
                <a:lnTo>
                  <a:pt x="105239" y="9716"/>
                </a:lnTo>
                <a:lnTo>
                  <a:pt x="105852" y="9205"/>
                </a:lnTo>
                <a:lnTo>
                  <a:pt x="107386" y="9205"/>
                </a:lnTo>
                <a:lnTo>
                  <a:pt x="106773" y="8693"/>
                </a:lnTo>
                <a:lnTo>
                  <a:pt x="108409" y="9102"/>
                </a:lnTo>
                <a:lnTo>
                  <a:pt x="109023" y="9716"/>
                </a:lnTo>
                <a:lnTo>
                  <a:pt x="109636" y="9307"/>
                </a:lnTo>
                <a:lnTo>
                  <a:pt x="109636" y="9716"/>
                </a:lnTo>
                <a:lnTo>
                  <a:pt x="110148" y="9307"/>
                </a:lnTo>
                <a:lnTo>
                  <a:pt x="110148" y="8795"/>
                </a:lnTo>
                <a:lnTo>
                  <a:pt x="109739" y="9000"/>
                </a:lnTo>
                <a:lnTo>
                  <a:pt x="110148" y="8591"/>
                </a:lnTo>
                <a:lnTo>
                  <a:pt x="108205" y="8080"/>
                </a:lnTo>
                <a:lnTo>
                  <a:pt x="108511" y="7977"/>
                </a:lnTo>
                <a:lnTo>
                  <a:pt x="108307" y="7670"/>
                </a:lnTo>
                <a:lnTo>
                  <a:pt x="107284" y="7773"/>
                </a:lnTo>
                <a:lnTo>
                  <a:pt x="107284" y="7773"/>
                </a:lnTo>
                <a:lnTo>
                  <a:pt x="108211" y="7587"/>
                </a:lnTo>
                <a:lnTo>
                  <a:pt x="108211" y="7587"/>
                </a:lnTo>
                <a:lnTo>
                  <a:pt x="106875" y="7466"/>
                </a:lnTo>
                <a:lnTo>
                  <a:pt x="107489" y="7364"/>
                </a:lnTo>
                <a:lnTo>
                  <a:pt x="107080" y="7159"/>
                </a:lnTo>
                <a:lnTo>
                  <a:pt x="108716" y="7159"/>
                </a:lnTo>
                <a:lnTo>
                  <a:pt x="108307" y="6852"/>
                </a:lnTo>
                <a:lnTo>
                  <a:pt x="111375" y="7159"/>
                </a:lnTo>
                <a:lnTo>
                  <a:pt x="111068" y="6750"/>
                </a:lnTo>
                <a:lnTo>
                  <a:pt x="110352" y="6750"/>
                </a:lnTo>
                <a:lnTo>
                  <a:pt x="110352" y="6545"/>
                </a:lnTo>
                <a:lnTo>
                  <a:pt x="110659" y="6239"/>
                </a:lnTo>
                <a:lnTo>
                  <a:pt x="110557" y="6545"/>
                </a:lnTo>
                <a:lnTo>
                  <a:pt x="112295" y="6443"/>
                </a:lnTo>
                <a:lnTo>
                  <a:pt x="111989" y="6034"/>
                </a:lnTo>
                <a:lnTo>
                  <a:pt x="111273" y="6239"/>
                </a:lnTo>
                <a:lnTo>
                  <a:pt x="111273" y="5830"/>
                </a:lnTo>
                <a:lnTo>
                  <a:pt x="110557" y="5830"/>
                </a:lnTo>
                <a:lnTo>
                  <a:pt x="111784" y="5727"/>
                </a:lnTo>
                <a:lnTo>
                  <a:pt x="112091" y="5830"/>
                </a:lnTo>
                <a:lnTo>
                  <a:pt x="112193" y="5011"/>
                </a:lnTo>
                <a:lnTo>
                  <a:pt x="111375" y="4909"/>
                </a:lnTo>
                <a:lnTo>
                  <a:pt x="111068" y="4705"/>
                </a:lnTo>
                <a:lnTo>
                  <a:pt x="110659" y="4602"/>
                </a:lnTo>
                <a:lnTo>
                  <a:pt x="113011" y="4500"/>
                </a:lnTo>
                <a:lnTo>
                  <a:pt x="113216" y="4091"/>
                </a:lnTo>
                <a:lnTo>
                  <a:pt x="111989" y="3886"/>
                </a:lnTo>
                <a:lnTo>
                  <a:pt x="112807" y="3886"/>
                </a:lnTo>
                <a:lnTo>
                  <a:pt x="111580" y="3784"/>
                </a:lnTo>
                <a:lnTo>
                  <a:pt x="112091" y="3170"/>
                </a:lnTo>
                <a:lnTo>
                  <a:pt x="111989" y="3068"/>
                </a:lnTo>
                <a:lnTo>
                  <a:pt x="113114" y="2557"/>
                </a:lnTo>
                <a:lnTo>
                  <a:pt x="112909" y="2352"/>
                </a:lnTo>
                <a:lnTo>
                  <a:pt x="113216" y="1943"/>
                </a:lnTo>
                <a:lnTo>
                  <a:pt x="115261" y="1841"/>
                </a:lnTo>
                <a:lnTo>
                  <a:pt x="114750" y="1739"/>
                </a:lnTo>
                <a:lnTo>
                  <a:pt x="116284" y="1534"/>
                </a:lnTo>
                <a:lnTo>
                  <a:pt x="116080" y="1432"/>
                </a:lnTo>
                <a:lnTo>
                  <a:pt x="117818" y="1125"/>
                </a:lnTo>
                <a:lnTo>
                  <a:pt x="111273" y="1636"/>
                </a:lnTo>
                <a:lnTo>
                  <a:pt x="111273" y="1636"/>
                </a:lnTo>
                <a:lnTo>
                  <a:pt x="112398" y="1125"/>
                </a:lnTo>
                <a:lnTo>
                  <a:pt x="107898" y="818"/>
                </a:lnTo>
                <a:lnTo>
                  <a:pt x="112500" y="409"/>
                </a:lnTo>
                <a:lnTo>
                  <a:pt x="106977" y="205"/>
                </a:lnTo>
                <a:lnTo>
                  <a:pt x="110352" y="0"/>
                </a:lnTo>
                <a:close/>
                <a:moveTo>
                  <a:pt x="5114" y="22807"/>
                </a:moveTo>
                <a:lnTo>
                  <a:pt x="5069" y="22823"/>
                </a:lnTo>
                <a:lnTo>
                  <a:pt x="5069" y="22823"/>
                </a:lnTo>
                <a:lnTo>
                  <a:pt x="5011" y="22909"/>
                </a:lnTo>
                <a:lnTo>
                  <a:pt x="5114" y="22807"/>
                </a:lnTo>
                <a:close/>
                <a:moveTo>
                  <a:pt x="133057" y="23011"/>
                </a:moveTo>
                <a:lnTo>
                  <a:pt x="132955" y="23216"/>
                </a:lnTo>
                <a:lnTo>
                  <a:pt x="132443" y="23216"/>
                </a:lnTo>
                <a:lnTo>
                  <a:pt x="132955" y="23727"/>
                </a:lnTo>
                <a:lnTo>
                  <a:pt x="133261" y="23727"/>
                </a:lnTo>
                <a:lnTo>
                  <a:pt x="133568" y="23216"/>
                </a:lnTo>
                <a:lnTo>
                  <a:pt x="133057" y="23011"/>
                </a:lnTo>
                <a:close/>
                <a:moveTo>
                  <a:pt x="1125" y="23625"/>
                </a:moveTo>
                <a:lnTo>
                  <a:pt x="102" y="24034"/>
                </a:lnTo>
                <a:lnTo>
                  <a:pt x="1120" y="23634"/>
                </a:lnTo>
                <a:lnTo>
                  <a:pt x="1120" y="23634"/>
                </a:lnTo>
                <a:lnTo>
                  <a:pt x="1125" y="23625"/>
                </a:lnTo>
                <a:close/>
                <a:moveTo>
                  <a:pt x="102" y="24034"/>
                </a:moveTo>
                <a:lnTo>
                  <a:pt x="102" y="24034"/>
                </a:lnTo>
                <a:lnTo>
                  <a:pt x="102" y="24034"/>
                </a:lnTo>
                <a:close/>
                <a:moveTo>
                  <a:pt x="138170" y="24136"/>
                </a:moveTo>
                <a:lnTo>
                  <a:pt x="138375" y="24239"/>
                </a:lnTo>
                <a:lnTo>
                  <a:pt x="138477" y="24239"/>
                </a:lnTo>
                <a:lnTo>
                  <a:pt x="138170" y="24136"/>
                </a:lnTo>
                <a:close/>
                <a:moveTo>
                  <a:pt x="118534" y="23523"/>
                </a:moveTo>
                <a:lnTo>
                  <a:pt x="118636" y="23625"/>
                </a:lnTo>
                <a:lnTo>
                  <a:pt x="118330" y="23932"/>
                </a:lnTo>
                <a:lnTo>
                  <a:pt x="118330" y="23727"/>
                </a:lnTo>
                <a:lnTo>
                  <a:pt x="117818" y="23830"/>
                </a:lnTo>
                <a:lnTo>
                  <a:pt x="117511" y="24239"/>
                </a:lnTo>
                <a:lnTo>
                  <a:pt x="117920" y="24239"/>
                </a:lnTo>
                <a:lnTo>
                  <a:pt x="117614" y="24648"/>
                </a:lnTo>
                <a:lnTo>
                  <a:pt x="116489" y="24750"/>
                </a:lnTo>
                <a:lnTo>
                  <a:pt x="116591" y="24852"/>
                </a:lnTo>
                <a:lnTo>
                  <a:pt x="116591" y="25057"/>
                </a:lnTo>
                <a:lnTo>
                  <a:pt x="116795" y="24955"/>
                </a:lnTo>
                <a:lnTo>
                  <a:pt x="116693" y="25261"/>
                </a:lnTo>
                <a:lnTo>
                  <a:pt x="116386" y="25364"/>
                </a:lnTo>
                <a:lnTo>
                  <a:pt x="116386" y="25466"/>
                </a:lnTo>
                <a:lnTo>
                  <a:pt x="116591" y="25466"/>
                </a:lnTo>
                <a:lnTo>
                  <a:pt x="116591" y="25568"/>
                </a:lnTo>
                <a:lnTo>
                  <a:pt x="117307" y="25670"/>
                </a:lnTo>
                <a:lnTo>
                  <a:pt x="116489" y="26284"/>
                </a:lnTo>
                <a:lnTo>
                  <a:pt x="116489" y="26284"/>
                </a:lnTo>
                <a:lnTo>
                  <a:pt x="117409" y="26182"/>
                </a:lnTo>
                <a:lnTo>
                  <a:pt x="116489" y="26489"/>
                </a:lnTo>
                <a:lnTo>
                  <a:pt x="116591" y="26591"/>
                </a:lnTo>
                <a:lnTo>
                  <a:pt x="116080" y="26693"/>
                </a:lnTo>
                <a:lnTo>
                  <a:pt x="116489" y="26693"/>
                </a:lnTo>
                <a:lnTo>
                  <a:pt x="116080" y="27000"/>
                </a:lnTo>
                <a:lnTo>
                  <a:pt x="116693" y="27000"/>
                </a:lnTo>
                <a:lnTo>
                  <a:pt x="116284" y="27205"/>
                </a:lnTo>
                <a:lnTo>
                  <a:pt x="116284" y="27205"/>
                </a:lnTo>
                <a:lnTo>
                  <a:pt x="116693" y="27102"/>
                </a:lnTo>
                <a:lnTo>
                  <a:pt x="116489" y="27307"/>
                </a:lnTo>
                <a:lnTo>
                  <a:pt x="119250" y="26591"/>
                </a:lnTo>
                <a:lnTo>
                  <a:pt x="119148" y="26489"/>
                </a:lnTo>
                <a:lnTo>
                  <a:pt x="119455" y="24852"/>
                </a:lnTo>
                <a:lnTo>
                  <a:pt x="119352" y="24750"/>
                </a:lnTo>
                <a:lnTo>
                  <a:pt x="119966" y="24545"/>
                </a:lnTo>
                <a:lnTo>
                  <a:pt x="119864" y="24341"/>
                </a:lnTo>
                <a:lnTo>
                  <a:pt x="119659" y="24239"/>
                </a:lnTo>
                <a:lnTo>
                  <a:pt x="119455" y="23727"/>
                </a:lnTo>
                <a:lnTo>
                  <a:pt x="118636" y="23830"/>
                </a:lnTo>
                <a:lnTo>
                  <a:pt x="118841" y="23625"/>
                </a:lnTo>
                <a:lnTo>
                  <a:pt x="118534" y="23523"/>
                </a:lnTo>
                <a:close/>
                <a:moveTo>
                  <a:pt x="121398" y="20455"/>
                </a:moveTo>
                <a:lnTo>
                  <a:pt x="120477" y="20761"/>
                </a:lnTo>
                <a:lnTo>
                  <a:pt x="119966" y="21682"/>
                </a:lnTo>
                <a:lnTo>
                  <a:pt x="119761" y="22091"/>
                </a:lnTo>
                <a:lnTo>
                  <a:pt x="119864" y="22091"/>
                </a:lnTo>
                <a:lnTo>
                  <a:pt x="119557" y="22295"/>
                </a:lnTo>
                <a:lnTo>
                  <a:pt x="120273" y="22193"/>
                </a:lnTo>
                <a:lnTo>
                  <a:pt x="119966" y="23523"/>
                </a:lnTo>
                <a:lnTo>
                  <a:pt x="120170" y="23011"/>
                </a:lnTo>
                <a:lnTo>
                  <a:pt x="120580" y="22807"/>
                </a:lnTo>
                <a:lnTo>
                  <a:pt x="120682" y="23011"/>
                </a:lnTo>
                <a:lnTo>
                  <a:pt x="120375" y="24239"/>
                </a:lnTo>
                <a:lnTo>
                  <a:pt x="121807" y="23932"/>
                </a:lnTo>
                <a:lnTo>
                  <a:pt x="122011" y="25568"/>
                </a:lnTo>
                <a:lnTo>
                  <a:pt x="120580" y="26080"/>
                </a:lnTo>
                <a:lnTo>
                  <a:pt x="120580" y="26080"/>
                </a:lnTo>
                <a:lnTo>
                  <a:pt x="120989" y="25977"/>
                </a:lnTo>
                <a:lnTo>
                  <a:pt x="121091" y="26284"/>
                </a:lnTo>
                <a:lnTo>
                  <a:pt x="120068" y="27000"/>
                </a:lnTo>
                <a:lnTo>
                  <a:pt x="120989" y="27205"/>
                </a:lnTo>
                <a:lnTo>
                  <a:pt x="120886" y="27307"/>
                </a:lnTo>
                <a:lnTo>
                  <a:pt x="121602" y="27409"/>
                </a:lnTo>
                <a:lnTo>
                  <a:pt x="122216" y="27102"/>
                </a:lnTo>
                <a:lnTo>
                  <a:pt x="121602" y="27614"/>
                </a:lnTo>
                <a:lnTo>
                  <a:pt x="120989" y="27614"/>
                </a:lnTo>
                <a:lnTo>
                  <a:pt x="119761" y="28739"/>
                </a:lnTo>
                <a:lnTo>
                  <a:pt x="120068" y="28841"/>
                </a:lnTo>
                <a:lnTo>
                  <a:pt x="120375" y="28534"/>
                </a:lnTo>
                <a:lnTo>
                  <a:pt x="121091" y="28534"/>
                </a:lnTo>
                <a:lnTo>
                  <a:pt x="121807" y="28125"/>
                </a:lnTo>
                <a:lnTo>
                  <a:pt x="122625" y="28227"/>
                </a:lnTo>
                <a:lnTo>
                  <a:pt x="122523" y="28125"/>
                </a:lnTo>
                <a:lnTo>
                  <a:pt x="123136" y="28023"/>
                </a:lnTo>
                <a:lnTo>
                  <a:pt x="123034" y="27920"/>
                </a:lnTo>
                <a:lnTo>
                  <a:pt x="124773" y="27920"/>
                </a:lnTo>
                <a:lnTo>
                  <a:pt x="125182" y="27409"/>
                </a:lnTo>
                <a:lnTo>
                  <a:pt x="124466" y="27409"/>
                </a:lnTo>
                <a:lnTo>
                  <a:pt x="125080" y="26898"/>
                </a:lnTo>
                <a:lnTo>
                  <a:pt x="125284" y="25977"/>
                </a:lnTo>
                <a:lnTo>
                  <a:pt x="124159" y="25977"/>
                </a:lnTo>
                <a:lnTo>
                  <a:pt x="123648" y="25159"/>
                </a:lnTo>
                <a:lnTo>
                  <a:pt x="124261" y="25261"/>
                </a:lnTo>
                <a:lnTo>
                  <a:pt x="124261" y="25261"/>
                </a:lnTo>
                <a:lnTo>
                  <a:pt x="124057" y="24750"/>
                </a:lnTo>
                <a:lnTo>
                  <a:pt x="123239" y="24239"/>
                </a:lnTo>
                <a:lnTo>
                  <a:pt x="122932" y="23420"/>
                </a:lnTo>
                <a:lnTo>
                  <a:pt x="121295" y="22807"/>
                </a:lnTo>
                <a:lnTo>
                  <a:pt x="122011" y="22705"/>
                </a:lnTo>
                <a:lnTo>
                  <a:pt x="121705" y="22602"/>
                </a:lnTo>
                <a:lnTo>
                  <a:pt x="122318" y="22295"/>
                </a:lnTo>
                <a:lnTo>
                  <a:pt x="122830" y="21580"/>
                </a:lnTo>
                <a:lnTo>
                  <a:pt x="121091" y="21375"/>
                </a:lnTo>
                <a:lnTo>
                  <a:pt x="121295" y="21170"/>
                </a:lnTo>
                <a:lnTo>
                  <a:pt x="121193" y="21170"/>
                </a:lnTo>
                <a:lnTo>
                  <a:pt x="121807" y="20659"/>
                </a:lnTo>
                <a:lnTo>
                  <a:pt x="121398" y="20455"/>
                </a:lnTo>
                <a:close/>
                <a:moveTo>
                  <a:pt x="23830" y="27920"/>
                </a:moveTo>
                <a:lnTo>
                  <a:pt x="23523" y="28330"/>
                </a:lnTo>
                <a:lnTo>
                  <a:pt x="24034" y="28227"/>
                </a:lnTo>
                <a:lnTo>
                  <a:pt x="23932" y="28432"/>
                </a:lnTo>
                <a:lnTo>
                  <a:pt x="23523" y="28534"/>
                </a:lnTo>
                <a:lnTo>
                  <a:pt x="23625" y="28534"/>
                </a:lnTo>
                <a:lnTo>
                  <a:pt x="23420" y="28739"/>
                </a:lnTo>
                <a:lnTo>
                  <a:pt x="23830" y="28739"/>
                </a:lnTo>
                <a:lnTo>
                  <a:pt x="23932" y="28636"/>
                </a:lnTo>
                <a:lnTo>
                  <a:pt x="24034" y="28943"/>
                </a:lnTo>
                <a:lnTo>
                  <a:pt x="24443" y="29148"/>
                </a:lnTo>
                <a:lnTo>
                  <a:pt x="24034" y="29455"/>
                </a:lnTo>
                <a:lnTo>
                  <a:pt x="24443" y="29455"/>
                </a:lnTo>
                <a:lnTo>
                  <a:pt x="24341" y="29557"/>
                </a:lnTo>
                <a:lnTo>
                  <a:pt x="24545" y="29659"/>
                </a:lnTo>
                <a:lnTo>
                  <a:pt x="24341" y="29761"/>
                </a:lnTo>
                <a:lnTo>
                  <a:pt x="25261" y="29557"/>
                </a:lnTo>
                <a:lnTo>
                  <a:pt x="25057" y="30273"/>
                </a:lnTo>
                <a:lnTo>
                  <a:pt x="25057" y="30273"/>
                </a:lnTo>
                <a:lnTo>
                  <a:pt x="25875" y="30170"/>
                </a:lnTo>
                <a:lnTo>
                  <a:pt x="25466" y="28534"/>
                </a:lnTo>
                <a:lnTo>
                  <a:pt x="23830" y="27920"/>
                </a:lnTo>
                <a:close/>
                <a:moveTo>
                  <a:pt x="25875" y="30170"/>
                </a:moveTo>
                <a:lnTo>
                  <a:pt x="25875" y="30273"/>
                </a:lnTo>
                <a:lnTo>
                  <a:pt x="25977" y="30170"/>
                </a:lnTo>
                <a:close/>
                <a:moveTo>
                  <a:pt x="72102" y="30989"/>
                </a:moveTo>
                <a:lnTo>
                  <a:pt x="72146" y="31003"/>
                </a:lnTo>
                <a:lnTo>
                  <a:pt x="72146" y="31003"/>
                </a:lnTo>
                <a:lnTo>
                  <a:pt x="72205" y="30989"/>
                </a:lnTo>
                <a:close/>
                <a:moveTo>
                  <a:pt x="25568" y="31398"/>
                </a:moveTo>
                <a:lnTo>
                  <a:pt x="25364" y="31500"/>
                </a:lnTo>
                <a:lnTo>
                  <a:pt x="25364" y="31500"/>
                </a:lnTo>
                <a:lnTo>
                  <a:pt x="25466" y="31398"/>
                </a:lnTo>
                <a:close/>
                <a:moveTo>
                  <a:pt x="80386" y="31500"/>
                </a:moveTo>
                <a:lnTo>
                  <a:pt x="80386" y="31500"/>
                </a:lnTo>
                <a:lnTo>
                  <a:pt x="80386" y="31500"/>
                </a:lnTo>
                <a:close/>
                <a:moveTo>
                  <a:pt x="80693" y="27307"/>
                </a:moveTo>
                <a:lnTo>
                  <a:pt x="80182" y="27409"/>
                </a:lnTo>
                <a:lnTo>
                  <a:pt x="78136" y="29864"/>
                </a:lnTo>
                <a:lnTo>
                  <a:pt x="77625" y="29966"/>
                </a:lnTo>
                <a:lnTo>
                  <a:pt x="77318" y="30170"/>
                </a:lnTo>
                <a:lnTo>
                  <a:pt x="77420" y="30068"/>
                </a:lnTo>
                <a:lnTo>
                  <a:pt x="77011" y="30273"/>
                </a:lnTo>
                <a:lnTo>
                  <a:pt x="77727" y="30273"/>
                </a:lnTo>
                <a:lnTo>
                  <a:pt x="76705" y="30989"/>
                </a:lnTo>
                <a:lnTo>
                  <a:pt x="79466" y="30989"/>
                </a:lnTo>
                <a:lnTo>
                  <a:pt x="79159" y="31295"/>
                </a:lnTo>
                <a:lnTo>
                  <a:pt x="80284" y="31193"/>
                </a:lnTo>
                <a:lnTo>
                  <a:pt x="79261" y="32011"/>
                </a:lnTo>
                <a:lnTo>
                  <a:pt x="80489" y="31295"/>
                </a:lnTo>
                <a:lnTo>
                  <a:pt x="80386" y="31500"/>
                </a:lnTo>
                <a:lnTo>
                  <a:pt x="80795" y="30989"/>
                </a:lnTo>
                <a:lnTo>
                  <a:pt x="81000" y="31398"/>
                </a:lnTo>
                <a:lnTo>
                  <a:pt x="80591" y="32011"/>
                </a:lnTo>
                <a:lnTo>
                  <a:pt x="81102" y="31705"/>
                </a:lnTo>
                <a:lnTo>
                  <a:pt x="81000" y="32216"/>
                </a:lnTo>
                <a:lnTo>
                  <a:pt x="81000" y="32216"/>
                </a:lnTo>
                <a:lnTo>
                  <a:pt x="81409" y="32114"/>
                </a:lnTo>
                <a:lnTo>
                  <a:pt x="81920" y="31091"/>
                </a:lnTo>
                <a:lnTo>
                  <a:pt x="81511" y="31398"/>
                </a:lnTo>
                <a:lnTo>
                  <a:pt x="81920" y="30682"/>
                </a:lnTo>
                <a:lnTo>
                  <a:pt x="81205" y="31193"/>
                </a:lnTo>
                <a:lnTo>
                  <a:pt x="81205" y="31193"/>
                </a:lnTo>
                <a:lnTo>
                  <a:pt x="81307" y="30784"/>
                </a:lnTo>
                <a:lnTo>
                  <a:pt x="81102" y="30784"/>
                </a:lnTo>
                <a:lnTo>
                  <a:pt x="81920" y="30170"/>
                </a:lnTo>
                <a:lnTo>
                  <a:pt x="81920" y="30170"/>
                </a:lnTo>
                <a:lnTo>
                  <a:pt x="81000" y="30477"/>
                </a:lnTo>
                <a:lnTo>
                  <a:pt x="81409" y="30170"/>
                </a:lnTo>
                <a:lnTo>
                  <a:pt x="81205" y="30068"/>
                </a:lnTo>
                <a:lnTo>
                  <a:pt x="81307" y="29966"/>
                </a:lnTo>
                <a:lnTo>
                  <a:pt x="81102" y="30068"/>
                </a:lnTo>
                <a:lnTo>
                  <a:pt x="81716" y="29557"/>
                </a:lnTo>
                <a:lnTo>
                  <a:pt x="81000" y="29455"/>
                </a:lnTo>
                <a:lnTo>
                  <a:pt x="81102" y="29250"/>
                </a:lnTo>
                <a:lnTo>
                  <a:pt x="80284" y="29761"/>
                </a:lnTo>
                <a:lnTo>
                  <a:pt x="80489" y="29250"/>
                </a:lnTo>
                <a:lnTo>
                  <a:pt x="80489" y="29250"/>
                </a:lnTo>
                <a:lnTo>
                  <a:pt x="80284" y="29455"/>
                </a:lnTo>
                <a:lnTo>
                  <a:pt x="80386" y="29352"/>
                </a:lnTo>
                <a:lnTo>
                  <a:pt x="79773" y="29352"/>
                </a:lnTo>
                <a:lnTo>
                  <a:pt x="79977" y="29148"/>
                </a:lnTo>
                <a:lnTo>
                  <a:pt x="79773" y="29250"/>
                </a:lnTo>
                <a:lnTo>
                  <a:pt x="80386" y="28841"/>
                </a:lnTo>
                <a:lnTo>
                  <a:pt x="79261" y="29250"/>
                </a:lnTo>
                <a:lnTo>
                  <a:pt x="80489" y="27716"/>
                </a:lnTo>
                <a:lnTo>
                  <a:pt x="80591" y="27511"/>
                </a:lnTo>
                <a:lnTo>
                  <a:pt x="80898" y="27307"/>
                </a:lnTo>
                <a:close/>
                <a:moveTo>
                  <a:pt x="239523" y="32216"/>
                </a:moveTo>
                <a:lnTo>
                  <a:pt x="240239" y="32830"/>
                </a:lnTo>
                <a:lnTo>
                  <a:pt x="239727" y="32318"/>
                </a:lnTo>
                <a:lnTo>
                  <a:pt x="239523" y="32216"/>
                </a:lnTo>
                <a:close/>
                <a:moveTo>
                  <a:pt x="232875" y="24443"/>
                </a:moveTo>
                <a:lnTo>
                  <a:pt x="232773" y="24648"/>
                </a:lnTo>
                <a:lnTo>
                  <a:pt x="233591" y="25159"/>
                </a:lnTo>
                <a:lnTo>
                  <a:pt x="233489" y="25261"/>
                </a:lnTo>
                <a:lnTo>
                  <a:pt x="233386" y="25364"/>
                </a:lnTo>
                <a:lnTo>
                  <a:pt x="234511" y="27102"/>
                </a:lnTo>
                <a:lnTo>
                  <a:pt x="239216" y="32932"/>
                </a:lnTo>
                <a:lnTo>
                  <a:pt x="239114" y="32114"/>
                </a:lnTo>
                <a:lnTo>
                  <a:pt x="239523" y="32216"/>
                </a:lnTo>
                <a:lnTo>
                  <a:pt x="239523" y="32216"/>
                </a:lnTo>
                <a:lnTo>
                  <a:pt x="238193" y="31091"/>
                </a:lnTo>
                <a:lnTo>
                  <a:pt x="237784" y="29557"/>
                </a:lnTo>
                <a:lnTo>
                  <a:pt x="239318" y="30170"/>
                </a:lnTo>
                <a:lnTo>
                  <a:pt x="232875" y="24443"/>
                </a:lnTo>
                <a:close/>
                <a:moveTo>
                  <a:pt x="244841" y="33341"/>
                </a:moveTo>
                <a:lnTo>
                  <a:pt x="244330" y="33443"/>
                </a:lnTo>
                <a:lnTo>
                  <a:pt x="244432" y="33648"/>
                </a:lnTo>
                <a:lnTo>
                  <a:pt x="244125" y="34364"/>
                </a:lnTo>
                <a:lnTo>
                  <a:pt x="244125" y="34466"/>
                </a:lnTo>
                <a:lnTo>
                  <a:pt x="244330" y="33955"/>
                </a:lnTo>
                <a:lnTo>
                  <a:pt x="245045" y="33545"/>
                </a:lnTo>
                <a:lnTo>
                  <a:pt x="244841" y="33341"/>
                </a:lnTo>
                <a:close/>
                <a:moveTo>
                  <a:pt x="243409" y="34466"/>
                </a:moveTo>
                <a:lnTo>
                  <a:pt x="243409" y="35080"/>
                </a:lnTo>
                <a:lnTo>
                  <a:pt x="243614" y="35284"/>
                </a:lnTo>
                <a:lnTo>
                  <a:pt x="243920" y="34466"/>
                </a:lnTo>
                <a:close/>
                <a:moveTo>
                  <a:pt x="54102" y="29864"/>
                </a:moveTo>
                <a:lnTo>
                  <a:pt x="56352" y="30886"/>
                </a:lnTo>
                <a:lnTo>
                  <a:pt x="56045" y="31193"/>
                </a:lnTo>
                <a:lnTo>
                  <a:pt x="56250" y="31602"/>
                </a:lnTo>
                <a:lnTo>
                  <a:pt x="56045" y="31807"/>
                </a:lnTo>
                <a:lnTo>
                  <a:pt x="56250" y="32011"/>
                </a:lnTo>
                <a:lnTo>
                  <a:pt x="56045" y="32114"/>
                </a:lnTo>
                <a:lnTo>
                  <a:pt x="56148" y="32114"/>
                </a:lnTo>
                <a:lnTo>
                  <a:pt x="55943" y="32318"/>
                </a:lnTo>
                <a:lnTo>
                  <a:pt x="58193" y="32727"/>
                </a:lnTo>
                <a:lnTo>
                  <a:pt x="58091" y="32830"/>
                </a:lnTo>
                <a:lnTo>
                  <a:pt x="58500" y="32830"/>
                </a:lnTo>
                <a:lnTo>
                  <a:pt x="58500" y="32932"/>
                </a:lnTo>
                <a:lnTo>
                  <a:pt x="58909" y="33239"/>
                </a:lnTo>
                <a:lnTo>
                  <a:pt x="59114" y="34057"/>
                </a:lnTo>
                <a:lnTo>
                  <a:pt x="59216" y="34057"/>
                </a:lnTo>
                <a:lnTo>
                  <a:pt x="59216" y="34159"/>
                </a:lnTo>
                <a:lnTo>
                  <a:pt x="59011" y="34057"/>
                </a:lnTo>
                <a:lnTo>
                  <a:pt x="58807" y="34364"/>
                </a:lnTo>
                <a:lnTo>
                  <a:pt x="58091" y="34261"/>
                </a:lnTo>
                <a:lnTo>
                  <a:pt x="57989" y="34159"/>
                </a:lnTo>
                <a:lnTo>
                  <a:pt x="58193" y="33955"/>
                </a:lnTo>
                <a:lnTo>
                  <a:pt x="58091" y="33955"/>
                </a:lnTo>
                <a:lnTo>
                  <a:pt x="58091" y="33648"/>
                </a:lnTo>
                <a:lnTo>
                  <a:pt x="57682" y="33648"/>
                </a:lnTo>
                <a:lnTo>
                  <a:pt x="56250" y="35898"/>
                </a:lnTo>
                <a:lnTo>
                  <a:pt x="56045" y="34875"/>
                </a:lnTo>
                <a:lnTo>
                  <a:pt x="55330" y="35182"/>
                </a:lnTo>
                <a:lnTo>
                  <a:pt x="55330" y="35182"/>
                </a:lnTo>
                <a:lnTo>
                  <a:pt x="56352" y="33750"/>
                </a:lnTo>
                <a:lnTo>
                  <a:pt x="56250" y="33443"/>
                </a:lnTo>
                <a:lnTo>
                  <a:pt x="55330" y="33136"/>
                </a:lnTo>
                <a:lnTo>
                  <a:pt x="54409" y="34159"/>
                </a:lnTo>
                <a:lnTo>
                  <a:pt x="54614" y="33648"/>
                </a:lnTo>
                <a:lnTo>
                  <a:pt x="52568" y="36818"/>
                </a:lnTo>
                <a:lnTo>
                  <a:pt x="51545" y="37125"/>
                </a:lnTo>
                <a:lnTo>
                  <a:pt x="52773" y="34364"/>
                </a:lnTo>
                <a:lnTo>
                  <a:pt x="52364" y="34364"/>
                </a:lnTo>
                <a:lnTo>
                  <a:pt x="53693" y="32932"/>
                </a:lnTo>
                <a:lnTo>
                  <a:pt x="53693" y="33136"/>
                </a:lnTo>
                <a:lnTo>
                  <a:pt x="54102" y="32932"/>
                </a:lnTo>
                <a:lnTo>
                  <a:pt x="53898" y="33239"/>
                </a:lnTo>
                <a:lnTo>
                  <a:pt x="53898" y="33239"/>
                </a:lnTo>
                <a:lnTo>
                  <a:pt x="55125" y="32727"/>
                </a:lnTo>
                <a:lnTo>
                  <a:pt x="55534" y="32932"/>
                </a:lnTo>
                <a:lnTo>
                  <a:pt x="55636" y="32830"/>
                </a:lnTo>
                <a:lnTo>
                  <a:pt x="56250" y="32830"/>
                </a:lnTo>
                <a:lnTo>
                  <a:pt x="55534" y="32318"/>
                </a:lnTo>
                <a:lnTo>
                  <a:pt x="55739" y="32114"/>
                </a:lnTo>
                <a:lnTo>
                  <a:pt x="53693" y="32318"/>
                </a:lnTo>
                <a:lnTo>
                  <a:pt x="53591" y="32011"/>
                </a:lnTo>
                <a:lnTo>
                  <a:pt x="52977" y="32011"/>
                </a:lnTo>
                <a:lnTo>
                  <a:pt x="52977" y="31602"/>
                </a:lnTo>
                <a:lnTo>
                  <a:pt x="50830" y="32216"/>
                </a:lnTo>
                <a:lnTo>
                  <a:pt x="50830" y="31909"/>
                </a:lnTo>
                <a:lnTo>
                  <a:pt x="50011" y="32011"/>
                </a:lnTo>
                <a:lnTo>
                  <a:pt x="53489" y="30273"/>
                </a:lnTo>
                <a:lnTo>
                  <a:pt x="53489" y="30273"/>
                </a:lnTo>
                <a:lnTo>
                  <a:pt x="53693" y="30068"/>
                </a:lnTo>
                <a:lnTo>
                  <a:pt x="53898" y="30068"/>
                </a:lnTo>
                <a:lnTo>
                  <a:pt x="53591" y="30375"/>
                </a:lnTo>
                <a:lnTo>
                  <a:pt x="54102" y="30068"/>
                </a:lnTo>
                <a:lnTo>
                  <a:pt x="54102" y="29864"/>
                </a:lnTo>
                <a:close/>
                <a:moveTo>
                  <a:pt x="131932" y="36000"/>
                </a:moveTo>
                <a:lnTo>
                  <a:pt x="131830" y="36205"/>
                </a:lnTo>
                <a:lnTo>
                  <a:pt x="131216" y="36511"/>
                </a:lnTo>
                <a:lnTo>
                  <a:pt x="131318" y="36614"/>
                </a:lnTo>
                <a:lnTo>
                  <a:pt x="131318" y="37023"/>
                </a:lnTo>
                <a:lnTo>
                  <a:pt x="131830" y="37432"/>
                </a:lnTo>
                <a:lnTo>
                  <a:pt x="131932" y="36000"/>
                </a:lnTo>
                <a:close/>
                <a:moveTo>
                  <a:pt x="239216" y="33443"/>
                </a:moveTo>
                <a:lnTo>
                  <a:pt x="240341" y="35693"/>
                </a:lnTo>
                <a:lnTo>
                  <a:pt x="239625" y="35591"/>
                </a:lnTo>
                <a:lnTo>
                  <a:pt x="239625" y="36205"/>
                </a:lnTo>
                <a:lnTo>
                  <a:pt x="240750" y="37432"/>
                </a:lnTo>
                <a:lnTo>
                  <a:pt x="240750" y="37125"/>
                </a:lnTo>
                <a:lnTo>
                  <a:pt x="241159" y="37125"/>
                </a:lnTo>
                <a:lnTo>
                  <a:pt x="240239" y="36614"/>
                </a:lnTo>
                <a:lnTo>
                  <a:pt x="240341" y="36307"/>
                </a:lnTo>
                <a:lnTo>
                  <a:pt x="240750" y="36511"/>
                </a:lnTo>
                <a:lnTo>
                  <a:pt x="241364" y="36409"/>
                </a:lnTo>
                <a:lnTo>
                  <a:pt x="242795" y="36920"/>
                </a:lnTo>
                <a:lnTo>
                  <a:pt x="242693" y="36409"/>
                </a:lnTo>
                <a:lnTo>
                  <a:pt x="244023" y="35489"/>
                </a:lnTo>
                <a:lnTo>
                  <a:pt x="243716" y="35591"/>
                </a:lnTo>
                <a:lnTo>
                  <a:pt x="243205" y="35284"/>
                </a:lnTo>
                <a:lnTo>
                  <a:pt x="242898" y="34568"/>
                </a:lnTo>
                <a:lnTo>
                  <a:pt x="242284" y="34875"/>
                </a:lnTo>
                <a:lnTo>
                  <a:pt x="239216" y="33443"/>
                </a:lnTo>
                <a:close/>
                <a:moveTo>
                  <a:pt x="143693" y="38659"/>
                </a:moveTo>
                <a:lnTo>
                  <a:pt x="144000" y="38864"/>
                </a:lnTo>
                <a:lnTo>
                  <a:pt x="143740" y="38678"/>
                </a:lnTo>
                <a:lnTo>
                  <a:pt x="143740" y="38678"/>
                </a:lnTo>
                <a:lnTo>
                  <a:pt x="143693" y="38659"/>
                </a:lnTo>
                <a:close/>
                <a:moveTo>
                  <a:pt x="155250" y="31602"/>
                </a:moveTo>
                <a:lnTo>
                  <a:pt x="155148" y="31705"/>
                </a:lnTo>
                <a:lnTo>
                  <a:pt x="155659" y="31705"/>
                </a:lnTo>
                <a:lnTo>
                  <a:pt x="155148" y="32011"/>
                </a:lnTo>
                <a:lnTo>
                  <a:pt x="155148" y="32216"/>
                </a:lnTo>
                <a:lnTo>
                  <a:pt x="154636" y="32216"/>
                </a:lnTo>
                <a:lnTo>
                  <a:pt x="155250" y="32727"/>
                </a:lnTo>
                <a:lnTo>
                  <a:pt x="154943" y="32932"/>
                </a:lnTo>
                <a:lnTo>
                  <a:pt x="154739" y="33341"/>
                </a:lnTo>
                <a:lnTo>
                  <a:pt x="154023" y="33443"/>
                </a:lnTo>
                <a:lnTo>
                  <a:pt x="154125" y="33545"/>
                </a:lnTo>
                <a:lnTo>
                  <a:pt x="153920" y="33648"/>
                </a:lnTo>
                <a:lnTo>
                  <a:pt x="158318" y="36205"/>
                </a:lnTo>
                <a:lnTo>
                  <a:pt x="158318" y="37636"/>
                </a:lnTo>
                <a:lnTo>
                  <a:pt x="148398" y="37636"/>
                </a:lnTo>
                <a:lnTo>
                  <a:pt x="149011" y="38148"/>
                </a:lnTo>
                <a:lnTo>
                  <a:pt x="148193" y="38352"/>
                </a:lnTo>
                <a:lnTo>
                  <a:pt x="148398" y="38455"/>
                </a:lnTo>
                <a:lnTo>
                  <a:pt x="147477" y="38557"/>
                </a:lnTo>
                <a:lnTo>
                  <a:pt x="147273" y="38455"/>
                </a:lnTo>
                <a:lnTo>
                  <a:pt x="147273" y="38455"/>
                </a:lnTo>
                <a:lnTo>
                  <a:pt x="147375" y="38557"/>
                </a:lnTo>
                <a:lnTo>
                  <a:pt x="146761" y="38455"/>
                </a:lnTo>
                <a:lnTo>
                  <a:pt x="146045" y="38864"/>
                </a:lnTo>
                <a:lnTo>
                  <a:pt x="146045" y="38864"/>
                </a:lnTo>
                <a:lnTo>
                  <a:pt x="147580" y="37841"/>
                </a:lnTo>
                <a:lnTo>
                  <a:pt x="148091" y="37943"/>
                </a:lnTo>
                <a:lnTo>
                  <a:pt x="148091" y="37943"/>
                </a:lnTo>
                <a:lnTo>
                  <a:pt x="146864" y="36409"/>
                </a:lnTo>
                <a:lnTo>
                  <a:pt x="147682" y="34364"/>
                </a:lnTo>
                <a:lnTo>
                  <a:pt x="147886" y="33955"/>
                </a:lnTo>
                <a:lnTo>
                  <a:pt x="147886" y="34159"/>
                </a:lnTo>
                <a:lnTo>
                  <a:pt x="148295" y="33545"/>
                </a:lnTo>
                <a:lnTo>
                  <a:pt x="148193" y="33239"/>
                </a:lnTo>
                <a:lnTo>
                  <a:pt x="149523" y="32011"/>
                </a:lnTo>
                <a:lnTo>
                  <a:pt x="149830" y="32114"/>
                </a:lnTo>
                <a:lnTo>
                  <a:pt x="149625" y="31602"/>
                </a:lnTo>
                <a:lnTo>
                  <a:pt x="150443" y="32216"/>
                </a:lnTo>
                <a:lnTo>
                  <a:pt x="149625" y="32318"/>
                </a:lnTo>
                <a:lnTo>
                  <a:pt x="150341" y="32727"/>
                </a:lnTo>
                <a:lnTo>
                  <a:pt x="151159" y="32727"/>
                </a:lnTo>
                <a:lnTo>
                  <a:pt x="151261" y="33034"/>
                </a:lnTo>
                <a:lnTo>
                  <a:pt x="150545" y="33443"/>
                </a:lnTo>
                <a:lnTo>
                  <a:pt x="151466" y="33852"/>
                </a:lnTo>
                <a:lnTo>
                  <a:pt x="151466" y="34364"/>
                </a:lnTo>
                <a:lnTo>
                  <a:pt x="152080" y="34364"/>
                </a:lnTo>
                <a:lnTo>
                  <a:pt x="153102" y="33750"/>
                </a:lnTo>
                <a:lnTo>
                  <a:pt x="153614" y="33852"/>
                </a:lnTo>
                <a:lnTo>
                  <a:pt x="153818" y="33443"/>
                </a:lnTo>
                <a:lnTo>
                  <a:pt x="152795" y="33443"/>
                </a:lnTo>
                <a:lnTo>
                  <a:pt x="152386" y="32830"/>
                </a:lnTo>
                <a:lnTo>
                  <a:pt x="152591" y="32420"/>
                </a:lnTo>
                <a:lnTo>
                  <a:pt x="152489" y="32727"/>
                </a:lnTo>
                <a:lnTo>
                  <a:pt x="152489" y="32727"/>
                </a:lnTo>
                <a:lnTo>
                  <a:pt x="155250" y="31602"/>
                </a:lnTo>
                <a:close/>
                <a:moveTo>
                  <a:pt x="144000" y="38864"/>
                </a:moveTo>
                <a:lnTo>
                  <a:pt x="144000" y="38864"/>
                </a:lnTo>
                <a:lnTo>
                  <a:pt x="144000" y="38864"/>
                </a:lnTo>
                <a:close/>
                <a:moveTo>
                  <a:pt x="144000" y="38864"/>
                </a:moveTo>
                <a:lnTo>
                  <a:pt x="144000" y="38864"/>
                </a:lnTo>
                <a:lnTo>
                  <a:pt x="144000" y="38864"/>
                </a:lnTo>
                <a:close/>
                <a:moveTo>
                  <a:pt x="131011" y="37943"/>
                </a:moveTo>
                <a:lnTo>
                  <a:pt x="131011" y="38250"/>
                </a:lnTo>
                <a:lnTo>
                  <a:pt x="131216" y="39580"/>
                </a:lnTo>
                <a:lnTo>
                  <a:pt x="132136" y="39682"/>
                </a:lnTo>
                <a:lnTo>
                  <a:pt x="132136" y="37943"/>
                </a:lnTo>
                <a:close/>
                <a:moveTo>
                  <a:pt x="165580" y="31807"/>
                </a:moveTo>
                <a:lnTo>
                  <a:pt x="166091" y="32011"/>
                </a:lnTo>
                <a:lnTo>
                  <a:pt x="166295" y="31909"/>
                </a:lnTo>
                <a:lnTo>
                  <a:pt x="166705" y="31909"/>
                </a:lnTo>
                <a:lnTo>
                  <a:pt x="167420" y="33545"/>
                </a:lnTo>
                <a:lnTo>
                  <a:pt x="165886" y="33545"/>
                </a:lnTo>
                <a:lnTo>
                  <a:pt x="166193" y="34364"/>
                </a:lnTo>
                <a:lnTo>
                  <a:pt x="165273" y="34568"/>
                </a:lnTo>
                <a:lnTo>
                  <a:pt x="165682" y="34670"/>
                </a:lnTo>
                <a:lnTo>
                  <a:pt x="166398" y="35693"/>
                </a:lnTo>
                <a:lnTo>
                  <a:pt x="166705" y="35795"/>
                </a:lnTo>
                <a:lnTo>
                  <a:pt x="166909" y="36000"/>
                </a:lnTo>
                <a:lnTo>
                  <a:pt x="167420" y="36102"/>
                </a:lnTo>
                <a:lnTo>
                  <a:pt x="168136" y="37739"/>
                </a:lnTo>
                <a:lnTo>
                  <a:pt x="168136" y="36818"/>
                </a:lnTo>
                <a:lnTo>
                  <a:pt x="169670" y="37841"/>
                </a:lnTo>
                <a:lnTo>
                  <a:pt x="169466" y="38250"/>
                </a:lnTo>
                <a:lnTo>
                  <a:pt x="168239" y="37841"/>
                </a:lnTo>
                <a:lnTo>
                  <a:pt x="168648" y="39068"/>
                </a:lnTo>
                <a:lnTo>
                  <a:pt x="168955" y="38864"/>
                </a:lnTo>
                <a:lnTo>
                  <a:pt x="169159" y="39273"/>
                </a:lnTo>
                <a:lnTo>
                  <a:pt x="168852" y="39273"/>
                </a:lnTo>
                <a:lnTo>
                  <a:pt x="168852" y="39580"/>
                </a:lnTo>
                <a:lnTo>
                  <a:pt x="169261" y="39682"/>
                </a:lnTo>
                <a:lnTo>
                  <a:pt x="169773" y="42034"/>
                </a:lnTo>
                <a:lnTo>
                  <a:pt x="169977" y="42034"/>
                </a:lnTo>
                <a:lnTo>
                  <a:pt x="169773" y="42136"/>
                </a:lnTo>
                <a:lnTo>
                  <a:pt x="169773" y="42034"/>
                </a:lnTo>
                <a:lnTo>
                  <a:pt x="167420" y="42136"/>
                </a:lnTo>
                <a:lnTo>
                  <a:pt x="165580" y="41114"/>
                </a:lnTo>
                <a:lnTo>
                  <a:pt x="165375" y="39682"/>
                </a:lnTo>
                <a:lnTo>
                  <a:pt x="165375" y="39682"/>
                </a:lnTo>
                <a:lnTo>
                  <a:pt x="165477" y="39886"/>
                </a:lnTo>
                <a:lnTo>
                  <a:pt x="166295" y="38659"/>
                </a:lnTo>
                <a:lnTo>
                  <a:pt x="163227" y="35693"/>
                </a:lnTo>
                <a:lnTo>
                  <a:pt x="163227" y="35080"/>
                </a:lnTo>
                <a:lnTo>
                  <a:pt x="163125" y="35386"/>
                </a:lnTo>
                <a:lnTo>
                  <a:pt x="162307" y="34261"/>
                </a:lnTo>
                <a:lnTo>
                  <a:pt x="162409" y="34057"/>
                </a:lnTo>
                <a:lnTo>
                  <a:pt x="162511" y="34057"/>
                </a:lnTo>
                <a:lnTo>
                  <a:pt x="162614" y="33136"/>
                </a:lnTo>
                <a:lnTo>
                  <a:pt x="162818" y="33239"/>
                </a:lnTo>
                <a:lnTo>
                  <a:pt x="163636" y="32932"/>
                </a:lnTo>
                <a:lnTo>
                  <a:pt x="163534" y="32727"/>
                </a:lnTo>
                <a:lnTo>
                  <a:pt x="163943" y="32523"/>
                </a:lnTo>
                <a:lnTo>
                  <a:pt x="164045" y="32420"/>
                </a:lnTo>
                <a:lnTo>
                  <a:pt x="163943" y="32318"/>
                </a:lnTo>
                <a:lnTo>
                  <a:pt x="165580" y="31807"/>
                </a:lnTo>
                <a:close/>
                <a:moveTo>
                  <a:pt x="137352" y="40602"/>
                </a:moveTo>
                <a:lnTo>
                  <a:pt x="135511" y="40807"/>
                </a:lnTo>
                <a:lnTo>
                  <a:pt x="134898" y="40705"/>
                </a:lnTo>
                <a:lnTo>
                  <a:pt x="137045" y="42239"/>
                </a:lnTo>
                <a:lnTo>
                  <a:pt x="137148" y="41932"/>
                </a:lnTo>
                <a:lnTo>
                  <a:pt x="137045" y="41625"/>
                </a:lnTo>
                <a:lnTo>
                  <a:pt x="137352" y="40602"/>
                </a:lnTo>
                <a:close/>
                <a:moveTo>
                  <a:pt x="146659" y="43670"/>
                </a:moveTo>
                <a:lnTo>
                  <a:pt x="146148" y="43875"/>
                </a:lnTo>
                <a:lnTo>
                  <a:pt x="146250" y="43875"/>
                </a:lnTo>
                <a:lnTo>
                  <a:pt x="146659" y="43670"/>
                </a:lnTo>
                <a:close/>
                <a:moveTo>
                  <a:pt x="144409" y="43364"/>
                </a:moveTo>
                <a:lnTo>
                  <a:pt x="144307" y="43466"/>
                </a:lnTo>
                <a:lnTo>
                  <a:pt x="144307" y="43773"/>
                </a:lnTo>
                <a:lnTo>
                  <a:pt x="145330" y="44080"/>
                </a:lnTo>
                <a:lnTo>
                  <a:pt x="146148" y="43875"/>
                </a:lnTo>
                <a:lnTo>
                  <a:pt x="146045" y="43670"/>
                </a:lnTo>
                <a:lnTo>
                  <a:pt x="144716" y="43568"/>
                </a:lnTo>
                <a:lnTo>
                  <a:pt x="144818" y="43466"/>
                </a:lnTo>
                <a:lnTo>
                  <a:pt x="144409" y="43364"/>
                </a:lnTo>
                <a:close/>
                <a:moveTo>
                  <a:pt x="153614" y="43364"/>
                </a:moveTo>
                <a:lnTo>
                  <a:pt x="151773" y="43977"/>
                </a:lnTo>
                <a:lnTo>
                  <a:pt x="152489" y="44489"/>
                </a:lnTo>
                <a:lnTo>
                  <a:pt x="153307" y="44080"/>
                </a:lnTo>
                <a:lnTo>
                  <a:pt x="153614" y="43466"/>
                </a:lnTo>
                <a:lnTo>
                  <a:pt x="153614" y="43364"/>
                </a:lnTo>
                <a:close/>
                <a:moveTo>
                  <a:pt x="241568" y="37534"/>
                </a:moveTo>
                <a:lnTo>
                  <a:pt x="241261" y="37636"/>
                </a:lnTo>
                <a:lnTo>
                  <a:pt x="241670" y="37739"/>
                </a:lnTo>
                <a:lnTo>
                  <a:pt x="241466" y="38045"/>
                </a:lnTo>
                <a:lnTo>
                  <a:pt x="240955" y="37636"/>
                </a:lnTo>
                <a:lnTo>
                  <a:pt x="241057" y="37943"/>
                </a:lnTo>
                <a:lnTo>
                  <a:pt x="240955" y="38148"/>
                </a:lnTo>
                <a:lnTo>
                  <a:pt x="241261" y="38864"/>
                </a:lnTo>
                <a:lnTo>
                  <a:pt x="241159" y="38864"/>
                </a:lnTo>
                <a:lnTo>
                  <a:pt x="241875" y="40807"/>
                </a:lnTo>
                <a:lnTo>
                  <a:pt x="241670" y="41114"/>
                </a:lnTo>
                <a:lnTo>
                  <a:pt x="241466" y="41727"/>
                </a:lnTo>
                <a:lnTo>
                  <a:pt x="240955" y="42136"/>
                </a:lnTo>
                <a:lnTo>
                  <a:pt x="240443" y="41932"/>
                </a:lnTo>
                <a:lnTo>
                  <a:pt x="240545" y="41420"/>
                </a:lnTo>
                <a:lnTo>
                  <a:pt x="240545" y="41420"/>
                </a:lnTo>
                <a:lnTo>
                  <a:pt x="240136" y="41727"/>
                </a:lnTo>
                <a:lnTo>
                  <a:pt x="240341" y="43261"/>
                </a:lnTo>
                <a:lnTo>
                  <a:pt x="239727" y="43466"/>
                </a:lnTo>
                <a:lnTo>
                  <a:pt x="239420" y="43364"/>
                </a:lnTo>
                <a:lnTo>
                  <a:pt x="237477" y="43977"/>
                </a:lnTo>
                <a:lnTo>
                  <a:pt x="236761" y="45102"/>
                </a:lnTo>
                <a:lnTo>
                  <a:pt x="237886" y="45205"/>
                </a:lnTo>
                <a:lnTo>
                  <a:pt x="237784" y="44795"/>
                </a:lnTo>
                <a:lnTo>
                  <a:pt x="240341" y="44489"/>
                </a:lnTo>
                <a:lnTo>
                  <a:pt x="240239" y="44795"/>
                </a:lnTo>
                <a:lnTo>
                  <a:pt x="240955" y="45614"/>
                </a:lnTo>
                <a:lnTo>
                  <a:pt x="241670" y="44795"/>
                </a:lnTo>
                <a:lnTo>
                  <a:pt x="241261" y="44080"/>
                </a:lnTo>
                <a:lnTo>
                  <a:pt x="241568" y="44386"/>
                </a:lnTo>
                <a:lnTo>
                  <a:pt x="241568" y="44182"/>
                </a:lnTo>
                <a:lnTo>
                  <a:pt x="241670" y="44489"/>
                </a:lnTo>
                <a:lnTo>
                  <a:pt x="242693" y="44489"/>
                </a:lnTo>
                <a:lnTo>
                  <a:pt x="243102" y="43977"/>
                </a:lnTo>
                <a:lnTo>
                  <a:pt x="243307" y="43977"/>
                </a:lnTo>
                <a:lnTo>
                  <a:pt x="243409" y="43773"/>
                </a:lnTo>
                <a:lnTo>
                  <a:pt x="243614" y="43773"/>
                </a:lnTo>
                <a:lnTo>
                  <a:pt x="243511" y="43364"/>
                </a:lnTo>
                <a:lnTo>
                  <a:pt x="243818" y="43466"/>
                </a:lnTo>
                <a:lnTo>
                  <a:pt x="243818" y="43773"/>
                </a:lnTo>
                <a:lnTo>
                  <a:pt x="244023" y="44182"/>
                </a:lnTo>
                <a:lnTo>
                  <a:pt x="244432" y="43261"/>
                </a:lnTo>
                <a:lnTo>
                  <a:pt x="244023" y="42852"/>
                </a:lnTo>
                <a:lnTo>
                  <a:pt x="243205" y="40602"/>
                </a:lnTo>
                <a:lnTo>
                  <a:pt x="243511" y="40500"/>
                </a:lnTo>
                <a:lnTo>
                  <a:pt x="243409" y="39886"/>
                </a:lnTo>
                <a:lnTo>
                  <a:pt x="243409" y="39784"/>
                </a:lnTo>
                <a:lnTo>
                  <a:pt x="241568" y="37534"/>
                </a:lnTo>
                <a:close/>
                <a:moveTo>
                  <a:pt x="238909" y="44795"/>
                </a:moveTo>
                <a:lnTo>
                  <a:pt x="238807" y="45102"/>
                </a:lnTo>
                <a:lnTo>
                  <a:pt x="238398" y="45000"/>
                </a:lnTo>
                <a:lnTo>
                  <a:pt x="238295" y="45307"/>
                </a:lnTo>
                <a:lnTo>
                  <a:pt x="237989" y="45716"/>
                </a:lnTo>
                <a:lnTo>
                  <a:pt x="238398" y="45920"/>
                </a:lnTo>
                <a:lnTo>
                  <a:pt x="238705" y="46330"/>
                </a:lnTo>
                <a:lnTo>
                  <a:pt x="239523" y="45614"/>
                </a:lnTo>
                <a:lnTo>
                  <a:pt x="239830" y="45818"/>
                </a:lnTo>
                <a:lnTo>
                  <a:pt x="240034" y="45307"/>
                </a:lnTo>
                <a:lnTo>
                  <a:pt x="239625" y="44795"/>
                </a:lnTo>
                <a:close/>
                <a:moveTo>
                  <a:pt x="151875" y="47659"/>
                </a:moveTo>
                <a:lnTo>
                  <a:pt x="151773" y="47761"/>
                </a:lnTo>
                <a:lnTo>
                  <a:pt x="152080" y="47864"/>
                </a:lnTo>
                <a:lnTo>
                  <a:pt x="151875" y="47659"/>
                </a:lnTo>
                <a:close/>
                <a:moveTo>
                  <a:pt x="236455" y="45307"/>
                </a:moveTo>
                <a:lnTo>
                  <a:pt x="236045" y="45614"/>
                </a:lnTo>
                <a:lnTo>
                  <a:pt x="236045" y="45818"/>
                </a:lnTo>
                <a:lnTo>
                  <a:pt x="235943" y="45716"/>
                </a:lnTo>
                <a:lnTo>
                  <a:pt x="236352" y="46227"/>
                </a:lnTo>
                <a:lnTo>
                  <a:pt x="236045" y="46023"/>
                </a:lnTo>
                <a:lnTo>
                  <a:pt x="236352" y="46534"/>
                </a:lnTo>
                <a:lnTo>
                  <a:pt x="236659" y="46227"/>
                </a:lnTo>
                <a:lnTo>
                  <a:pt x="236455" y="46023"/>
                </a:lnTo>
                <a:lnTo>
                  <a:pt x="236659" y="46125"/>
                </a:lnTo>
                <a:lnTo>
                  <a:pt x="236966" y="46534"/>
                </a:lnTo>
                <a:lnTo>
                  <a:pt x="237068" y="47761"/>
                </a:lnTo>
                <a:lnTo>
                  <a:pt x="237580" y="47966"/>
                </a:lnTo>
                <a:lnTo>
                  <a:pt x="237580" y="47455"/>
                </a:lnTo>
                <a:lnTo>
                  <a:pt x="237784" y="48170"/>
                </a:lnTo>
                <a:lnTo>
                  <a:pt x="237886" y="47966"/>
                </a:lnTo>
                <a:lnTo>
                  <a:pt x="237886" y="47761"/>
                </a:lnTo>
                <a:lnTo>
                  <a:pt x="238193" y="47761"/>
                </a:lnTo>
                <a:lnTo>
                  <a:pt x="237886" y="45818"/>
                </a:lnTo>
                <a:lnTo>
                  <a:pt x="237580" y="45818"/>
                </a:lnTo>
                <a:lnTo>
                  <a:pt x="237477" y="45409"/>
                </a:lnTo>
                <a:lnTo>
                  <a:pt x="237273" y="45511"/>
                </a:lnTo>
                <a:lnTo>
                  <a:pt x="236864" y="45307"/>
                </a:lnTo>
                <a:close/>
                <a:moveTo>
                  <a:pt x="49602" y="49398"/>
                </a:moveTo>
                <a:lnTo>
                  <a:pt x="49705" y="49500"/>
                </a:lnTo>
                <a:lnTo>
                  <a:pt x="49655" y="49401"/>
                </a:lnTo>
                <a:lnTo>
                  <a:pt x="49655" y="49401"/>
                </a:lnTo>
                <a:lnTo>
                  <a:pt x="49602" y="49398"/>
                </a:lnTo>
                <a:close/>
                <a:moveTo>
                  <a:pt x="53489" y="53386"/>
                </a:moveTo>
                <a:lnTo>
                  <a:pt x="53485" y="53390"/>
                </a:lnTo>
                <a:lnTo>
                  <a:pt x="53485" y="53390"/>
                </a:lnTo>
                <a:lnTo>
                  <a:pt x="53489" y="53489"/>
                </a:lnTo>
                <a:lnTo>
                  <a:pt x="53489" y="53386"/>
                </a:lnTo>
                <a:close/>
                <a:moveTo>
                  <a:pt x="231648" y="54102"/>
                </a:moveTo>
                <a:lnTo>
                  <a:pt x="231239" y="54205"/>
                </a:lnTo>
                <a:lnTo>
                  <a:pt x="230625" y="55739"/>
                </a:lnTo>
                <a:lnTo>
                  <a:pt x="231648" y="57477"/>
                </a:lnTo>
                <a:lnTo>
                  <a:pt x="231852" y="54511"/>
                </a:lnTo>
                <a:lnTo>
                  <a:pt x="231648" y="54102"/>
                </a:lnTo>
                <a:close/>
                <a:moveTo>
                  <a:pt x="46432" y="57886"/>
                </a:moveTo>
                <a:lnTo>
                  <a:pt x="46432" y="57989"/>
                </a:lnTo>
                <a:lnTo>
                  <a:pt x="46636" y="57886"/>
                </a:lnTo>
                <a:close/>
                <a:moveTo>
                  <a:pt x="176216" y="59114"/>
                </a:moveTo>
                <a:lnTo>
                  <a:pt x="176216" y="59114"/>
                </a:lnTo>
                <a:lnTo>
                  <a:pt x="176216" y="59114"/>
                </a:lnTo>
                <a:close/>
                <a:moveTo>
                  <a:pt x="52057" y="56250"/>
                </a:moveTo>
                <a:lnTo>
                  <a:pt x="49193" y="57170"/>
                </a:lnTo>
                <a:lnTo>
                  <a:pt x="49091" y="57375"/>
                </a:lnTo>
                <a:lnTo>
                  <a:pt x="48682" y="57580"/>
                </a:lnTo>
                <a:lnTo>
                  <a:pt x="48989" y="57477"/>
                </a:lnTo>
                <a:lnTo>
                  <a:pt x="48989" y="57682"/>
                </a:lnTo>
                <a:lnTo>
                  <a:pt x="51443" y="56761"/>
                </a:lnTo>
                <a:lnTo>
                  <a:pt x="51443" y="56761"/>
                </a:lnTo>
                <a:lnTo>
                  <a:pt x="51239" y="56966"/>
                </a:lnTo>
                <a:lnTo>
                  <a:pt x="54205" y="57886"/>
                </a:lnTo>
                <a:lnTo>
                  <a:pt x="54307" y="58500"/>
                </a:lnTo>
                <a:lnTo>
                  <a:pt x="55330" y="58807"/>
                </a:lnTo>
                <a:lnTo>
                  <a:pt x="54818" y="59625"/>
                </a:lnTo>
                <a:lnTo>
                  <a:pt x="54818" y="59625"/>
                </a:lnTo>
                <a:lnTo>
                  <a:pt x="57068" y="59420"/>
                </a:lnTo>
                <a:lnTo>
                  <a:pt x="57170" y="59523"/>
                </a:lnTo>
                <a:lnTo>
                  <a:pt x="57886" y="59420"/>
                </a:lnTo>
                <a:lnTo>
                  <a:pt x="57886" y="59114"/>
                </a:lnTo>
                <a:lnTo>
                  <a:pt x="55739" y="58091"/>
                </a:lnTo>
                <a:lnTo>
                  <a:pt x="55534" y="57886"/>
                </a:lnTo>
                <a:lnTo>
                  <a:pt x="55330" y="57784"/>
                </a:lnTo>
                <a:lnTo>
                  <a:pt x="55534" y="57784"/>
                </a:lnTo>
                <a:lnTo>
                  <a:pt x="55125" y="57580"/>
                </a:lnTo>
                <a:lnTo>
                  <a:pt x="55227" y="57682"/>
                </a:lnTo>
                <a:lnTo>
                  <a:pt x="52057" y="56250"/>
                </a:lnTo>
                <a:close/>
                <a:moveTo>
                  <a:pt x="207307" y="59625"/>
                </a:moveTo>
                <a:lnTo>
                  <a:pt x="207307" y="59625"/>
                </a:lnTo>
                <a:lnTo>
                  <a:pt x="207307" y="59625"/>
                </a:lnTo>
                <a:close/>
                <a:moveTo>
                  <a:pt x="222648" y="59420"/>
                </a:moveTo>
                <a:lnTo>
                  <a:pt x="222648" y="59523"/>
                </a:lnTo>
                <a:lnTo>
                  <a:pt x="221625" y="59727"/>
                </a:lnTo>
                <a:lnTo>
                  <a:pt x="221727" y="59727"/>
                </a:lnTo>
                <a:lnTo>
                  <a:pt x="221216" y="60341"/>
                </a:lnTo>
                <a:lnTo>
                  <a:pt x="221727" y="61159"/>
                </a:lnTo>
                <a:lnTo>
                  <a:pt x="222750" y="60852"/>
                </a:lnTo>
                <a:lnTo>
                  <a:pt x="223159" y="59932"/>
                </a:lnTo>
                <a:lnTo>
                  <a:pt x="222648" y="59420"/>
                </a:lnTo>
                <a:close/>
                <a:moveTo>
                  <a:pt x="54511" y="60955"/>
                </a:moveTo>
                <a:lnTo>
                  <a:pt x="54205" y="61057"/>
                </a:lnTo>
                <a:lnTo>
                  <a:pt x="54614" y="61670"/>
                </a:lnTo>
                <a:lnTo>
                  <a:pt x="55023" y="61773"/>
                </a:lnTo>
                <a:lnTo>
                  <a:pt x="55534" y="61568"/>
                </a:lnTo>
                <a:lnTo>
                  <a:pt x="55943" y="61568"/>
                </a:lnTo>
                <a:lnTo>
                  <a:pt x="54511" y="60955"/>
                </a:lnTo>
                <a:close/>
                <a:moveTo>
                  <a:pt x="58602" y="59727"/>
                </a:moveTo>
                <a:lnTo>
                  <a:pt x="59114" y="60034"/>
                </a:lnTo>
                <a:lnTo>
                  <a:pt x="59114" y="60443"/>
                </a:lnTo>
                <a:lnTo>
                  <a:pt x="59420" y="60955"/>
                </a:lnTo>
                <a:lnTo>
                  <a:pt x="59114" y="61057"/>
                </a:lnTo>
                <a:lnTo>
                  <a:pt x="57784" y="60852"/>
                </a:lnTo>
                <a:lnTo>
                  <a:pt x="57580" y="61159"/>
                </a:lnTo>
                <a:lnTo>
                  <a:pt x="57989" y="61466"/>
                </a:lnTo>
                <a:lnTo>
                  <a:pt x="59420" y="61261"/>
                </a:lnTo>
                <a:lnTo>
                  <a:pt x="59932" y="61568"/>
                </a:lnTo>
                <a:lnTo>
                  <a:pt x="60239" y="61875"/>
                </a:lnTo>
                <a:lnTo>
                  <a:pt x="60545" y="61261"/>
                </a:lnTo>
                <a:lnTo>
                  <a:pt x="62693" y="61261"/>
                </a:lnTo>
                <a:lnTo>
                  <a:pt x="63000" y="60750"/>
                </a:lnTo>
                <a:lnTo>
                  <a:pt x="61977" y="60341"/>
                </a:lnTo>
                <a:lnTo>
                  <a:pt x="62284" y="60239"/>
                </a:lnTo>
                <a:lnTo>
                  <a:pt x="58602" y="59727"/>
                </a:lnTo>
                <a:close/>
                <a:moveTo>
                  <a:pt x="208739" y="63614"/>
                </a:moveTo>
                <a:lnTo>
                  <a:pt x="208739" y="63614"/>
                </a:lnTo>
                <a:lnTo>
                  <a:pt x="208739" y="63614"/>
                </a:lnTo>
                <a:close/>
                <a:moveTo>
                  <a:pt x="48989" y="64227"/>
                </a:moveTo>
                <a:lnTo>
                  <a:pt x="48989" y="64330"/>
                </a:lnTo>
                <a:lnTo>
                  <a:pt x="49091" y="64432"/>
                </a:lnTo>
                <a:lnTo>
                  <a:pt x="49091" y="64432"/>
                </a:lnTo>
                <a:lnTo>
                  <a:pt x="48989" y="64227"/>
                </a:lnTo>
                <a:close/>
                <a:moveTo>
                  <a:pt x="44182" y="66375"/>
                </a:moveTo>
                <a:lnTo>
                  <a:pt x="44386" y="66477"/>
                </a:lnTo>
                <a:lnTo>
                  <a:pt x="44386" y="66477"/>
                </a:lnTo>
                <a:lnTo>
                  <a:pt x="44284" y="66375"/>
                </a:lnTo>
                <a:close/>
                <a:moveTo>
                  <a:pt x="232261" y="60955"/>
                </a:moveTo>
                <a:lnTo>
                  <a:pt x="231955" y="61670"/>
                </a:lnTo>
                <a:lnTo>
                  <a:pt x="232159" y="63511"/>
                </a:lnTo>
                <a:lnTo>
                  <a:pt x="231648" y="63307"/>
                </a:lnTo>
                <a:lnTo>
                  <a:pt x="232364" y="64943"/>
                </a:lnTo>
                <a:lnTo>
                  <a:pt x="232568" y="64739"/>
                </a:lnTo>
                <a:lnTo>
                  <a:pt x="232977" y="65148"/>
                </a:lnTo>
                <a:lnTo>
                  <a:pt x="232773" y="65864"/>
                </a:lnTo>
                <a:lnTo>
                  <a:pt x="233591" y="65966"/>
                </a:lnTo>
                <a:lnTo>
                  <a:pt x="233795" y="65659"/>
                </a:lnTo>
                <a:lnTo>
                  <a:pt x="234716" y="66375"/>
                </a:lnTo>
                <a:lnTo>
                  <a:pt x="234409" y="65761"/>
                </a:lnTo>
                <a:lnTo>
                  <a:pt x="236045" y="67091"/>
                </a:lnTo>
                <a:lnTo>
                  <a:pt x="235432" y="65966"/>
                </a:lnTo>
                <a:lnTo>
                  <a:pt x="235739" y="65864"/>
                </a:lnTo>
                <a:lnTo>
                  <a:pt x="235125" y="65659"/>
                </a:lnTo>
                <a:lnTo>
                  <a:pt x="235125" y="65864"/>
                </a:lnTo>
                <a:lnTo>
                  <a:pt x="234511" y="65352"/>
                </a:lnTo>
                <a:lnTo>
                  <a:pt x="234205" y="65455"/>
                </a:lnTo>
                <a:lnTo>
                  <a:pt x="234307" y="65659"/>
                </a:lnTo>
                <a:lnTo>
                  <a:pt x="233284" y="64330"/>
                </a:lnTo>
                <a:lnTo>
                  <a:pt x="233489" y="63511"/>
                </a:lnTo>
                <a:lnTo>
                  <a:pt x="233795" y="63205"/>
                </a:lnTo>
                <a:lnTo>
                  <a:pt x="233591" y="61159"/>
                </a:lnTo>
                <a:lnTo>
                  <a:pt x="233284" y="61261"/>
                </a:lnTo>
                <a:lnTo>
                  <a:pt x="232261" y="60955"/>
                </a:lnTo>
                <a:close/>
                <a:moveTo>
                  <a:pt x="236045" y="67091"/>
                </a:moveTo>
                <a:lnTo>
                  <a:pt x="236045" y="67091"/>
                </a:lnTo>
                <a:lnTo>
                  <a:pt x="236045" y="67091"/>
                </a:lnTo>
                <a:close/>
                <a:moveTo>
                  <a:pt x="232670" y="66170"/>
                </a:moveTo>
                <a:lnTo>
                  <a:pt x="233693" y="67398"/>
                </a:lnTo>
                <a:lnTo>
                  <a:pt x="233693" y="66580"/>
                </a:lnTo>
                <a:lnTo>
                  <a:pt x="233080" y="66170"/>
                </a:lnTo>
                <a:close/>
                <a:moveTo>
                  <a:pt x="222750" y="67705"/>
                </a:moveTo>
                <a:lnTo>
                  <a:pt x="222750" y="67705"/>
                </a:lnTo>
                <a:lnTo>
                  <a:pt x="222750" y="67705"/>
                </a:lnTo>
                <a:close/>
                <a:moveTo>
                  <a:pt x="222750" y="67705"/>
                </a:moveTo>
                <a:lnTo>
                  <a:pt x="222737" y="67743"/>
                </a:lnTo>
                <a:lnTo>
                  <a:pt x="222750" y="67807"/>
                </a:lnTo>
                <a:lnTo>
                  <a:pt x="222750" y="67705"/>
                </a:lnTo>
                <a:close/>
                <a:moveTo>
                  <a:pt x="235330" y="67091"/>
                </a:moveTo>
                <a:lnTo>
                  <a:pt x="235330" y="67807"/>
                </a:lnTo>
                <a:lnTo>
                  <a:pt x="235739" y="67602"/>
                </a:lnTo>
                <a:lnTo>
                  <a:pt x="236148" y="67909"/>
                </a:lnTo>
                <a:lnTo>
                  <a:pt x="235534" y="67193"/>
                </a:lnTo>
                <a:lnTo>
                  <a:pt x="235330" y="67091"/>
                </a:lnTo>
                <a:close/>
                <a:moveTo>
                  <a:pt x="236250" y="67091"/>
                </a:moveTo>
                <a:lnTo>
                  <a:pt x="237068" y="68420"/>
                </a:lnTo>
                <a:lnTo>
                  <a:pt x="237682" y="68625"/>
                </a:lnTo>
                <a:lnTo>
                  <a:pt x="237784" y="68625"/>
                </a:lnTo>
                <a:lnTo>
                  <a:pt x="237170" y="67295"/>
                </a:lnTo>
                <a:lnTo>
                  <a:pt x="236250" y="67091"/>
                </a:lnTo>
                <a:close/>
                <a:moveTo>
                  <a:pt x="234307" y="67807"/>
                </a:moveTo>
                <a:lnTo>
                  <a:pt x="234205" y="67909"/>
                </a:lnTo>
                <a:lnTo>
                  <a:pt x="234409" y="68011"/>
                </a:lnTo>
                <a:lnTo>
                  <a:pt x="234409" y="69341"/>
                </a:lnTo>
                <a:lnTo>
                  <a:pt x="235330" y="68420"/>
                </a:lnTo>
                <a:lnTo>
                  <a:pt x="234307" y="67807"/>
                </a:lnTo>
                <a:close/>
                <a:moveTo>
                  <a:pt x="236455" y="68216"/>
                </a:moveTo>
                <a:lnTo>
                  <a:pt x="236557" y="68625"/>
                </a:lnTo>
                <a:lnTo>
                  <a:pt x="236864" y="68932"/>
                </a:lnTo>
                <a:lnTo>
                  <a:pt x="237170" y="69750"/>
                </a:lnTo>
                <a:lnTo>
                  <a:pt x="237170" y="69341"/>
                </a:lnTo>
                <a:lnTo>
                  <a:pt x="237273" y="69545"/>
                </a:lnTo>
                <a:lnTo>
                  <a:pt x="237273" y="69443"/>
                </a:lnTo>
                <a:lnTo>
                  <a:pt x="237273" y="69136"/>
                </a:lnTo>
                <a:lnTo>
                  <a:pt x="237170" y="68932"/>
                </a:lnTo>
                <a:lnTo>
                  <a:pt x="236966" y="68318"/>
                </a:lnTo>
                <a:lnTo>
                  <a:pt x="236761" y="68420"/>
                </a:lnTo>
                <a:lnTo>
                  <a:pt x="236455" y="68216"/>
                </a:lnTo>
                <a:close/>
                <a:moveTo>
                  <a:pt x="193091" y="69852"/>
                </a:moveTo>
                <a:lnTo>
                  <a:pt x="193295" y="70261"/>
                </a:lnTo>
                <a:lnTo>
                  <a:pt x="193160" y="69965"/>
                </a:lnTo>
                <a:lnTo>
                  <a:pt x="193091" y="69852"/>
                </a:lnTo>
                <a:close/>
                <a:moveTo>
                  <a:pt x="235636" y="68830"/>
                </a:moveTo>
                <a:lnTo>
                  <a:pt x="235227" y="69034"/>
                </a:lnTo>
                <a:lnTo>
                  <a:pt x="235125" y="69239"/>
                </a:lnTo>
                <a:lnTo>
                  <a:pt x="235227" y="69648"/>
                </a:lnTo>
                <a:lnTo>
                  <a:pt x="234818" y="69955"/>
                </a:lnTo>
                <a:lnTo>
                  <a:pt x="235636" y="70670"/>
                </a:lnTo>
                <a:lnTo>
                  <a:pt x="235636" y="68830"/>
                </a:lnTo>
                <a:close/>
                <a:moveTo>
                  <a:pt x="232057" y="68420"/>
                </a:moveTo>
                <a:lnTo>
                  <a:pt x="230318" y="71284"/>
                </a:lnTo>
                <a:lnTo>
                  <a:pt x="230318" y="71386"/>
                </a:lnTo>
                <a:lnTo>
                  <a:pt x="232261" y="69341"/>
                </a:lnTo>
                <a:lnTo>
                  <a:pt x="232057" y="68420"/>
                </a:lnTo>
                <a:close/>
                <a:moveTo>
                  <a:pt x="196568" y="70159"/>
                </a:moveTo>
                <a:lnTo>
                  <a:pt x="196364" y="71795"/>
                </a:lnTo>
                <a:lnTo>
                  <a:pt x="196364" y="72000"/>
                </a:lnTo>
                <a:lnTo>
                  <a:pt x="197591" y="73739"/>
                </a:lnTo>
                <a:lnTo>
                  <a:pt x="198102" y="72102"/>
                </a:lnTo>
                <a:lnTo>
                  <a:pt x="196875" y="70261"/>
                </a:lnTo>
                <a:lnTo>
                  <a:pt x="196568" y="70159"/>
                </a:lnTo>
                <a:close/>
                <a:moveTo>
                  <a:pt x="237580" y="70261"/>
                </a:moveTo>
                <a:lnTo>
                  <a:pt x="237580" y="70773"/>
                </a:lnTo>
                <a:lnTo>
                  <a:pt x="237068" y="70977"/>
                </a:lnTo>
                <a:lnTo>
                  <a:pt x="237068" y="71182"/>
                </a:lnTo>
                <a:lnTo>
                  <a:pt x="236761" y="71182"/>
                </a:lnTo>
                <a:lnTo>
                  <a:pt x="236659" y="71591"/>
                </a:lnTo>
                <a:lnTo>
                  <a:pt x="236250" y="71795"/>
                </a:lnTo>
                <a:lnTo>
                  <a:pt x="236148" y="71182"/>
                </a:lnTo>
                <a:lnTo>
                  <a:pt x="235739" y="71284"/>
                </a:lnTo>
                <a:lnTo>
                  <a:pt x="235432" y="71693"/>
                </a:lnTo>
                <a:lnTo>
                  <a:pt x="234818" y="71898"/>
                </a:lnTo>
                <a:lnTo>
                  <a:pt x="234818" y="72818"/>
                </a:lnTo>
                <a:lnTo>
                  <a:pt x="235227" y="72000"/>
                </a:lnTo>
                <a:lnTo>
                  <a:pt x="235636" y="72102"/>
                </a:lnTo>
                <a:lnTo>
                  <a:pt x="235943" y="72409"/>
                </a:lnTo>
                <a:lnTo>
                  <a:pt x="236045" y="72000"/>
                </a:lnTo>
                <a:lnTo>
                  <a:pt x="236455" y="72205"/>
                </a:lnTo>
                <a:lnTo>
                  <a:pt x="236557" y="73125"/>
                </a:lnTo>
                <a:lnTo>
                  <a:pt x="237580" y="73943"/>
                </a:lnTo>
                <a:lnTo>
                  <a:pt x="237682" y="73841"/>
                </a:lnTo>
                <a:lnTo>
                  <a:pt x="237682" y="74045"/>
                </a:lnTo>
                <a:lnTo>
                  <a:pt x="238091" y="73841"/>
                </a:lnTo>
                <a:lnTo>
                  <a:pt x="237784" y="73227"/>
                </a:lnTo>
                <a:lnTo>
                  <a:pt x="237989" y="72614"/>
                </a:lnTo>
                <a:lnTo>
                  <a:pt x="238295" y="72818"/>
                </a:lnTo>
                <a:lnTo>
                  <a:pt x="238500" y="73534"/>
                </a:lnTo>
                <a:lnTo>
                  <a:pt x="238500" y="73023"/>
                </a:lnTo>
                <a:lnTo>
                  <a:pt x="238807" y="72614"/>
                </a:lnTo>
                <a:lnTo>
                  <a:pt x="238500" y="71284"/>
                </a:lnTo>
                <a:lnTo>
                  <a:pt x="238398" y="71182"/>
                </a:lnTo>
                <a:lnTo>
                  <a:pt x="238500" y="70977"/>
                </a:lnTo>
                <a:lnTo>
                  <a:pt x="238295" y="70466"/>
                </a:lnTo>
                <a:lnTo>
                  <a:pt x="237580" y="70261"/>
                </a:lnTo>
                <a:close/>
                <a:moveTo>
                  <a:pt x="240443" y="77727"/>
                </a:moveTo>
                <a:lnTo>
                  <a:pt x="240034" y="78545"/>
                </a:lnTo>
                <a:lnTo>
                  <a:pt x="240136" y="80284"/>
                </a:lnTo>
                <a:lnTo>
                  <a:pt x="240852" y="81000"/>
                </a:lnTo>
                <a:lnTo>
                  <a:pt x="240341" y="79568"/>
                </a:lnTo>
                <a:lnTo>
                  <a:pt x="241261" y="79773"/>
                </a:lnTo>
                <a:lnTo>
                  <a:pt x="240750" y="79057"/>
                </a:lnTo>
                <a:lnTo>
                  <a:pt x="241057" y="78852"/>
                </a:lnTo>
                <a:lnTo>
                  <a:pt x="241057" y="78545"/>
                </a:lnTo>
                <a:lnTo>
                  <a:pt x="240136" y="78955"/>
                </a:lnTo>
                <a:lnTo>
                  <a:pt x="240443" y="78648"/>
                </a:lnTo>
                <a:lnTo>
                  <a:pt x="240443" y="78341"/>
                </a:lnTo>
                <a:lnTo>
                  <a:pt x="240341" y="78136"/>
                </a:lnTo>
                <a:lnTo>
                  <a:pt x="240443" y="77727"/>
                </a:lnTo>
                <a:close/>
                <a:moveTo>
                  <a:pt x="79875" y="80284"/>
                </a:moveTo>
                <a:lnTo>
                  <a:pt x="78136" y="80591"/>
                </a:lnTo>
                <a:lnTo>
                  <a:pt x="78136" y="81511"/>
                </a:lnTo>
                <a:lnTo>
                  <a:pt x="78443" y="81818"/>
                </a:lnTo>
                <a:lnTo>
                  <a:pt x="79466" y="81511"/>
                </a:lnTo>
                <a:lnTo>
                  <a:pt x="80080" y="80693"/>
                </a:lnTo>
                <a:lnTo>
                  <a:pt x="79875" y="80284"/>
                </a:lnTo>
                <a:close/>
                <a:moveTo>
                  <a:pt x="261102" y="82636"/>
                </a:moveTo>
                <a:lnTo>
                  <a:pt x="261000" y="82841"/>
                </a:lnTo>
                <a:lnTo>
                  <a:pt x="261205" y="82943"/>
                </a:lnTo>
                <a:lnTo>
                  <a:pt x="261307" y="82943"/>
                </a:lnTo>
                <a:lnTo>
                  <a:pt x="261102" y="82636"/>
                </a:lnTo>
                <a:close/>
                <a:moveTo>
                  <a:pt x="220500" y="81818"/>
                </a:moveTo>
                <a:lnTo>
                  <a:pt x="219784" y="81920"/>
                </a:lnTo>
                <a:lnTo>
                  <a:pt x="219886" y="82227"/>
                </a:lnTo>
                <a:lnTo>
                  <a:pt x="220295" y="82534"/>
                </a:lnTo>
                <a:lnTo>
                  <a:pt x="220295" y="82841"/>
                </a:lnTo>
                <a:lnTo>
                  <a:pt x="221011" y="83148"/>
                </a:lnTo>
                <a:lnTo>
                  <a:pt x="221114" y="82636"/>
                </a:lnTo>
                <a:lnTo>
                  <a:pt x="220500" y="81818"/>
                </a:lnTo>
                <a:close/>
                <a:moveTo>
                  <a:pt x="222034" y="82636"/>
                </a:moveTo>
                <a:lnTo>
                  <a:pt x="221830" y="83045"/>
                </a:lnTo>
                <a:lnTo>
                  <a:pt x="221830" y="83352"/>
                </a:lnTo>
                <a:lnTo>
                  <a:pt x="222341" y="83148"/>
                </a:lnTo>
                <a:lnTo>
                  <a:pt x="222034" y="82636"/>
                </a:lnTo>
                <a:close/>
                <a:moveTo>
                  <a:pt x="240443" y="83352"/>
                </a:moveTo>
                <a:lnTo>
                  <a:pt x="240239" y="83659"/>
                </a:lnTo>
                <a:lnTo>
                  <a:pt x="240239" y="83659"/>
                </a:lnTo>
                <a:lnTo>
                  <a:pt x="240545" y="83352"/>
                </a:lnTo>
                <a:close/>
                <a:moveTo>
                  <a:pt x="240852" y="82943"/>
                </a:moveTo>
                <a:lnTo>
                  <a:pt x="240545" y="83352"/>
                </a:lnTo>
                <a:lnTo>
                  <a:pt x="240750" y="83557"/>
                </a:lnTo>
                <a:lnTo>
                  <a:pt x="241261" y="83455"/>
                </a:lnTo>
                <a:lnTo>
                  <a:pt x="241670" y="83557"/>
                </a:lnTo>
                <a:lnTo>
                  <a:pt x="241977" y="83455"/>
                </a:lnTo>
                <a:lnTo>
                  <a:pt x="242898" y="83966"/>
                </a:lnTo>
                <a:lnTo>
                  <a:pt x="241568" y="82943"/>
                </a:lnTo>
                <a:close/>
                <a:moveTo>
                  <a:pt x="230011" y="72818"/>
                </a:moveTo>
                <a:lnTo>
                  <a:pt x="228989" y="74250"/>
                </a:lnTo>
                <a:lnTo>
                  <a:pt x="228989" y="74761"/>
                </a:lnTo>
                <a:lnTo>
                  <a:pt x="228477" y="74966"/>
                </a:lnTo>
                <a:lnTo>
                  <a:pt x="228477" y="74864"/>
                </a:lnTo>
                <a:lnTo>
                  <a:pt x="227557" y="75375"/>
                </a:lnTo>
                <a:lnTo>
                  <a:pt x="227045" y="76398"/>
                </a:lnTo>
                <a:lnTo>
                  <a:pt x="225409" y="77216"/>
                </a:lnTo>
                <a:lnTo>
                  <a:pt x="225307" y="77420"/>
                </a:lnTo>
                <a:lnTo>
                  <a:pt x="225205" y="77523"/>
                </a:lnTo>
                <a:lnTo>
                  <a:pt x="225205" y="78648"/>
                </a:lnTo>
                <a:lnTo>
                  <a:pt x="223670" y="77932"/>
                </a:lnTo>
                <a:lnTo>
                  <a:pt x="223159" y="78750"/>
                </a:lnTo>
                <a:lnTo>
                  <a:pt x="223261" y="78750"/>
                </a:lnTo>
                <a:lnTo>
                  <a:pt x="224182" y="83045"/>
                </a:lnTo>
                <a:lnTo>
                  <a:pt x="225511" y="83045"/>
                </a:lnTo>
                <a:lnTo>
                  <a:pt x="225818" y="83659"/>
                </a:lnTo>
                <a:lnTo>
                  <a:pt x="226023" y="83455"/>
                </a:lnTo>
                <a:lnTo>
                  <a:pt x="226330" y="83557"/>
                </a:lnTo>
                <a:lnTo>
                  <a:pt x="226739" y="83045"/>
                </a:lnTo>
                <a:lnTo>
                  <a:pt x="227352" y="83557"/>
                </a:lnTo>
                <a:lnTo>
                  <a:pt x="227966" y="83352"/>
                </a:lnTo>
                <a:lnTo>
                  <a:pt x="228068" y="83557"/>
                </a:lnTo>
                <a:lnTo>
                  <a:pt x="228375" y="84273"/>
                </a:lnTo>
                <a:lnTo>
                  <a:pt x="229398" y="83659"/>
                </a:lnTo>
                <a:lnTo>
                  <a:pt x="229705" y="83250"/>
                </a:lnTo>
                <a:lnTo>
                  <a:pt x="229602" y="83045"/>
                </a:lnTo>
                <a:lnTo>
                  <a:pt x="229807" y="82739"/>
                </a:lnTo>
                <a:lnTo>
                  <a:pt x="229705" y="81920"/>
                </a:lnTo>
                <a:lnTo>
                  <a:pt x="230216" y="81102"/>
                </a:lnTo>
                <a:lnTo>
                  <a:pt x="230523" y="81102"/>
                </a:lnTo>
                <a:lnTo>
                  <a:pt x="231239" y="78955"/>
                </a:lnTo>
                <a:lnTo>
                  <a:pt x="231852" y="79159"/>
                </a:lnTo>
                <a:lnTo>
                  <a:pt x="232159" y="79159"/>
                </a:lnTo>
                <a:lnTo>
                  <a:pt x="232057" y="78955"/>
                </a:lnTo>
                <a:lnTo>
                  <a:pt x="231136" y="77932"/>
                </a:lnTo>
                <a:lnTo>
                  <a:pt x="231034" y="77114"/>
                </a:lnTo>
                <a:lnTo>
                  <a:pt x="230932" y="77011"/>
                </a:lnTo>
                <a:lnTo>
                  <a:pt x="230420" y="76295"/>
                </a:lnTo>
                <a:lnTo>
                  <a:pt x="230830" y="76193"/>
                </a:lnTo>
                <a:lnTo>
                  <a:pt x="230932" y="76091"/>
                </a:lnTo>
                <a:lnTo>
                  <a:pt x="230932" y="75580"/>
                </a:lnTo>
                <a:lnTo>
                  <a:pt x="231750" y="75580"/>
                </a:lnTo>
                <a:lnTo>
                  <a:pt x="231443" y="74864"/>
                </a:lnTo>
                <a:lnTo>
                  <a:pt x="232261" y="74761"/>
                </a:lnTo>
                <a:lnTo>
                  <a:pt x="231136" y="73841"/>
                </a:lnTo>
                <a:lnTo>
                  <a:pt x="230727" y="73943"/>
                </a:lnTo>
                <a:lnTo>
                  <a:pt x="230420" y="72920"/>
                </a:lnTo>
                <a:lnTo>
                  <a:pt x="230011" y="73227"/>
                </a:lnTo>
                <a:lnTo>
                  <a:pt x="230011" y="72818"/>
                </a:lnTo>
                <a:close/>
                <a:moveTo>
                  <a:pt x="261307" y="82943"/>
                </a:moveTo>
                <a:lnTo>
                  <a:pt x="262841" y="84989"/>
                </a:lnTo>
                <a:lnTo>
                  <a:pt x="262330" y="83761"/>
                </a:lnTo>
                <a:lnTo>
                  <a:pt x="261307" y="82943"/>
                </a:lnTo>
                <a:close/>
                <a:moveTo>
                  <a:pt x="237682" y="78239"/>
                </a:moveTo>
                <a:lnTo>
                  <a:pt x="237170" y="78852"/>
                </a:lnTo>
                <a:lnTo>
                  <a:pt x="234614" y="78955"/>
                </a:lnTo>
                <a:lnTo>
                  <a:pt x="234409" y="78750"/>
                </a:lnTo>
                <a:lnTo>
                  <a:pt x="233489" y="79057"/>
                </a:lnTo>
                <a:lnTo>
                  <a:pt x="232977" y="79875"/>
                </a:lnTo>
                <a:lnTo>
                  <a:pt x="232977" y="80080"/>
                </a:lnTo>
                <a:lnTo>
                  <a:pt x="232875" y="80182"/>
                </a:lnTo>
                <a:lnTo>
                  <a:pt x="232977" y="80898"/>
                </a:lnTo>
                <a:lnTo>
                  <a:pt x="232875" y="80693"/>
                </a:lnTo>
                <a:lnTo>
                  <a:pt x="232057" y="83455"/>
                </a:lnTo>
                <a:lnTo>
                  <a:pt x="232364" y="83659"/>
                </a:lnTo>
                <a:lnTo>
                  <a:pt x="232568" y="83864"/>
                </a:lnTo>
                <a:lnTo>
                  <a:pt x="232670" y="85909"/>
                </a:lnTo>
                <a:lnTo>
                  <a:pt x="233386" y="85807"/>
                </a:lnTo>
                <a:lnTo>
                  <a:pt x="233591" y="82841"/>
                </a:lnTo>
                <a:lnTo>
                  <a:pt x="234409" y="84784"/>
                </a:lnTo>
                <a:lnTo>
                  <a:pt x="235636" y="84375"/>
                </a:lnTo>
                <a:lnTo>
                  <a:pt x="235125" y="83761"/>
                </a:lnTo>
                <a:lnTo>
                  <a:pt x="235227" y="83148"/>
                </a:lnTo>
                <a:lnTo>
                  <a:pt x="234409" y="82023"/>
                </a:lnTo>
                <a:lnTo>
                  <a:pt x="234614" y="82023"/>
                </a:lnTo>
                <a:lnTo>
                  <a:pt x="235739" y="81000"/>
                </a:lnTo>
                <a:lnTo>
                  <a:pt x="236148" y="81102"/>
                </a:lnTo>
                <a:lnTo>
                  <a:pt x="235739" y="80693"/>
                </a:lnTo>
                <a:lnTo>
                  <a:pt x="235739" y="80795"/>
                </a:lnTo>
                <a:lnTo>
                  <a:pt x="233591" y="81205"/>
                </a:lnTo>
                <a:lnTo>
                  <a:pt x="233284" y="80693"/>
                </a:lnTo>
                <a:lnTo>
                  <a:pt x="233182" y="80182"/>
                </a:lnTo>
                <a:lnTo>
                  <a:pt x="235943" y="79568"/>
                </a:lnTo>
                <a:lnTo>
                  <a:pt x="236455" y="79773"/>
                </a:lnTo>
                <a:lnTo>
                  <a:pt x="236966" y="79670"/>
                </a:lnTo>
                <a:lnTo>
                  <a:pt x="237580" y="79057"/>
                </a:lnTo>
                <a:lnTo>
                  <a:pt x="237682" y="78239"/>
                </a:lnTo>
                <a:close/>
                <a:moveTo>
                  <a:pt x="210580" y="74659"/>
                </a:moveTo>
                <a:lnTo>
                  <a:pt x="219068" y="86114"/>
                </a:lnTo>
                <a:lnTo>
                  <a:pt x="219068" y="85705"/>
                </a:lnTo>
                <a:lnTo>
                  <a:pt x="219989" y="86011"/>
                </a:lnTo>
                <a:lnTo>
                  <a:pt x="220398" y="83250"/>
                </a:lnTo>
                <a:lnTo>
                  <a:pt x="219273" y="82636"/>
                </a:lnTo>
                <a:lnTo>
                  <a:pt x="218966" y="81102"/>
                </a:lnTo>
                <a:lnTo>
                  <a:pt x="218352" y="80898"/>
                </a:lnTo>
                <a:lnTo>
                  <a:pt x="218148" y="80489"/>
                </a:lnTo>
                <a:lnTo>
                  <a:pt x="218455" y="79977"/>
                </a:lnTo>
                <a:lnTo>
                  <a:pt x="218045" y="79466"/>
                </a:lnTo>
                <a:lnTo>
                  <a:pt x="217330" y="79773"/>
                </a:lnTo>
                <a:lnTo>
                  <a:pt x="217739" y="79568"/>
                </a:lnTo>
                <a:lnTo>
                  <a:pt x="216102" y="77830"/>
                </a:lnTo>
                <a:lnTo>
                  <a:pt x="215795" y="78034"/>
                </a:lnTo>
                <a:lnTo>
                  <a:pt x="212625" y="74659"/>
                </a:lnTo>
                <a:close/>
                <a:moveTo>
                  <a:pt x="246170" y="85602"/>
                </a:moveTo>
                <a:lnTo>
                  <a:pt x="245864" y="85909"/>
                </a:lnTo>
                <a:lnTo>
                  <a:pt x="245761" y="86216"/>
                </a:lnTo>
                <a:lnTo>
                  <a:pt x="246273" y="86523"/>
                </a:lnTo>
                <a:lnTo>
                  <a:pt x="246375" y="86011"/>
                </a:lnTo>
                <a:lnTo>
                  <a:pt x="246170" y="85602"/>
                </a:lnTo>
                <a:close/>
                <a:moveTo>
                  <a:pt x="261818" y="84375"/>
                </a:moveTo>
                <a:lnTo>
                  <a:pt x="261716" y="84886"/>
                </a:lnTo>
                <a:lnTo>
                  <a:pt x="260693" y="85705"/>
                </a:lnTo>
                <a:lnTo>
                  <a:pt x="260386" y="85705"/>
                </a:lnTo>
                <a:lnTo>
                  <a:pt x="260284" y="85193"/>
                </a:lnTo>
                <a:lnTo>
                  <a:pt x="260080" y="85705"/>
                </a:lnTo>
                <a:lnTo>
                  <a:pt x="258648" y="85909"/>
                </a:lnTo>
                <a:lnTo>
                  <a:pt x="259773" y="86523"/>
                </a:lnTo>
                <a:lnTo>
                  <a:pt x="262125" y="85500"/>
                </a:lnTo>
                <a:lnTo>
                  <a:pt x="262023" y="85295"/>
                </a:lnTo>
                <a:lnTo>
                  <a:pt x="262227" y="85193"/>
                </a:lnTo>
                <a:lnTo>
                  <a:pt x="262432" y="84477"/>
                </a:lnTo>
                <a:lnTo>
                  <a:pt x="261818" y="84375"/>
                </a:lnTo>
                <a:close/>
                <a:moveTo>
                  <a:pt x="249239" y="87852"/>
                </a:moveTo>
                <a:lnTo>
                  <a:pt x="248727" y="88670"/>
                </a:lnTo>
                <a:lnTo>
                  <a:pt x="249648" y="88466"/>
                </a:lnTo>
                <a:lnTo>
                  <a:pt x="249239" y="87852"/>
                </a:lnTo>
                <a:close/>
                <a:moveTo>
                  <a:pt x="220500" y="86216"/>
                </a:moveTo>
                <a:lnTo>
                  <a:pt x="219682" y="86932"/>
                </a:lnTo>
                <a:lnTo>
                  <a:pt x="219784" y="87136"/>
                </a:lnTo>
                <a:lnTo>
                  <a:pt x="227250" y="88875"/>
                </a:lnTo>
                <a:lnTo>
                  <a:pt x="227761" y="88977"/>
                </a:lnTo>
                <a:lnTo>
                  <a:pt x="227761" y="88057"/>
                </a:lnTo>
                <a:lnTo>
                  <a:pt x="226330" y="87648"/>
                </a:lnTo>
                <a:lnTo>
                  <a:pt x="226125" y="87136"/>
                </a:lnTo>
                <a:lnTo>
                  <a:pt x="224591" y="86727"/>
                </a:lnTo>
                <a:lnTo>
                  <a:pt x="224284" y="87136"/>
                </a:lnTo>
                <a:lnTo>
                  <a:pt x="222648" y="87034"/>
                </a:lnTo>
                <a:lnTo>
                  <a:pt x="222239" y="86523"/>
                </a:lnTo>
                <a:lnTo>
                  <a:pt x="220500" y="86216"/>
                </a:lnTo>
                <a:close/>
                <a:moveTo>
                  <a:pt x="227761" y="88364"/>
                </a:moveTo>
                <a:lnTo>
                  <a:pt x="228273" y="89080"/>
                </a:lnTo>
                <a:lnTo>
                  <a:pt x="228886" y="88670"/>
                </a:lnTo>
                <a:lnTo>
                  <a:pt x="228375" y="88364"/>
                </a:lnTo>
                <a:close/>
                <a:moveTo>
                  <a:pt x="229398" y="88568"/>
                </a:moveTo>
                <a:lnTo>
                  <a:pt x="228989" y="88977"/>
                </a:lnTo>
                <a:lnTo>
                  <a:pt x="229705" y="89182"/>
                </a:lnTo>
                <a:lnTo>
                  <a:pt x="229807" y="88670"/>
                </a:lnTo>
                <a:lnTo>
                  <a:pt x="229398" y="88568"/>
                </a:lnTo>
                <a:close/>
                <a:moveTo>
                  <a:pt x="235432" y="88466"/>
                </a:moveTo>
                <a:lnTo>
                  <a:pt x="234920" y="88875"/>
                </a:lnTo>
                <a:lnTo>
                  <a:pt x="233182" y="88568"/>
                </a:lnTo>
                <a:lnTo>
                  <a:pt x="232670" y="88670"/>
                </a:lnTo>
                <a:lnTo>
                  <a:pt x="232670" y="89182"/>
                </a:lnTo>
                <a:lnTo>
                  <a:pt x="234716" y="88977"/>
                </a:lnTo>
                <a:lnTo>
                  <a:pt x="235330" y="88773"/>
                </a:lnTo>
                <a:lnTo>
                  <a:pt x="235534" y="88466"/>
                </a:lnTo>
                <a:close/>
                <a:moveTo>
                  <a:pt x="230932" y="88364"/>
                </a:moveTo>
                <a:lnTo>
                  <a:pt x="230727" y="88568"/>
                </a:lnTo>
                <a:lnTo>
                  <a:pt x="231034" y="88977"/>
                </a:lnTo>
                <a:lnTo>
                  <a:pt x="231034" y="88977"/>
                </a:lnTo>
                <a:lnTo>
                  <a:pt x="230420" y="88670"/>
                </a:lnTo>
                <a:lnTo>
                  <a:pt x="230011" y="89386"/>
                </a:lnTo>
                <a:lnTo>
                  <a:pt x="231341" y="88977"/>
                </a:lnTo>
                <a:lnTo>
                  <a:pt x="231750" y="89080"/>
                </a:lnTo>
                <a:lnTo>
                  <a:pt x="231648" y="88977"/>
                </a:lnTo>
                <a:lnTo>
                  <a:pt x="231750" y="88977"/>
                </a:lnTo>
                <a:lnTo>
                  <a:pt x="231648" y="88670"/>
                </a:lnTo>
                <a:lnTo>
                  <a:pt x="231239" y="88568"/>
                </a:lnTo>
                <a:lnTo>
                  <a:pt x="230932" y="88364"/>
                </a:lnTo>
                <a:close/>
                <a:moveTo>
                  <a:pt x="232670" y="89591"/>
                </a:moveTo>
                <a:lnTo>
                  <a:pt x="231750" y="89898"/>
                </a:lnTo>
                <a:lnTo>
                  <a:pt x="232670" y="90409"/>
                </a:lnTo>
                <a:lnTo>
                  <a:pt x="233284" y="90205"/>
                </a:lnTo>
                <a:lnTo>
                  <a:pt x="232670" y="89591"/>
                </a:lnTo>
                <a:close/>
                <a:moveTo>
                  <a:pt x="239420" y="88670"/>
                </a:moveTo>
                <a:lnTo>
                  <a:pt x="237989" y="88773"/>
                </a:lnTo>
                <a:lnTo>
                  <a:pt x="235943" y="90102"/>
                </a:lnTo>
                <a:lnTo>
                  <a:pt x="235943" y="90511"/>
                </a:lnTo>
                <a:lnTo>
                  <a:pt x="237068" y="90102"/>
                </a:lnTo>
                <a:lnTo>
                  <a:pt x="239420" y="88670"/>
                </a:lnTo>
                <a:close/>
                <a:moveTo>
                  <a:pt x="244636" y="80386"/>
                </a:moveTo>
                <a:lnTo>
                  <a:pt x="243205" y="81409"/>
                </a:lnTo>
                <a:lnTo>
                  <a:pt x="243920" y="81614"/>
                </a:lnTo>
                <a:lnTo>
                  <a:pt x="244125" y="82125"/>
                </a:lnTo>
                <a:lnTo>
                  <a:pt x="244432" y="82330"/>
                </a:lnTo>
                <a:lnTo>
                  <a:pt x="245761" y="82227"/>
                </a:lnTo>
                <a:lnTo>
                  <a:pt x="245557" y="82739"/>
                </a:lnTo>
                <a:lnTo>
                  <a:pt x="244023" y="82943"/>
                </a:lnTo>
                <a:lnTo>
                  <a:pt x="244534" y="83250"/>
                </a:lnTo>
                <a:lnTo>
                  <a:pt x="244739" y="84068"/>
                </a:lnTo>
                <a:lnTo>
                  <a:pt x="245659" y="83148"/>
                </a:lnTo>
                <a:lnTo>
                  <a:pt x="245761" y="83966"/>
                </a:lnTo>
                <a:lnTo>
                  <a:pt x="246580" y="84068"/>
                </a:lnTo>
                <a:lnTo>
                  <a:pt x="246784" y="84580"/>
                </a:lnTo>
                <a:lnTo>
                  <a:pt x="249648" y="85909"/>
                </a:lnTo>
                <a:lnTo>
                  <a:pt x="249443" y="86011"/>
                </a:lnTo>
                <a:lnTo>
                  <a:pt x="249648" y="86011"/>
                </a:lnTo>
                <a:lnTo>
                  <a:pt x="250261" y="87443"/>
                </a:lnTo>
                <a:lnTo>
                  <a:pt x="249852" y="87545"/>
                </a:lnTo>
                <a:lnTo>
                  <a:pt x="250057" y="88057"/>
                </a:lnTo>
                <a:lnTo>
                  <a:pt x="249852" y="88466"/>
                </a:lnTo>
                <a:lnTo>
                  <a:pt x="251080" y="88159"/>
                </a:lnTo>
                <a:lnTo>
                  <a:pt x="251080" y="88670"/>
                </a:lnTo>
                <a:lnTo>
                  <a:pt x="251693" y="89386"/>
                </a:lnTo>
                <a:lnTo>
                  <a:pt x="253534" y="89386"/>
                </a:lnTo>
                <a:lnTo>
                  <a:pt x="253841" y="88977"/>
                </a:lnTo>
                <a:lnTo>
                  <a:pt x="252920" y="88466"/>
                </a:lnTo>
                <a:lnTo>
                  <a:pt x="254455" y="88261"/>
                </a:lnTo>
                <a:lnTo>
                  <a:pt x="254455" y="88159"/>
                </a:lnTo>
                <a:lnTo>
                  <a:pt x="254557" y="88159"/>
                </a:lnTo>
                <a:lnTo>
                  <a:pt x="254250" y="87750"/>
                </a:lnTo>
                <a:lnTo>
                  <a:pt x="254864" y="87955"/>
                </a:lnTo>
                <a:lnTo>
                  <a:pt x="255375" y="87852"/>
                </a:lnTo>
                <a:lnTo>
                  <a:pt x="257625" y="90307"/>
                </a:lnTo>
                <a:lnTo>
                  <a:pt x="260080" y="91023"/>
                </a:lnTo>
                <a:lnTo>
                  <a:pt x="260080" y="90716"/>
                </a:lnTo>
                <a:lnTo>
                  <a:pt x="260489" y="90614"/>
                </a:lnTo>
                <a:lnTo>
                  <a:pt x="259670" y="90307"/>
                </a:lnTo>
                <a:lnTo>
                  <a:pt x="259670" y="90102"/>
                </a:lnTo>
                <a:lnTo>
                  <a:pt x="259159" y="89386"/>
                </a:lnTo>
                <a:lnTo>
                  <a:pt x="258648" y="89386"/>
                </a:lnTo>
                <a:lnTo>
                  <a:pt x="257318" y="87034"/>
                </a:lnTo>
                <a:lnTo>
                  <a:pt x="258136" y="86932"/>
                </a:lnTo>
                <a:lnTo>
                  <a:pt x="256500" y="85705"/>
                </a:lnTo>
                <a:lnTo>
                  <a:pt x="256398" y="84989"/>
                </a:lnTo>
                <a:lnTo>
                  <a:pt x="251898" y="82636"/>
                </a:lnTo>
                <a:lnTo>
                  <a:pt x="249545" y="81716"/>
                </a:lnTo>
                <a:lnTo>
                  <a:pt x="248727" y="81920"/>
                </a:lnTo>
                <a:lnTo>
                  <a:pt x="248727" y="82125"/>
                </a:lnTo>
                <a:lnTo>
                  <a:pt x="246989" y="83455"/>
                </a:lnTo>
                <a:lnTo>
                  <a:pt x="246375" y="82636"/>
                </a:lnTo>
                <a:lnTo>
                  <a:pt x="246273" y="82943"/>
                </a:lnTo>
                <a:lnTo>
                  <a:pt x="245864" y="80795"/>
                </a:lnTo>
                <a:lnTo>
                  <a:pt x="244636" y="80386"/>
                </a:lnTo>
                <a:close/>
                <a:moveTo>
                  <a:pt x="242693" y="91534"/>
                </a:moveTo>
                <a:lnTo>
                  <a:pt x="241977" y="91636"/>
                </a:lnTo>
                <a:lnTo>
                  <a:pt x="241977" y="91841"/>
                </a:lnTo>
                <a:lnTo>
                  <a:pt x="242386" y="92352"/>
                </a:lnTo>
                <a:lnTo>
                  <a:pt x="242693" y="91534"/>
                </a:lnTo>
                <a:close/>
                <a:moveTo>
                  <a:pt x="285750" y="96648"/>
                </a:moveTo>
                <a:lnTo>
                  <a:pt x="285545" y="96750"/>
                </a:lnTo>
                <a:lnTo>
                  <a:pt x="284420" y="97159"/>
                </a:lnTo>
                <a:lnTo>
                  <a:pt x="284216" y="97261"/>
                </a:lnTo>
                <a:lnTo>
                  <a:pt x="285239" y="97261"/>
                </a:lnTo>
                <a:lnTo>
                  <a:pt x="285750" y="96648"/>
                </a:lnTo>
                <a:close/>
                <a:moveTo>
                  <a:pt x="285648" y="97057"/>
                </a:moveTo>
                <a:lnTo>
                  <a:pt x="285239" y="97261"/>
                </a:lnTo>
                <a:lnTo>
                  <a:pt x="285545" y="97261"/>
                </a:lnTo>
                <a:lnTo>
                  <a:pt x="285648" y="97057"/>
                </a:lnTo>
                <a:close/>
                <a:moveTo>
                  <a:pt x="284011" y="98080"/>
                </a:moveTo>
                <a:lnTo>
                  <a:pt x="282886" y="98591"/>
                </a:lnTo>
                <a:lnTo>
                  <a:pt x="283807" y="98693"/>
                </a:lnTo>
                <a:lnTo>
                  <a:pt x="284114" y="98386"/>
                </a:lnTo>
                <a:lnTo>
                  <a:pt x="284011" y="98080"/>
                </a:lnTo>
                <a:close/>
                <a:moveTo>
                  <a:pt x="168852" y="92761"/>
                </a:moveTo>
                <a:lnTo>
                  <a:pt x="168136" y="92864"/>
                </a:lnTo>
                <a:lnTo>
                  <a:pt x="168136" y="93682"/>
                </a:lnTo>
                <a:lnTo>
                  <a:pt x="167318" y="94295"/>
                </a:lnTo>
                <a:lnTo>
                  <a:pt x="167318" y="95114"/>
                </a:lnTo>
                <a:lnTo>
                  <a:pt x="166807" y="95420"/>
                </a:lnTo>
                <a:lnTo>
                  <a:pt x="166705" y="95318"/>
                </a:lnTo>
                <a:lnTo>
                  <a:pt x="165886" y="96341"/>
                </a:lnTo>
                <a:lnTo>
                  <a:pt x="165375" y="96239"/>
                </a:lnTo>
                <a:lnTo>
                  <a:pt x="164966" y="96443"/>
                </a:lnTo>
                <a:lnTo>
                  <a:pt x="164761" y="96443"/>
                </a:lnTo>
                <a:lnTo>
                  <a:pt x="164045" y="96955"/>
                </a:lnTo>
                <a:lnTo>
                  <a:pt x="163330" y="105955"/>
                </a:lnTo>
                <a:lnTo>
                  <a:pt x="163943" y="106261"/>
                </a:lnTo>
                <a:lnTo>
                  <a:pt x="165477" y="105852"/>
                </a:lnTo>
                <a:lnTo>
                  <a:pt x="168750" y="96034"/>
                </a:lnTo>
                <a:lnTo>
                  <a:pt x="169159" y="96341"/>
                </a:lnTo>
                <a:lnTo>
                  <a:pt x="169364" y="96136"/>
                </a:lnTo>
                <a:lnTo>
                  <a:pt x="168852" y="92761"/>
                </a:lnTo>
                <a:close/>
                <a:moveTo>
                  <a:pt x="79364" y="112500"/>
                </a:moveTo>
                <a:lnTo>
                  <a:pt x="79057" y="112807"/>
                </a:lnTo>
                <a:lnTo>
                  <a:pt x="79057" y="113011"/>
                </a:lnTo>
                <a:lnTo>
                  <a:pt x="79364" y="112500"/>
                </a:lnTo>
                <a:close/>
                <a:moveTo>
                  <a:pt x="185114" y="3784"/>
                </a:moveTo>
                <a:lnTo>
                  <a:pt x="184091" y="4398"/>
                </a:lnTo>
                <a:lnTo>
                  <a:pt x="184909" y="4705"/>
                </a:lnTo>
                <a:lnTo>
                  <a:pt x="183273" y="4705"/>
                </a:lnTo>
                <a:lnTo>
                  <a:pt x="183989" y="5011"/>
                </a:lnTo>
                <a:lnTo>
                  <a:pt x="184193" y="5318"/>
                </a:lnTo>
                <a:lnTo>
                  <a:pt x="184193" y="5318"/>
                </a:lnTo>
                <a:lnTo>
                  <a:pt x="183784" y="5011"/>
                </a:lnTo>
                <a:lnTo>
                  <a:pt x="180102" y="5114"/>
                </a:lnTo>
                <a:lnTo>
                  <a:pt x="180920" y="5216"/>
                </a:lnTo>
                <a:lnTo>
                  <a:pt x="177341" y="5727"/>
                </a:lnTo>
                <a:lnTo>
                  <a:pt x="177545" y="5932"/>
                </a:lnTo>
                <a:lnTo>
                  <a:pt x="177341" y="6239"/>
                </a:lnTo>
                <a:lnTo>
                  <a:pt x="176830" y="6136"/>
                </a:lnTo>
                <a:lnTo>
                  <a:pt x="177955" y="6443"/>
                </a:lnTo>
                <a:lnTo>
                  <a:pt x="177239" y="6443"/>
                </a:lnTo>
                <a:lnTo>
                  <a:pt x="178568" y="6852"/>
                </a:lnTo>
                <a:lnTo>
                  <a:pt x="178057" y="7057"/>
                </a:lnTo>
                <a:lnTo>
                  <a:pt x="178261" y="6852"/>
                </a:lnTo>
                <a:lnTo>
                  <a:pt x="178261" y="6852"/>
                </a:lnTo>
                <a:lnTo>
                  <a:pt x="174477" y="7057"/>
                </a:lnTo>
                <a:lnTo>
                  <a:pt x="174682" y="7466"/>
                </a:lnTo>
                <a:lnTo>
                  <a:pt x="174989" y="7568"/>
                </a:lnTo>
                <a:lnTo>
                  <a:pt x="175091" y="7773"/>
                </a:lnTo>
                <a:lnTo>
                  <a:pt x="177648" y="8795"/>
                </a:lnTo>
                <a:lnTo>
                  <a:pt x="177852" y="9205"/>
                </a:lnTo>
                <a:lnTo>
                  <a:pt x="178261" y="9511"/>
                </a:lnTo>
                <a:lnTo>
                  <a:pt x="178169" y="9789"/>
                </a:lnTo>
                <a:lnTo>
                  <a:pt x="177852" y="9409"/>
                </a:lnTo>
                <a:lnTo>
                  <a:pt x="177545" y="9716"/>
                </a:lnTo>
                <a:lnTo>
                  <a:pt x="177034" y="8591"/>
                </a:lnTo>
                <a:lnTo>
                  <a:pt x="173352" y="8182"/>
                </a:lnTo>
                <a:lnTo>
                  <a:pt x="173352" y="8182"/>
                </a:lnTo>
                <a:lnTo>
                  <a:pt x="173966" y="8489"/>
                </a:lnTo>
                <a:lnTo>
                  <a:pt x="172636" y="8489"/>
                </a:lnTo>
                <a:lnTo>
                  <a:pt x="175193" y="9205"/>
                </a:lnTo>
                <a:lnTo>
                  <a:pt x="175193" y="9205"/>
                </a:lnTo>
                <a:lnTo>
                  <a:pt x="172432" y="8898"/>
                </a:lnTo>
                <a:lnTo>
                  <a:pt x="172432" y="8693"/>
                </a:lnTo>
                <a:lnTo>
                  <a:pt x="172227" y="8591"/>
                </a:lnTo>
                <a:lnTo>
                  <a:pt x="172227" y="8182"/>
                </a:lnTo>
                <a:lnTo>
                  <a:pt x="171307" y="7670"/>
                </a:lnTo>
                <a:lnTo>
                  <a:pt x="171307" y="7670"/>
                </a:lnTo>
                <a:lnTo>
                  <a:pt x="171716" y="8284"/>
                </a:lnTo>
                <a:lnTo>
                  <a:pt x="171102" y="8898"/>
                </a:lnTo>
                <a:lnTo>
                  <a:pt x="172227" y="9511"/>
                </a:lnTo>
                <a:lnTo>
                  <a:pt x="172330" y="10330"/>
                </a:lnTo>
                <a:lnTo>
                  <a:pt x="174886" y="11148"/>
                </a:lnTo>
                <a:lnTo>
                  <a:pt x="173966" y="11045"/>
                </a:lnTo>
                <a:lnTo>
                  <a:pt x="174170" y="12068"/>
                </a:lnTo>
                <a:lnTo>
                  <a:pt x="173966" y="12375"/>
                </a:lnTo>
                <a:lnTo>
                  <a:pt x="173966" y="12580"/>
                </a:lnTo>
                <a:lnTo>
                  <a:pt x="173250" y="13398"/>
                </a:lnTo>
                <a:lnTo>
                  <a:pt x="170898" y="12886"/>
                </a:lnTo>
                <a:lnTo>
                  <a:pt x="172023" y="12886"/>
                </a:lnTo>
                <a:lnTo>
                  <a:pt x="172125" y="13091"/>
                </a:lnTo>
                <a:lnTo>
                  <a:pt x="172636" y="12989"/>
                </a:lnTo>
                <a:lnTo>
                  <a:pt x="172330" y="12784"/>
                </a:lnTo>
                <a:lnTo>
                  <a:pt x="173045" y="11761"/>
                </a:lnTo>
                <a:lnTo>
                  <a:pt x="173045" y="11352"/>
                </a:lnTo>
                <a:lnTo>
                  <a:pt x="172330" y="11045"/>
                </a:lnTo>
                <a:lnTo>
                  <a:pt x="171307" y="9920"/>
                </a:lnTo>
                <a:lnTo>
                  <a:pt x="171307" y="9716"/>
                </a:lnTo>
                <a:lnTo>
                  <a:pt x="171102" y="9307"/>
                </a:lnTo>
                <a:lnTo>
                  <a:pt x="170284" y="8898"/>
                </a:lnTo>
                <a:lnTo>
                  <a:pt x="170182" y="7875"/>
                </a:lnTo>
                <a:lnTo>
                  <a:pt x="168545" y="7670"/>
                </a:lnTo>
                <a:lnTo>
                  <a:pt x="167727" y="8080"/>
                </a:lnTo>
                <a:lnTo>
                  <a:pt x="167625" y="8795"/>
                </a:lnTo>
                <a:lnTo>
                  <a:pt x="167114" y="9205"/>
                </a:lnTo>
                <a:lnTo>
                  <a:pt x="167727" y="9409"/>
                </a:lnTo>
                <a:lnTo>
                  <a:pt x="168034" y="10432"/>
                </a:lnTo>
                <a:lnTo>
                  <a:pt x="169875" y="10943"/>
                </a:lnTo>
                <a:lnTo>
                  <a:pt x="169568" y="11557"/>
                </a:lnTo>
                <a:lnTo>
                  <a:pt x="164148" y="10227"/>
                </a:lnTo>
                <a:lnTo>
                  <a:pt x="163636" y="10432"/>
                </a:lnTo>
                <a:lnTo>
                  <a:pt x="164352" y="10841"/>
                </a:lnTo>
                <a:lnTo>
                  <a:pt x="163841" y="11250"/>
                </a:lnTo>
                <a:lnTo>
                  <a:pt x="159648" y="11557"/>
                </a:lnTo>
                <a:lnTo>
                  <a:pt x="159648" y="11557"/>
                </a:lnTo>
                <a:lnTo>
                  <a:pt x="159955" y="11455"/>
                </a:lnTo>
                <a:lnTo>
                  <a:pt x="159852" y="11045"/>
                </a:lnTo>
                <a:lnTo>
                  <a:pt x="159750" y="11045"/>
                </a:lnTo>
                <a:lnTo>
                  <a:pt x="158830" y="11250"/>
                </a:lnTo>
                <a:lnTo>
                  <a:pt x="159136" y="11352"/>
                </a:lnTo>
                <a:lnTo>
                  <a:pt x="158830" y="11455"/>
                </a:lnTo>
                <a:lnTo>
                  <a:pt x="158625" y="11352"/>
                </a:lnTo>
                <a:lnTo>
                  <a:pt x="156682" y="11966"/>
                </a:lnTo>
                <a:lnTo>
                  <a:pt x="156886" y="12068"/>
                </a:lnTo>
                <a:lnTo>
                  <a:pt x="155250" y="12886"/>
                </a:lnTo>
                <a:lnTo>
                  <a:pt x="154330" y="12273"/>
                </a:lnTo>
                <a:lnTo>
                  <a:pt x="155352" y="11966"/>
                </a:lnTo>
                <a:lnTo>
                  <a:pt x="152898" y="11250"/>
                </a:lnTo>
                <a:lnTo>
                  <a:pt x="153614" y="11659"/>
                </a:lnTo>
                <a:lnTo>
                  <a:pt x="153614" y="12375"/>
                </a:lnTo>
                <a:lnTo>
                  <a:pt x="154227" y="12784"/>
                </a:lnTo>
                <a:lnTo>
                  <a:pt x="154227" y="13602"/>
                </a:lnTo>
                <a:lnTo>
                  <a:pt x="152795" y="13193"/>
                </a:lnTo>
                <a:lnTo>
                  <a:pt x="151466" y="14011"/>
                </a:lnTo>
                <a:lnTo>
                  <a:pt x="152080" y="14727"/>
                </a:lnTo>
                <a:lnTo>
                  <a:pt x="151568" y="14932"/>
                </a:lnTo>
                <a:lnTo>
                  <a:pt x="149625" y="14318"/>
                </a:lnTo>
                <a:lnTo>
                  <a:pt x="149420" y="14523"/>
                </a:lnTo>
                <a:lnTo>
                  <a:pt x="150545" y="15239"/>
                </a:lnTo>
                <a:lnTo>
                  <a:pt x="150341" y="15545"/>
                </a:lnTo>
                <a:lnTo>
                  <a:pt x="146864" y="13295"/>
                </a:lnTo>
                <a:lnTo>
                  <a:pt x="147068" y="13193"/>
                </a:lnTo>
                <a:lnTo>
                  <a:pt x="145636" y="12580"/>
                </a:lnTo>
                <a:lnTo>
                  <a:pt x="151057" y="13398"/>
                </a:lnTo>
                <a:lnTo>
                  <a:pt x="151977" y="12886"/>
                </a:lnTo>
                <a:lnTo>
                  <a:pt x="151875" y="12375"/>
                </a:lnTo>
                <a:lnTo>
                  <a:pt x="150648" y="11659"/>
                </a:lnTo>
                <a:lnTo>
                  <a:pt x="150750" y="11761"/>
                </a:lnTo>
                <a:lnTo>
                  <a:pt x="150750" y="11761"/>
                </a:lnTo>
                <a:lnTo>
                  <a:pt x="146455" y="10636"/>
                </a:lnTo>
                <a:lnTo>
                  <a:pt x="146045" y="10841"/>
                </a:lnTo>
                <a:lnTo>
                  <a:pt x="145841" y="10636"/>
                </a:lnTo>
                <a:lnTo>
                  <a:pt x="145841" y="10534"/>
                </a:lnTo>
                <a:lnTo>
                  <a:pt x="145227" y="10432"/>
                </a:lnTo>
                <a:lnTo>
                  <a:pt x="145739" y="10330"/>
                </a:lnTo>
                <a:lnTo>
                  <a:pt x="145023" y="10125"/>
                </a:lnTo>
                <a:lnTo>
                  <a:pt x="145023" y="10125"/>
                </a:lnTo>
                <a:lnTo>
                  <a:pt x="145125" y="10227"/>
                </a:lnTo>
                <a:lnTo>
                  <a:pt x="143591" y="10330"/>
                </a:lnTo>
                <a:lnTo>
                  <a:pt x="143489" y="10125"/>
                </a:lnTo>
                <a:lnTo>
                  <a:pt x="142875" y="9920"/>
                </a:lnTo>
                <a:lnTo>
                  <a:pt x="144102" y="9920"/>
                </a:lnTo>
                <a:lnTo>
                  <a:pt x="143080" y="9409"/>
                </a:lnTo>
                <a:lnTo>
                  <a:pt x="142466" y="9920"/>
                </a:lnTo>
                <a:lnTo>
                  <a:pt x="141955" y="9409"/>
                </a:lnTo>
                <a:lnTo>
                  <a:pt x="141443" y="9716"/>
                </a:lnTo>
                <a:lnTo>
                  <a:pt x="141341" y="9511"/>
                </a:lnTo>
                <a:lnTo>
                  <a:pt x="141136" y="9409"/>
                </a:lnTo>
                <a:lnTo>
                  <a:pt x="140727" y="9920"/>
                </a:lnTo>
                <a:lnTo>
                  <a:pt x="140830" y="9409"/>
                </a:lnTo>
                <a:lnTo>
                  <a:pt x="140318" y="9307"/>
                </a:lnTo>
                <a:lnTo>
                  <a:pt x="139398" y="10023"/>
                </a:lnTo>
                <a:lnTo>
                  <a:pt x="138886" y="9716"/>
                </a:lnTo>
                <a:lnTo>
                  <a:pt x="138068" y="9920"/>
                </a:lnTo>
                <a:lnTo>
                  <a:pt x="138477" y="10227"/>
                </a:lnTo>
                <a:lnTo>
                  <a:pt x="137864" y="10125"/>
                </a:lnTo>
                <a:lnTo>
                  <a:pt x="137557" y="10330"/>
                </a:lnTo>
                <a:lnTo>
                  <a:pt x="137761" y="10534"/>
                </a:lnTo>
                <a:lnTo>
                  <a:pt x="137352" y="10636"/>
                </a:lnTo>
                <a:lnTo>
                  <a:pt x="137352" y="10125"/>
                </a:lnTo>
                <a:lnTo>
                  <a:pt x="137045" y="10534"/>
                </a:lnTo>
                <a:lnTo>
                  <a:pt x="136330" y="10534"/>
                </a:lnTo>
                <a:lnTo>
                  <a:pt x="136636" y="10636"/>
                </a:lnTo>
                <a:lnTo>
                  <a:pt x="136125" y="10636"/>
                </a:lnTo>
                <a:lnTo>
                  <a:pt x="136125" y="10841"/>
                </a:lnTo>
                <a:lnTo>
                  <a:pt x="135818" y="10841"/>
                </a:lnTo>
                <a:lnTo>
                  <a:pt x="135716" y="11045"/>
                </a:lnTo>
                <a:lnTo>
                  <a:pt x="135102" y="11352"/>
                </a:lnTo>
                <a:lnTo>
                  <a:pt x="135818" y="11455"/>
                </a:lnTo>
                <a:lnTo>
                  <a:pt x="135307" y="11455"/>
                </a:lnTo>
                <a:lnTo>
                  <a:pt x="135102" y="11761"/>
                </a:lnTo>
                <a:lnTo>
                  <a:pt x="135102" y="11966"/>
                </a:lnTo>
                <a:lnTo>
                  <a:pt x="134795" y="11659"/>
                </a:lnTo>
                <a:lnTo>
                  <a:pt x="134386" y="11761"/>
                </a:lnTo>
                <a:lnTo>
                  <a:pt x="134591" y="11864"/>
                </a:lnTo>
                <a:lnTo>
                  <a:pt x="134080" y="12068"/>
                </a:lnTo>
                <a:lnTo>
                  <a:pt x="134386" y="12068"/>
                </a:lnTo>
                <a:lnTo>
                  <a:pt x="134693" y="12273"/>
                </a:lnTo>
                <a:lnTo>
                  <a:pt x="134693" y="12375"/>
                </a:lnTo>
                <a:lnTo>
                  <a:pt x="133875" y="12477"/>
                </a:lnTo>
                <a:lnTo>
                  <a:pt x="134591" y="12477"/>
                </a:lnTo>
                <a:lnTo>
                  <a:pt x="133364" y="12784"/>
                </a:lnTo>
                <a:lnTo>
                  <a:pt x="133568" y="12886"/>
                </a:lnTo>
                <a:lnTo>
                  <a:pt x="133057" y="13091"/>
                </a:lnTo>
                <a:lnTo>
                  <a:pt x="133670" y="13295"/>
                </a:lnTo>
                <a:lnTo>
                  <a:pt x="132852" y="13500"/>
                </a:lnTo>
                <a:lnTo>
                  <a:pt x="133057" y="13602"/>
                </a:lnTo>
                <a:lnTo>
                  <a:pt x="133057" y="14216"/>
                </a:lnTo>
                <a:lnTo>
                  <a:pt x="132750" y="14420"/>
                </a:lnTo>
                <a:lnTo>
                  <a:pt x="132545" y="14318"/>
                </a:lnTo>
                <a:lnTo>
                  <a:pt x="131932" y="14727"/>
                </a:lnTo>
                <a:lnTo>
                  <a:pt x="132239" y="14625"/>
                </a:lnTo>
                <a:lnTo>
                  <a:pt x="130909" y="15750"/>
                </a:lnTo>
                <a:lnTo>
                  <a:pt x="131114" y="15852"/>
                </a:lnTo>
                <a:lnTo>
                  <a:pt x="131830" y="15545"/>
                </a:lnTo>
                <a:lnTo>
                  <a:pt x="131727" y="15443"/>
                </a:lnTo>
                <a:lnTo>
                  <a:pt x="132136" y="15443"/>
                </a:lnTo>
                <a:lnTo>
                  <a:pt x="131932" y="15545"/>
                </a:lnTo>
                <a:lnTo>
                  <a:pt x="132136" y="15545"/>
                </a:lnTo>
                <a:lnTo>
                  <a:pt x="131727" y="15852"/>
                </a:lnTo>
                <a:lnTo>
                  <a:pt x="130091" y="15955"/>
                </a:lnTo>
                <a:lnTo>
                  <a:pt x="129886" y="16057"/>
                </a:lnTo>
                <a:lnTo>
                  <a:pt x="130193" y="16466"/>
                </a:lnTo>
                <a:lnTo>
                  <a:pt x="128864" y="16568"/>
                </a:lnTo>
                <a:lnTo>
                  <a:pt x="129886" y="16568"/>
                </a:lnTo>
                <a:lnTo>
                  <a:pt x="128785" y="16804"/>
                </a:lnTo>
                <a:lnTo>
                  <a:pt x="128785" y="16804"/>
                </a:lnTo>
                <a:lnTo>
                  <a:pt x="127841" y="17182"/>
                </a:lnTo>
                <a:lnTo>
                  <a:pt x="128966" y="17386"/>
                </a:lnTo>
                <a:lnTo>
                  <a:pt x="127739" y="17386"/>
                </a:lnTo>
                <a:lnTo>
                  <a:pt x="128045" y="18102"/>
                </a:lnTo>
                <a:lnTo>
                  <a:pt x="129477" y="17795"/>
                </a:lnTo>
                <a:lnTo>
                  <a:pt x="129580" y="18000"/>
                </a:lnTo>
                <a:lnTo>
                  <a:pt x="129273" y="18205"/>
                </a:lnTo>
                <a:lnTo>
                  <a:pt x="127739" y="18307"/>
                </a:lnTo>
                <a:lnTo>
                  <a:pt x="128250" y="18511"/>
                </a:lnTo>
                <a:lnTo>
                  <a:pt x="127943" y="18818"/>
                </a:lnTo>
                <a:lnTo>
                  <a:pt x="128250" y="19023"/>
                </a:lnTo>
                <a:lnTo>
                  <a:pt x="127943" y="19227"/>
                </a:lnTo>
                <a:lnTo>
                  <a:pt x="128045" y="19330"/>
                </a:lnTo>
                <a:lnTo>
                  <a:pt x="129170" y="18614"/>
                </a:lnTo>
                <a:lnTo>
                  <a:pt x="128864" y="19023"/>
                </a:lnTo>
                <a:lnTo>
                  <a:pt x="128557" y="19023"/>
                </a:lnTo>
                <a:lnTo>
                  <a:pt x="128659" y="19330"/>
                </a:lnTo>
                <a:lnTo>
                  <a:pt x="127943" y="19841"/>
                </a:lnTo>
                <a:lnTo>
                  <a:pt x="128864" y="19534"/>
                </a:lnTo>
                <a:lnTo>
                  <a:pt x="128557" y="19841"/>
                </a:lnTo>
                <a:lnTo>
                  <a:pt x="128864" y="20045"/>
                </a:lnTo>
                <a:lnTo>
                  <a:pt x="128250" y="20352"/>
                </a:lnTo>
                <a:lnTo>
                  <a:pt x="129068" y="20761"/>
                </a:lnTo>
                <a:lnTo>
                  <a:pt x="128966" y="20864"/>
                </a:lnTo>
                <a:lnTo>
                  <a:pt x="131011" y="20148"/>
                </a:lnTo>
                <a:lnTo>
                  <a:pt x="131114" y="19943"/>
                </a:lnTo>
                <a:lnTo>
                  <a:pt x="131727" y="19841"/>
                </a:lnTo>
                <a:lnTo>
                  <a:pt x="131727" y="19534"/>
                </a:lnTo>
                <a:lnTo>
                  <a:pt x="131830" y="19330"/>
                </a:lnTo>
                <a:lnTo>
                  <a:pt x="132034" y="19841"/>
                </a:lnTo>
                <a:lnTo>
                  <a:pt x="132443" y="20045"/>
                </a:lnTo>
                <a:lnTo>
                  <a:pt x="132443" y="20659"/>
                </a:lnTo>
                <a:lnTo>
                  <a:pt x="133670" y="22295"/>
                </a:lnTo>
                <a:lnTo>
                  <a:pt x="133670" y="22500"/>
                </a:lnTo>
                <a:lnTo>
                  <a:pt x="133773" y="22705"/>
                </a:lnTo>
                <a:lnTo>
                  <a:pt x="133466" y="22705"/>
                </a:lnTo>
                <a:lnTo>
                  <a:pt x="133875" y="23523"/>
                </a:lnTo>
                <a:lnTo>
                  <a:pt x="135000" y="23318"/>
                </a:lnTo>
                <a:lnTo>
                  <a:pt x="135205" y="22909"/>
                </a:lnTo>
                <a:lnTo>
                  <a:pt x="136023" y="22807"/>
                </a:lnTo>
                <a:lnTo>
                  <a:pt x="136432" y="20557"/>
                </a:lnTo>
                <a:lnTo>
                  <a:pt x="136636" y="20557"/>
                </a:lnTo>
                <a:lnTo>
                  <a:pt x="136023" y="20455"/>
                </a:lnTo>
                <a:lnTo>
                  <a:pt x="137761" y="19739"/>
                </a:lnTo>
                <a:lnTo>
                  <a:pt x="137250" y="19739"/>
                </a:lnTo>
                <a:lnTo>
                  <a:pt x="137966" y="19227"/>
                </a:lnTo>
                <a:lnTo>
                  <a:pt x="136636" y="18307"/>
                </a:lnTo>
                <a:lnTo>
                  <a:pt x="136432" y="17489"/>
                </a:lnTo>
                <a:lnTo>
                  <a:pt x="136636" y="17591"/>
                </a:lnTo>
                <a:lnTo>
                  <a:pt x="136636" y="17080"/>
                </a:lnTo>
                <a:lnTo>
                  <a:pt x="136432" y="16773"/>
                </a:lnTo>
                <a:lnTo>
                  <a:pt x="136943" y="16670"/>
                </a:lnTo>
                <a:lnTo>
                  <a:pt x="136841" y="16670"/>
                </a:lnTo>
                <a:lnTo>
                  <a:pt x="136739" y="16466"/>
                </a:lnTo>
                <a:lnTo>
                  <a:pt x="137148" y="16364"/>
                </a:lnTo>
                <a:lnTo>
                  <a:pt x="137045" y="16364"/>
                </a:lnTo>
                <a:lnTo>
                  <a:pt x="137455" y="16159"/>
                </a:lnTo>
                <a:lnTo>
                  <a:pt x="137352" y="16057"/>
                </a:lnTo>
                <a:lnTo>
                  <a:pt x="137864" y="15955"/>
                </a:lnTo>
                <a:lnTo>
                  <a:pt x="137864" y="15852"/>
                </a:lnTo>
                <a:lnTo>
                  <a:pt x="139091" y="15034"/>
                </a:lnTo>
                <a:lnTo>
                  <a:pt x="138784" y="14625"/>
                </a:lnTo>
                <a:lnTo>
                  <a:pt x="138886" y="14216"/>
                </a:lnTo>
                <a:lnTo>
                  <a:pt x="138989" y="14216"/>
                </a:lnTo>
                <a:lnTo>
                  <a:pt x="139193" y="14011"/>
                </a:lnTo>
                <a:lnTo>
                  <a:pt x="139398" y="14011"/>
                </a:lnTo>
                <a:lnTo>
                  <a:pt x="139295" y="13909"/>
                </a:lnTo>
                <a:lnTo>
                  <a:pt x="141034" y="13705"/>
                </a:lnTo>
                <a:lnTo>
                  <a:pt x="141545" y="14011"/>
                </a:lnTo>
                <a:lnTo>
                  <a:pt x="141648" y="14625"/>
                </a:lnTo>
                <a:lnTo>
                  <a:pt x="139807" y="15852"/>
                </a:lnTo>
                <a:lnTo>
                  <a:pt x="139807" y="15955"/>
                </a:lnTo>
                <a:lnTo>
                  <a:pt x="139295" y="16159"/>
                </a:lnTo>
                <a:lnTo>
                  <a:pt x="139602" y="18511"/>
                </a:lnTo>
                <a:lnTo>
                  <a:pt x="140523" y="18716"/>
                </a:lnTo>
                <a:lnTo>
                  <a:pt x="140523" y="18920"/>
                </a:lnTo>
                <a:lnTo>
                  <a:pt x="140727" y="18920"/>
                </a:lnTo>
                <a:lnTo>
                  <a:pt x="140830" y="19330"/>
                </a:lnTo>
                <a:lnTo>
                  <a:pt x="142977" y="18818"/>
                </a:lnTo>
                <a:lnTo>
                  <a:pt x="142875" y="18716"/>
                </a:lnTo>
                <a:lnTo>
                  <a:pt x="143386" y="18511"/>
                </a:lnTo>
                <a:lnTo>
                  <a:pt x="143284" y="18716"/>
                </a:lnTo>
                <a:lnTo>
                  <a:pt x="144731" y="18619"/>
                </a:lnTo>
                <a:lnTo>
                  <a:pt x="144731" y="18619"/>
                </a:lnTo>
                <a:lnTo>
                  <a:pt x="146045" y="19125"/>
                </a:lnTo>
                <a:lnTo>
                  <a:pt x="144920" y="19227"/>
                </a:lnTo>
                <a:lnTo>
                  <a:pt x="144818" y="19432"/>
                </a:lnTo>
                <a:lnTo>
                  <a:pt x="144614" y="19330"/>
                </a:lnTo>
                <a:lnTo>
                  <a:pt x="144511" y="19636"/>
                </a:lnTo>
                <a:lnTo>
                  <a:pt x="141750" y="19739"/>
                </a:lnTo>
                <a:lnTo>
                  <a:pt x="141341" y="20045"/>
                </a:lnTo>
                <a:lnTo>
                  <a:pt x="142261" y="20864"/>
                </a:lnTo>
                <a:lnTo>
                  <a:pt x="142261" y="21784"/>
                </a:lnTo>
                <a:lnTo>
                  <a:pt x="140318" y="21375"/>
                </a:lnTo>
                <a:lnTo>
                  <a:pt x="139909" y="22398"/>
                </a:lnTo>
                <a:lnTo>
                  <a:pt x="140011" y="23318"/>
                </a:lnTo>
                <a:lnTo>
                  <a:pt x="140114" y="23932"/>
                </a:lnTo>
                <a:lnTo>
                  <a:pt x="139807" y="23932"/>
                </a:lnTo>
                <a:lnTo>
                  <a:pt x="140011" y="23318"/>
                </a:lnTo>
                <a:lnTo>
                  <a:pt x="138886" y="24545"/>
                </a:lnTo>
                <a:lnTo>
                  <a:pt x="138375" y="24239"/>
                </a:lnTo>
                <a:lnTo>
                  <a:pt x="134693" y="24750"/>
                </a:lnTo>
                <a:lnTo>
                  <a:pt x="135307" y="25261"/>
                </a:lnTo>
                <a:lnTo>
                  <a:pt x="134795" y="25057"/>
                </a:lnTo>
                <a:lnTo>
                  <a:pt x="134693" y="24750"/>
                </a:lnTo>
                <a:lnTo>
                  <a:pt x="133773" y="24443"/>
                </a:lnTo>
                <a:lnTo>
                  <a:pt x="132852" y="24955"/>
                </a:lnTo>
                <a:lnTo>
                  <a:pt x="131625" y="24443"/>
                </a:lnTo>
                <a:lnTo>
                  <a:pt x="131625" y="24136"/>
                </a:lnTo>
                <a:lnTo>
                  <a:pt x="131318" y="23830"/>
                </a:lnTo>
                <a:lnTo>
                  <a:pt x="131420" y="23420"/>
                </a:lnTo>
                <a:lnTo>
                  <a:pt x="131727" y="23216"/>
                </a:lnTo>
                <a:lnTo>
                  <a:pt x="131625" y="23114"/>
                </a:lnTo>
                <a:lnTo>
                  <a:pt x="132341" y="22500"/>
                </a:lnTo>
                <a:lnTo>
                  <a:pt x="131932" y="22398"/>
                </a:lnTo>
                <a:lnTo>
                  <a:pt x="132034" y="21273"/>
                </a:lnTo>
                <a:lnTo>
                  <a:pt x="132034" y="21273"/>
                </a:lnTo>
                <a:lnTo>
                  <a:pt x="130602" y="21886"/>
                </a:lnTo>
                <a:lnTo>
                  <a:pt x="130602" y="22193"/>
                </a:lnTo>
                <a:lnTo>
                  <a:pt x="131011" y="22295"/>
                </a:lnTo>
                <a:lnTo>
                  <a:pt x="130705" y="22398"/>
                </a:lnTo>
                <a:lnTo>
                  <a:pt x="130295" y="22398"/>
                </a:lnTo>
                <a:lnTo>
                  <a:pt x="130295" y="23318"/>
                </a:lnTo>
                <a:lnTo>
                  <a:pt x="130909" y="24341"/>
                </a:lnTo>
                <a:lnTo>
                  <a:pt x="130807" y="24545"/>
                </a:lnTo>
                <a:lnTo>
                  <a:pt x="131625" y="25261"/>
                </a:lnTo>
                <a:lnTo>
                  <a:pt x="131011" y="25057"/>
                </a:lnTo>
                <a:lnTo>
                  <a:pt x="130705" y="25466"/>
                </a:lnTo>
                <a:lnTo>
                  <a:pt x="128864" y="25466"/>
                </a:lnTo>
                <a:lnTo>
                  <a:pt x="127739" y="26080"/>
                </a:lnTo>
                <a:lnTo>
                  <a:pt x="127432" y="27205"/>
                </a:lnTo>
                <a:lnTo>
                  <a:pt x="127227" y="27205"/>
                </a:lnTo>
                <a:lnTo>
                  <a:pt x="127534" y="27409"/>
                </a:lnTo>
                <a:lnTo>
                  <a:pt x="127534" y="27409"/>
                </a:lnTo>
                <a:lnTo>
                  <a:pt x="126818" y="27307"/>
                </a:lnTo>
                <a:lnTo>
                  <a:pt x="126818" y="27307"/>
                </a:lnTo>
                <a:lnTo>
                  <a:pt x="127432" y="27409"/>
                </a:lnTo>
                <a:lnTo>
                  <a:pt x="125386" y="28023"/>
                </a:lnTo>
                <a:lnTo>
                  <a:pt x="124977" y="28841"/>
                </a:lnTo>
                <a:lnTo>
                  <a:pt x="124261" y="29148"/>
                </a:lnTo>
                <a:lnTo>
                  <a:pt x="124466" y="29352"/>
                </a:lnTo>
                <a:lnTo>
                  <a:pt x="123239" y="29455"/>
                </a:lnTo>
                <a:lnTo>
                  <a:pt x="123136" y="29148"/>
                </a:lnTo>
                <a:lnTo>
                  <a:pt x="122727" y="29352"/>
                </a:lnTo>
                <a:lnTo>
                  <a:pt x="123034" y="30170"/>
                </a:lnTo>
                <a:lnTo>
                  <a:pt x="120375" y="30375"/>
                </a:lnTo>
                <a:lnTo>
                  <a:pt x="120784" y="30477"/>
                </a:lnTo>
                <a:lnTo>
                  <a:pt x="120477" y="30580"/>
                </a:lnTo>
                <a:lnTo>
                  <a:pt x="120682" y="30682"/>
                </a:lnTo>
                <a:lnTo>
                  <a:pt x="120375" y="30784"/>
                </a:lnTo>
                <a:lnTo>
                  <a:pt x="122011" y="31193"/>
                </a:lnTo>
                <a:lnTo>
                  <a:pt x="121909" y="31295"/>
                </a:lnTo>
                <a:lnTo>
                  <a:pt x="122114" y="31295"/>
                </a:lnTo>
                <a:lnTo>
                  <a:pt x="122114" y="31398"/>
                </a:lnTo>
                <a:lnTo>
                  <a:pt x="122727" y="31602"/>
                </a:lnTo>
                <a:lnTo>
                  <a:pt x="122420" y="31705"/>
                </a:lnTo>
                <a:lnTo>
                  <a:pt x="122523" y="32114"/>
                </a:lnTo>
                <a:lnTo>
                  <a:pt x="123239" y="32523"/>
                </a:lnTo>
                <a:lnTo>
                  <a:pt x="123341" y="33136"/>
                </a:lnTo>
                <a:lnTo>
                  <a:pt x="123136" y="33034"/>
                </a:lnTo>
                <a:lnTo>
                  <a:pt x="123750" y="33852"/>
                </a:lnTo>
                <a:lnTo>
                  <a:pt x="123750" y="33852"/>
                </a:lnTo>
                <a:lnTo>
                  <a:pt x="123239" y="33341"/>
                </a:lnTo>
                <a:lnTo>
                  <a:pt x="123136" y="34261"/>
                </a:lnTo>
                <a:lnTo>
                  <a:pt x="123239" y="34159"/>
                </a:lnTo>
                <a:lnTo>
                  <a:pt x="123239" y="34261"/>
                </a:lnTo>
                <a:lnTo>
                  <a:pt x="122830" y="35386"/>
                </a:lnTo>
                <a:lnTo>
                  <a:pt x="117409" y="35284"/>
                </a:lnTo>
                <a:lnTo>
                  <a:pt x="117307" y="35489"/>
                </a:lnTo>
                <a:lnTo>
                  <a:pt x="116898" y="35591"/>
                </a:lnTo>
                <a:lnTo>
                  <a:pt x="116693" y="36307"/>
                </a:lnTo>
                <a:lnTo>
                  <a:pt x="116898" y="36307"/>
                </a:lnTo>
                <a:lnTo>
                  <a:pt x="116898" y="36614"/>
                </a:lnTo>
                <a:lnTo>
                  <a:pt x="117000" y="36614"/>
                </a:lnTo>
                <a:lnTo>
                  <a:pt x="116182" y="40091"/>
                </a:lnTo>
                <a:lnTo>
                  <a:pt x="116795" y="39784"/>
                </a:lnTo>
                <a:lnTo>
                  <a:pt x="116386" y="40295"/>
                </a:lnTo>
                <a:lnTo>
                  <a:pt x="116687" y="40446"/>
                </a:lnTo>
                <a:lnTo>
                  <a:pt x="116687" y="40446"/>
                </a:lnTo>
                <a:lnTo>
                  <a:pt x="116489" y="41932"/>
                </a:lnTo>
                <a:lnTo>
                  <a:pt x="118330" y="41625"/>
                </a:lnTo>
                <a:lnTo>
                  <a:pt x="118739" y="42136"/>
                </a:lnTo>
                <a:lnTo>
                  <a:pt x="118841" y="42034"/>
                </a:lnTo>
                <a:lnTo>
                  <a:pt x="119455" y="42955"/>
                </a:lnTo>
                <a:lnTo>
                  <a:pt x="122420" y="42034"/>
                </a:lnTo>
                <a:lnTo>
                  <a:pt x="122727" y="41625"/>
                </a:lnTo>
                <a:lnTo>
                  <a:pt x="123545" y="41318"/>
                </a:lnTo>
                <a:lnTo>
                  <a:pt x="123852" y="40500"/>
                </a:lnTo>
                <a:lnTo>
                  <a:pt x="124261" y="40193"/>
                </a:lnTo>
                <a:lnTo>
                  <a:pt x="123955" y="39784"/>
                </a:lnTo>
                <a:lnTo>
                  <a:pt x="124773" y="38045"/>
                </a:lnTo>
                <a:lnTo>
                  <a:pt x="126818" y="36920"/>
                </a:lnTo>
                <a:lnTo>
                  <a:pt x="126818" y="35693"/>
                </a:lnTo>
                <a:lnTo>
                  <a:pt x="129682" y="35591"/>
                </a:lnTo>
                <a:lnTo>
                  <a:pt x="131318" y="34466"/>
                </a:lnTo>
                <a:lnTo>
                  <a:pt x="136943" y="38864"/>
                </a:lnTo>
                <a:lnTo>
                  <a:pt x="137250" y="38864"/>
                </a:lnTo>
                <a:lnTo>
                  <a:pt x="137761" y="40091"/>
                </a:lnTo>
                <a:lnTo>
                  <a:pt x="137557" y="40193"/>
                </a:lnTo>
                <a:lnTo>
                  <a:pt x="137352" y="40807"/>
                </a:lnTo>
                <a:lnTo>
                  <a:pt x="137761" y="41011"/>
                </a:lnTo>
                <a:lnTo>
                  <a:pt x="138170" y="39989"/>
                </a:lnTo>
                <a:lnTo>
                  <a:pt x="138580" y="39886"/>
                </a:lnTo>
                <a:lnTo>
                  <a:pt x="138477" y="39375"/>
                </a:lnTo>
                <a:lnTo>
                  <a:pt x="138068" y="39170"/>
                </a:lnTo>
                <a:lnTo>
                  <a:pt x="138375" y="38455"/>
                </a:lnTo>
                <a:lnTo>
                  <a:pt x="139602" y="38966"/>
                </a:lnTo>
                <a:lnTo>
                  <a:pt x="137455" y="37432"/>
                </a:lnTo>
                <a:lnTo>
                  <a:pt x="137557" y="37023"/>
                </a:lnTo>
                <a:lnTo>
                  <a:pt x="136432" y="36818"/>
                </a:lnTo>
                <a:lnTo>
                  <a:pt x="134182" y="34057"/>
                </a:lnTo>
                <a:lnTo>
                  <a:pt x="134284" y="33341"/>
                </a:lnTo>
                <a:lnTo>
                  <a:pt x="135307" y="33239"/>
                </a:lnTo>
                <a:lnTo>
                  <a:pt x="135205" y="33750"/>
                </a:lnTo>
                <a:lnTo>
                  <a:pt x="135716" y="33750"/>
                </a:lnTo>
                <a:lnTo>
                  <a:pt x="135818" y="33545"/>
                </a:lnTo>
                <a:lnTo>
                  <a:pt x="136841" y="34670"/>
                </a:lnTo>
                <a:lnTo>
                  <a:pt x="136534" y="34670"/>
                </a:lnTo>
                <a:lnTo>
                  <a:pt x="138784" y="36102"/>
                </a:lnTo>
                <a:lnTo>
                  <a:pt x="138170" y="35898"/>
                </a:lnTo>
                <a:lnTo>
                  <a:pt x="140420" y="37330"/>
                </a:lnTo>
                <a:lnTo>
                  <a:pt x="140420" y="38557"/>
                </a:lnTo>
                <a:lnTo>
                  <a:pt x="140318" y="38557"/>
                </a:lnTo>
                <a:lnTo>
                  <a:pt x="141955" y="39989"/>
                </a:lnTo>
                <a:lnTo>
                  <a:pt x="141648" y="39989"/>
                </a:lnTo>
                <a:lnTo>
                  <a:pt x="141955" y="40398"/>
                </a:lnTo>
                <a:lnTo>
                  <a:pt x="143080" y="40500"/>
                </a:lnTo>
                <a:lnTo>
                  <a:pt x="143489" y="40807"/>
                </a:lnTo>
                <a:lnTo>
                  <a:pt x="143489" y="40909"/>
                </a:lnTo>
                <a:lnTo>
                  <a:pt x="142159" y="40909"/>
                </a:lnTo>
                <a:lnTo>
                  <a:pt x="142773" y="42239"/>
                </a:lnTo>
                <a:lnTo>
                  <a:pt x="143284" y="42545"/>
                </a:lnTo>
                <a:lnTo>
                  <a:pt x="143898" y="42545"/>
                </a:lnTo>
                <a:lnTo>
                  <a:pt x="143489" y="41318"/>
                </a:lnTo>
                <a:lnTo>
                  <a:pt x="144102" y="41523"/>
                </a:lnTo>
                <a:lnTo>
                  <a:pt x="144102" y="41523"/>
                </a:lnTo>
                <a:lnTo>
                  <a:pt x="143591" y="41011"/>
                </a:lnTo>
                <a:lnTo>
                  <a:pt x="144205" y="41011"/>
                </a:lnTo>
                <a:lnTo>
                  <a:pt x="144409" y="40807"/>
                </a:lnTo>
                <a:lnTo>
                  <a:pt x="143182" y="39989"/>
                </a:lnTo>
                <a:lnTo>
                  <a:pt x="143591" y="39784"/>
                </a:lnTo>
                <a:lnTo>
                  <a:pt x="143386" y="39682"/>
                </a:lnTo>
                <a:lnTo>
                  <a:pt x="143591" y="39580"/>
                </a:lnTo>
                <a:lnTo>
                  <a:pt x="143693" y="39784"/>
                </a:lnTo>
                <a:lnTo>
                  <a:pt x="143591" y="39477"/>
                </a:lnTo>
                <a:lnTo>
                  <a:pt x="143080" y="38761"/>
                </a:lnTo>
                <a:lnTo>
                  <a:pt x="143284" y="38352"/>
                </a:lnTo>
                <a:lnTo>
                  <a:pt x="143740" y="38678"/>
                </a:lnTo>
                <a:lnTo>
                  <a:pt x="143740" y="38678"/>
                </a:lnTo>
                <a:lnTo>
                  <a:pt x="144205" y="38864"/>
                </a:lnTo>
                <a:lnTo>
                  <a:pt x="144102" y="38557"/>
                </a:lnTo>
                <a:lnTo>
                  <a:pt x="144511" y="38761"/>
                </a:lnTo>
                <a:lnTo>
                  <a:pt x="144000" y="38250"/>
                </a:lnTo>
                <a:lnTo>
                  <a:pt x="145636" y="38045"/>
                </a:lnTo>
                <a:lnTo>
                  <a:pt x="145943" y="38250"/>
                </a:lnTo>
                <a:lnTo>
                  <a:pt x="146557" y="38250"/>
                </a:lnTo>
                <a:lnTo>
                  <a:pt x="146045" y="38864"/>
                </a:lnTo>
                <a:lnTo>
                  <a:pt x="146864" y="39989"/>
                </a:lnTo>
                <a:lnTo>
                  <a:pt x="146761" y="40295"/>
                </a:lnTo>
                <a:lnTo>
                  <a:pt x="147068" y="40398"/>
                </a:lnTo>
                <a:lnTo>
                  <a:pt x="146659" y="40602"/>
                </a:lnTo>
                <a:lnTo>
                  <a:pt x="146455" y="40295"/>
                </a:lnTo>
                <a:lnTo>
                  <a:pt x="146352" y="40705"/>
                </a:lnTo>
                <a:lnTo>
                  <a:pt x="146864" y="40807"/>
                </a:lnTo>
                <a:lnTo>
                  <a:pt x="147477" y="41727"/>
                </a:lnTo>
                <a:lnTo>
                  <a:pt x="147375" y="41830"/>
                </a:lnTo>
                <a:lnTo>
                  <a:pt x="147273" y="41932"/>
                </a:lnTo>
                <a:lnTo>
                  <a:pt x="148091" y="41932"/>
                </a:lnTo>
                <a:lnTo>
                  <a:pt x="147477" y="42239"/>
                </a:lnTo>
                <a:lnTo>
                  <a:pt x="147989" y="42239"/>
                </a:lnTo>
                <a:lnTo>
                  <a:pt x="147989" y="42341"/>
                </a:lnTo>
                <a:lnTo>
                  <a:pt x="148602" y="42239"/>
                </a:lnTo>
                <a:lnTo>
                  <a:pt x="149523" y="42852"/>
                </a:lnTo>
                <a:lnTo>
                  <a:pt x="150136" y="42648"/>
                </a:lnTo>
                <a:lnTo>
                  <a:pt x="150341" y="42136"/>
                </a:lnTo>
                <a:lnTo>
                  <a:pt x="152080" y="42955"/>
                </a:lnTo>
                <a:lnTo>
                  <a:pt x="152898" y="42852"/>
                </a:lnTo>
                <a:lnTo>
                  <a:pt x="153511" y="42239"/>
                </a:lnTo>
                <a:lnTo>
                  <a:pt x="154227" y="42443"/>
                </a:lnTo>
                <a:lnTo>
                  <a:pt x="154636" y="42136"/>
                </a:lnTo>
                <a:lnTo>
                  <a:pt x="154023" y="47659"/>
                </a:lnTo>
                <a:lnTo>
                  <a:pt x="152489" y="48068"/>
                </a:lnTo>
                <a:lnTo>
                  <a:pt x="152080" y="47864"/>
                </a:lnTo>
                <a:lnTo>
                  <a:pt x="151773" y="47864"/>
                </a:lnTo>
                <a:lnTo>
                  <a:pt x="151773" y="47761"/>
                </a:lnTo>
                <a:lnTo>
                  <a:pt x="151261" y="47557"/>
                </a:lnTo>
                <a:lnTo>
                  <a:pt x="150648" y="47761"/>
                </a:lnTo>
                <a:lnTo>
                  <a:pt x="150955" y="47557"/>
                </a:lnTo>
                <a:lnTo>
                  <a:pt x="150955" y="47557"/>
                </a:lnTo>
                <a:lnTo>
                  <a:pt x="149114" y="48170"/>
                </a:lnTo>
                <a:lnTo>
                  <a:pt x="146148" y="47659"/>
                </a:lnTo>
                <a:lnTo>
                  <a:pt x="145739" y="47148"/>
                </a:lnTo>
                <a:lnTo>
                  <a:pt x="144102" y="46739"/>
                </a:lnTo>
                <a:lnTo>
                  <a:pt x="144000" y="46432"/>
                </a:lnTo>
                <a:lnTo>
                  <a:pt x="143489" y="46227"/>
                </a:lnTo>
                <a:lnTo>
                  <a:pt x="141955" y="46534"/>
                </a:lnTo>
                <a:lnTo>
                  <a:pt x="141443" y="47250"/>
                </a:lnTo>
                <a:lnTo>
                  <a:pt x="141648" y="48170"/>
                </a:lnTo>
                <a:lnTo>
                  <a:pt x="140114" y="48580"/>
                </a:lnTo>
                <a:lnTo>
                  <a:pt x="133773" y="45818"/>
                </a:lnTo>
                <a:lnTo>
                  <a:pt x="133875" y="45818"/>
                </a:lnTo>
                <a:lnTo>
                  <a:pt x="132750" y="44898"/>
                </a:lnTo>
                <a:lnTo>
                  <a:pt x="133568" y="43670"/>
                </a:lnTo>
                <a:lnTo>
                  <a:pt x="133159" y="43057"/>
                </a:lnTo>
                <a:lnTo>
                  <a:pt x="133466" y="41932"/>
                </a:lnTo>
                <a:lnTo>
                  <a:pt x="132852" y="42136"/>
                </a:lnTo>
                <a:lnTo>
                  <a:pt x="132852" y="41830"/>
                </a:lnTo>
                <a:lnTo>
                  <a:pt x="132545" y="41727"/>
                </a:lnTo>
                <a:lnTo>
                  <a:pt x="132545" y="41625"/>
                </a:lnTo>
                <a:lnTo>
                  <a:pt x="130807" y="42136"/>
                </a:lnTo>
                <a:lnTo>
                  <a:pt x="130295" y="41830"/>
                </a:lnTo>
                <a:lnTo>
                  <a:pt x="122318" y="43977"/>
                </a:lnTo>
                <a:lnTo>
                  <a:pt x="121602" y="43670"/>
                </a:lnTo>
                <a:lnTo>
                  <a:pt x="120477" y="43875"/>
                </a:lnTo>
                <a:lnTo>
                  <a:pt x="119659" y="43057"/>
                </a:lnTo>
                <a:lnTo>
                  <a:pt x="115568" y="48477"/>
                </a:lnTo>
                <a:lnTo>
                  <a:pt x="115773" y="48784"/>
                </a:lnTo>
                <a:lnTo>
                  <a:pt x="114034" y="50932"/>
                </a:lnTo>
                <a:lnTo>
                  <a:pt x="112909" y="51239"/>
                </a:lnTo>
                <a:lnTo>
                  <a:pt x="109943" y="55739"/>
                </a:lnTo>
                <a:lnTo>
                  <a:pt x="109943" y="55739"/>
                </a:lnTo>
                <a:lnTo>
                  <a:pt x="110148" y="55534"/>
                </a:lnTo>
                <a:lnTo>
                  <a:pt x="110148" y="55534"/>
                </a:lnTo>
                <a:lnTo>
                  <a:pt x="108920" y="58602"/>
                </a:lnTo>
                <a:lnTo>
                  <a:pt x="109432" y="58807"/>
                </a:lnTo>
                <a:lnTo>
                  <a:pt x="109432" y="60034"/>
                </a:lnTo>
                <a:lnTo>
                  <a:pt x="109636" y="59932"/>
                </a:lnTo>
                <a:lnTo>
                  <a:pt x="109330" y="63716"/>
                </a:lnTo>
                <a:lnTo>
                  <a:pt x="108409" y="64841"/>
                </a:lnTo>
                <a:lnTo>
                  <a:pt x="109023" y="65659"/>
                </a:lnTo>
                <a:lnTo>
                  <a:pt x="109227" y="65557"/>
                </a:lnTo>
                <a:lnTo>
                  <a:pt x="109227" y="66170"/>
                </a:lnTo>
                <a:lnTo>
                  <a:pt x="110250" y="66170"/>
                </a:lnTo>
                <a:lnTo>
                  <a:pt x="109330" y="66375"/>
                </a:lnTo>
                <a:lnTo>
                  <a:pt x="109227" y="66273"/>
                </a:lnTo>
                <a:lnTo>
                  <a:pt x="109023" y="67091"/>
                </a:lnTo>
                <a:lnTo>
                  <a:pt x="109023" y="67091"/>
                </a:lnTo>
                <a:lnTo>
                  <a:pt x="109227" y="66989"/>
                </a:lnTo>
                <a:lnTo>
                  <a:pt x="109739" y="67909"/>
                </a:lnTo>
                <a:lnTo>
                  <a:pt x="110557" y="67705"/>
                </a:lnTo>
                <a:lnTo>
                  <a:pt x="110557" y="67705"/>
                </a:lnTo>
                <a:lnTo>
                  <a:pt x="110148" y="67909"/>
                </a:lnTo>
                <a:lnTo>
                  <a:pt x="110557" y="68114"/>
                </a:lnTo>
                <a:lnTo>
                  <a:pt x="110148" y="68318"/>
                </a:lnTo>
                <a:lnTo>
                  <a:pt x="110250" y="68318"/>
                </a:lnTo>
                <a:lnTo>
                  <a:pt x="110455" y="68523"/>
                </a:lnTo>
                <a:lnTo>
                  <a:pt x="110352" y="68727"/>
                </a:lnTo>
                <a:lnTo>
                  <a:pt x="110557" y="68625"/>
                </a:lnTo>
                <a:lnTo>
                  <a:pt x="110659" y="68932"/>
                </a:lnTo>
                <a:lnTo>
                  <a:pt x="110864" y="69034"/>
                </a:lnTo>
                <a:lnTo>
                  <a:pt x="110966" y="68932"/>
                </a:lnTo>
                <a:lnTo>
                  <a:pt x="111375" y="69648"/>
                </a:lnTo>
                <a:lnTo>
                  <a:pt x="111784" y="69852"/>
                </a:lnTo>
                <a:lnTo>
                  <a:pt x="111784" y="70261"/>
                </a:lnTo>
                <a:lnTo>
                  <a:pt x="112295" y="70875"/>
                </a:lnTo>
                <a:lnTo>
                  <a:pt x="112193" y="71182"/>
                </a:lnTo>
                <a:lnTo>
                  <a:pt x="112500" y="71182"/>
                </a:lnTo>
                <a:lnTo>
                  <a:pt x="112193" y="71284"/>
                </a:lnTo>
                <a:lnTo>
                  <a:pt x="117511" y="75477"/>
                </a:lnTo>
                <a:lnTo>
                  <a:pt x="119557" y="74761"/>
                </a:lnTo>
                <a:lnTo>
                  <a:pt x="119250" y="74761"/>
                </a:lnTo>
                <a:lnTo>
                  <a:pt x="120477" y="74659"/>
                </a:lnTo>
                <a:lnTo>
                  <a:pt x="119966" y="74659"/>
                </a:lnTo>
                <a:lnTo>
                  <a:pt x="121295" y="74557"/>
                </a:lnTo>
                <a:lnTo>
                  <a:pt x="121398" y="74761"/>
                </a:lnTo>
                <a:lnTo>
                  <a:pt x="127534" y="73227"/>
                </a:lnTo>
                <a:lnTo>
                  <a:pt x="127330" y="73432"/>
                </a:lnTo>
                <a:lnTo>
                  <a:pt x="129170" y="74455"/>
                </a:lnTo>
                <a:lnTo>
                  <a:pt x="129170" y="74761"/>
                </a:lnTo>
                <a:lnTo>
                  <a:pt x="129068" y="74761"/>
                </a:lnTo>
                <a:lnTo>
                  <a:pt x="129886" y="75477"/>
                </a:lnTo>
                <a:lnTo>
                  <a:pt x="130091" y="75477"/>
                </a:lnTo>
                <a:lnTo>
                  <a:pt x="130398" y="75580"/>
                </a:lnTo>
                <a:lnTo>
                  <a:pt x="130295" y="75170"/>
                </a:lnTo>
                <a:lnTo>
                  <a:pt x="130398" y="75477"/>
                </a:lnTo>
                <a:lnTo>
                  <a:pt x="130602" y="75170"/>
                </a:lnTo>
                <a:lnTo>
                  <a:pt x="131420" y="75375"/>
                </a:lnTo>
                <a:lnTo>
                  <a:pt x="131625" y="74966"/>
                </a:lnTo>
                <a:lnTo>
                  <a:pt x="132341" y="75784"/>
                </a:lnTo>
                <a:lnTo>
                  <a:pt x="132955" y="75886"/>
                </a:lnTo>
                <a:lnTo>
                  <a:pt x="132852" y="79466"/>
                </a:lnTo>
                <a:lnTo>
                  <a:pt x="132648" y="79568"/>
                </a:lnTo>
                <a:lnTo>
                  <a:pt x="133261" y="79875"/>
                </a:lnTo>
                <a:lnTo>
                  <a:pt x="133057" y="79977"/>
                </a:lnTo>
                <a:lnTo>
                  <a:pt x="132648" y="79670"/>
                </a:lnTo>
                <a:lnTo>
                  <a:pt x="132443" y="80591"/>
                </a:lnTo>
                <a:lnTo>
                  <a:pt x="132034" y="80693"/>
                </a:lnTo>
                <a:lnTo>
                  <a:pt x="132852" y="81716"/>
                </a:lnTo>
                <a:lnTo>
                  <a:pt x="132852" y="81716"/>
                </a:lnTo>
                <a:lnTo>
                  <a:pt x="132341" y="81409"/>
                </a:lnTo>
                <a:lnTo>
                  <a:pt x="132750" y="82023"/>
                </a:lnTo>
                <a:lnTo>
                  <a:pt x="132648" y="82023"/>
                </a:lnTo>
                <a:lnTo>
                  <a:pt x="133261" y="82636"/>
                </a:lnTo>
                <a:lnTo>
                  <a:pt x="132955" y="82534"/>
                </a:lnTo>
                <a:lnTo>
                  <a:pt x="135205" y="85909"/>
                </a:lnTo>
                <a:lnTo>
                  <a:pt x="136023" y="86114"/>
                </a:lnTo>
                <a:lnTo>
                  <a:pt x="135307" y="86318"/>
                </a:lnTo>
                <a:lnTo>
                  <a:pt x="135920" y="89284"/>
                </a:lnTo>
                <a:lnTo>
                  <a:pt x="136023" y="89182"/>
                </a:lnTo>
                <a:lnTo>
                  <a:pt x="136432" y="92557"/>
                </a:lnTo>
                <a:lnTo>
                  <a:pt x="134795" y="96648"/>
                </a:lnTo>
                <a:lnTo>
                  <a:pt x="137045" y="103602"/>
                </a:lnTo>
                <a:lnTo>
                  <a:pt x="136943" y="103602"/>
                </a:lnTo>
                <a:lnTo>
                  <a:pt x="140011" y="115364"/>
                </a:lnTo>
                <a:lnTo>
                  <a:pt x="146148" y="114955"/>
                </a:lnTo>
                <a:lnTo>
                  <a:pt x="146557" y="114648"/>
                </a:lnTo>
                <a:lnTo>
                  <a:pt x="147068" y="114648"/>
                </a:lnTo>
                <a:lnTo>
                  <a:pt x="152693" y="109125"/>
                </a:lnTo>
                <a:lnTo>
                  <a:pt x="153205" y="106977"/>
                </a:lnTo>
                <a:lnTo>
                  <a:pt x="153102" y="107080"/>
                </a:lnTo>
                <a:lnTo>
                  <a:pt x="153205" y="106875"/>
                </a:lnTo>
                <a:lnTo>
                  <a:pt x="153205" y="106977"/>
                </a:lnTo>
                <a:lnTo>
                  <a:pt x="155659" y="104523"/>
                </a:lnTo>
                <a:lnTo>
                  <a:pt x="155659" y="102784"/>
                </a:lnTo>
                <a:lnTo>
                  <a:pt x="155557" y="103091"/>
                </a:lnTo>
                <a:lnTo>
                  <a:pt x="155045" y="100330"/>
                </a:lnTo>
                <a:lnTo>
                  <a:pt x="160670" y="95932"/>
                </a:lnTo>
                <a:lnTo>
                  <a:pt x="160875" y="91125"/>
                </a:lnTo>
                <a:lnTo>
                  <a:pt x="160057" y="90307"/>
                </a:lnTo>
                <a:lnTo>
                  <a:pt x="159955" y="87136"/>
                </a:lnTo>
                <a:lnTo>
                  <a:pt x="159341" y="86523"/>
                </a:lnTo>
                <a:lnTo>
                  <a:pt x="161284" y="82125"/>
                </a:lnTo>
                <a:lnTo>
                  <a:pt x="161693" y="82023"/>
                </a:lnTo>
                <a:lnTo>
                  <a:pt x="170591" y="69341"/>
                </a:lnTo>
                <a:lnTo>
                  <a:pt x="170386" y="69136"/>
                </a:lnTo>
                <a:lnTo>
                  <a:pt x="170284" y="69341"/>
                </a:lnTo>
                <a:lnTo>
                  <a:pt x="170182" y="67807"/>
                </a:lnTo>
                <a:lnTo>
                  <a:pt x="164557" y="69341"/>
                </a:lnTo>
                <a:lnTo>
                  <a:pt x="162511" y="68114"/>
                </a:lnTo>
                <a:lnTo>
                  <a:pt x="163330" y="67602"/>
                </a:lnTo>
                <a:lnTo>
                  <a:pt x="162920" y="66784"/>
                </a:lnTo>
                <a:lnTo>
                  <a:pt x="162920" y="66886"/>
                </a:lnTo>
                <a:lnTo>
                  <a:pt x="159955" y="64125"/>
                </a:lnTo>
                <a:lnTo>
                  <a:pt x="159955" y="64534"/>
                </a:lnTo>
                <a:lnTo>
                  <a:pt x="157193" y="58295"/>
                </a:lnTo>
                <a:lnTo>
                  <a:pt x="157193" y="58295"/>
                </a:lnTo>
                <a:lnTo>
                  <a:pt x="157295" y="58398"/>
                </a:lnTo>
                <a:lnTo>
                  <a:pt x="156375" y="56761"/>
                </a:lnTo>
                <a:lnTo>
                  <a:pt x="155966" y="56557"/>
                </a:lnTo>
                <a:lnTo>
                  <a:pt x="155659" y="56148"/>
                </a:lnTo>
                <a:lnTo>
                  <a:pt x="155864" y="55432"/>
                </a:lnTo>
                <a:lnTo>
                  <a:pt x="152591" y="49193"/>
                </a:lnTo>
                <a:lnTo>
                  <a:pt x="152591" y="49193"/>
                </a:lnTo>
                <a:lnTo>
                  <a:pt x="153716" y="51136"/>
                </a:lnTo>
                <a:lnTo>
                  <a:pt x="154330" y="50830"/>
                </a:lnTo>
                <a:lnTo>
                  <a:pt x="154739" y="49602"/>
                </a:lnTo>
                <a:lnTo>
                  <a:pt x="154534" y="51136"/>
                </a:lnTo>
                <a:lnTo>
                  <a:pt x="158727" y="56557"/>
                </a:lnTo>
                <a:lnTo>
                  <a:pt x="158625" y="56557"/>
                </a:lnTo>
                <a:lnTo>
                  <a:pt x="162614" y="64330"/>
                </a:lnTo>
                <a:lnTo>
                  <a:pt x="162511" y="64227"/>
                </a:lnTo>
                <a:lnTo>
                  <a:pt x="162511" y="64227"/>
                </a:lnTo>
                <a:lnTo>
                  <a:pt x="163330" y="66989"/>
                </a:lnTo>
                <a:lnTo>
                  <a:pt x="171102" y="63818"/>
                </a:lnTo>
                <a:lnTo>
                  <a:pt x="171102" y="63409"/>
                </a:lnTo>
                <a:lnTo>
                  <a:pt x="173557" y="62489"/>
                </a:lnTo>
                <a:lnTo>
                  <a:pt x="173659" y="61977"/>
                </a:lnTo>
                <a:lnTo>
                  <a:pt x="174580" y="61568"/>
                </a:lnTo>
                <a:lnTo>
                  <a:pt x="174989" y="60750"/>
                </a:lnTo>
                <a:lnTo>
                  <a:pt x="175807" y="60443"/>
                </a:lnTo>
                <a:lnTo>
                  <a:pt x="175705" y="59625"/>
                </a:lnTo>
                <a:lnTo>
                  <a:pt x="176114" y="58807"/>
                </a:lnTo>
                <a:lnTo>
                  <a:pt x="176216" y="59114"/>
                </a:lnTo>
                <a:lnTo>
                  <a:pt x="177341" y="57170"/>
                </a:lnTo>
                <a:lnTo>
                  <a:pt x="174273" y="54920"/>
                </a:lnTo>
                <a:lnTo>
                  <a:pt x="173864" y="52977"/>
                </a:lnTo>
                <a:lnTo>
                  <a:pt x="172330" y="55023"/>
                </a:lnTo>
                <a:lnTo>
                  <a:pt x="170080" y="55330"/>
                </a:lnTo>
                <a:lnTo>
                  <a:pt x="169875" y="55023"/>
                </a:lnTo>
                <a:lnTo>
                  <a:pt x="169568" y="55023"/>
                </a:lnTo>
                <a:lnTo>
                  <a:pt x="169670" y="54818"/>
                </a:lnTo>
                <a:lnTo>
                  <a:pt x="169466" y="54716"/>
                </a:lnTo>
                <a:lnTo>
                  <a:pt x="169670" y="54000"/>
                </a:lnTo>
                <a:lnTo>
                  <a:pt x="169466" y="53284"/>
                </a:lnTo>
                <a:lnTo>
                  <a:pt x="169057" y="53795"/>
                </a:lnTo>
                <a:lnTo>
                  <a:pt x="169057" y="54511"/>
                </a:lnTo>
                <a:lnTo>
                  <a:pt x="168239" y="53182"/>
                </a:lnTo>
                <a:lnTo>
                  <a:pt x="168341" y="53182"/>
                </a:lnTo>
                <a:lnTo>
                  <a:pt x="168239" y="52568"/>
                </a:lnTo>
                <a:lnTo>
                  <a:pt x="168341" y="52568"/>
                </a:lnTo>
                <a:lnTo>
                  <a:pt x="165886" y="49807"/>
                </a:lnTo>
                <a:lnTo>
                  <a:pt x="166193" y="49602"/>
                </a:lnTo>
                <a:lnTo>
                  <a:pt x="165989" y="49193"/>
                </a:lnTo>
                <a:lnTo>
                  <a:pt x="166398" y="49295"/>
                </a:lnTo>
                <a:lnTo>
                  <a:pt x="166807" y="48682"/>
                </a:lnTo>
                <a:lnTo>
                  <a:pt x="166807" y="48784"/>
                </a:lnTo>
                <a:lnTo>
                  <a:pt x="171409" y="52568"/>
                </a:lnTo>
                <a:lnTo>
                  <a:pt x="172943" y="52466"/>
                </a:lnTo>
                <a:lnTo>
                  <a:pt x="173557" y="52057"/>
                </a:lnTo>
                <a:lnTo>
                  <a:pt x="174273" y="52364"/>
                </a:lnTo>
                <a:lnTo>
                  <a:pt x="174580" y="53182"/>
                </a:lnTo>
                <a:lnTo>
                  <a:pt x="177545" y="54000"/>
                </a:lnTo>
                <a:lnTo>
                  <a:pt x="177648" y="53898"/>
                </a:lnTo>
                <a:lnTo>
                  <a:pt x="177750" y="54000"/>
                </a:lnTo>
                <a:lnTo>
                  <a:pt x="182761" y="53898"/>
                </a:lnTo>
                <a:lnTo>
                  <a:pt x="182557" y="53795"/>
                </a:lnTo>
                <a:lnTo>
                  <a:pt x="182557" y="53795"/>
                </a:lnTo>
                <a:lnTo>
                  <a:pt x="182864" y="53898"/>
                </a:lnTo>
                <a:lnTo>
                  <a:pt x="182966" y="53898"/>
                </a:lnTo>
                <a:lnTo>
                  <a:pt x="184091" y="55432"/>
                </a:lnTo>
                <a:lnTo>
                  <a:pt x="184500" y="55636"/>
                </a:lnTo>
                <a:lnTo>
                  <a:pt x="184500" y="55534"/>
                </a:lnTo>
                <a:lnTo>
                  <a:pt x="185114" y="55534"/>
                </a:lnTo>
                <a:lnTo>
                  <a:pt x="184909" y="56045"/>
                </a:lnTo>
                <a:lnTo>
                  <a:pt x="185727" y="56557"/>
                </a:lnTo>
                <a:lnTo>
                  <a:pt x="186750" y="56250"/>
                </a:lnTo>
                <a:lnTo>
                  <a:pt x="185727" y="57068"/>
                </a:lnTo>
                <a:lnTo>
                  <a:pt x="185420" y="57068"/>
                </a:lnTo>
                <a:lnTo>
                  <a:pt x="187568" y="58602"/>
                </a:lnTo>
                <a:lnTo>
                  <a:pt x="188386" y="58193"/>
                </a:lnTo>
                <a:lnTo>
                  <a:pt x="188284" y="57170"/>
                </a:lnTo>
                <a:lnTo>
                  <a:pt x="188898" y="57170"/>
                </a:lnTo>
                <a:lnTo>
                  <a:pt x="188693" y="57682"/>
                </a:lnTo>
                <a:lnTo>
                  <a:pt x="189205" y="57682"/>
                </a:lnTo>
                <a:lnTo>
                  <a:pt x="188795" y="57989"/>
                </a:lnTo>
                <a:lnTo>
                  <a:pt x="188898" y="57989"/>
                </a:lnTo>
                <a:lnTo>
                  <a:pt x="189307" y="60239"/>
                </a:lnTo>
                <a:lnTo>
                  <a:pt x="189205" y="60239"/>
                </a:lnTo>
                <a:lnTo>
                  <a:pt x="189205" y="60545"/>
                </a:lnTo>
                <a:lnTo>
                  <a:pt x="189307" y="60341"/>
                </a:lnTo>
                <a:lnTo>
                  <a:pt x="190636" y="64227"/>
                </a:lnTo>
                <a:lnTo>
                  <a:pt x="190534" y="64227"/>
                </a:lnTo>
                <a:lnTo>
                  <a:pt x="193160" y="69965"/>
                </a:lnTo>
                <a:lnTo>
                  <a:pt x="194216" y="71693"/>
                </a:lnTo>
                <a:lnTo>
                  <a:pt x="195955" y="70568"/>
                </a:lnTo>
                <a:lnTo>
                  <a:pt x="195545" y="70261"/>
                </a:lnTo>
                <a:lnTo>
                  <a:pt x="195852" y="69443"/>
                </a:lnTo>
                <a:lnTo>
                  <a:pt x="196364" y="69239"/>
                </a:lnTo>
                <a:lnTo>
                  <a:pt x="196568" y="66375"/>
                </a:lnTo>
                <a:lnTo>
                  <a:pt x="196466" y="66170"/>
                </a:lnTo>
                <a:lnTo>
                  <a:pt x="196261" y="63920"/>
                </a:lnTo>
                <a:lnTo>
                  <a:pt x="196875" y="63818"/>
                </a:lnTo>
                <a:lnTo>
                  <a:pt x="200455" y="59830"/>
                </a:lnTo>
                <a:lnTo>
                  <a:pt x="200250" y="59932"/>
                </a:lnTo>
                <a:lnTo>
                  <a:pt x="200250" y="59932"/>
                </a:lnTo>
                <a:lnTo>
                  <a:pt x="201580" y="58705"/>
                </a:lnTo>
                <a:lnTo>
                  <a:pt x="201477" y="58091"/>
                </a:lnTo>
                <a:lnTo>
                  <a:pt x="202398" y="57580"/>
                </a:lnTo>
                <a:lnTo>
                  <a:pt x="202295" y="57068"/>
                </a:lnTo>
                <a:lnTo>
                  <a:pt x="202500" y="57580"/>
                </a:lnTo>
                <a:lnTo>
                  <a:pt x="202705" y="57682"/>
                </a:lnTo>
                <a:lnTo>
                  <a:pt x="202909" y="57273"/>
                </a:lnTo>
                <a:lnTo>
                  <a:pt x="203114" y="57886"/>
                </a:lnTo>
                <a:lnTo>
                  <a:pt x="203216" y="57682"/>
                </a:lnTo>
                <a:lnTo>
                  <a:pt x="203420" y="57784"/>
                </a:lnTo>
                <a:lnTo>
                  <a:pt x="203420" y="57784"/>
                </a:lnTo>
                <a:lnTo>
                  <a:pt x="203216" y="57477"/>
                </a:lnTo>
                <a:lnTo>
                  <a:pt x="203318" y="57273"/>
                </a:lnTo>
                <a:lnTo>
                  <a:pt x="203625" y="57682"/>
                </a:lnTo>
                <a:lnTo>
                  <a:pt x="203625" y="57170"/>
                </a:lnTo>
                <a:lnTo>
                  <a:pt x="203830" y="57682"/>
                </a:lnTo>
                <a:lnTo>
                  <a:pt x="204136" y="56966"/>
                </a:lnTo>
                <a:lnTo>
                  <a:pt x="204136" y="57375"/>
                </a:lnTo>
                <a:lnTo>
                  <a:pt x="204341" y="57273"/>
                </a:lnTo>
                <a:lnTo>
                  <a:pt x="204341" y="57580"/>
                </a:lnTo>
                <a:lnTo>
                  <a:pt x="204648" y="57170"/>
                </a:lnTo>
                <a:lnTo>
                  <a:pt x="204545" y="56250"/>
                </a:lnTo>
                <a:lnTo>
                  <a:pt x="204239" y="55943"/>
                </a:lnTo>
                <a:lnTo>
                  <a:pt x="204443" y="55943"/>
                </a:lnTo>
                <a:lnTo>
                  <a:pt x="204443" y="55739"/>
                </a:lnTo>
                <a:lnTo>
                  <a:pt x="205773" y="57068"/>
                </a:lnTo>
                <a:lnTo>
                  <a:pt x="206795" y="59216"/>
                </a:lnTo>
                <a:lnTo>
                  <a:pt x="206795" y="58909"/>
                </a:lnTo>
                <a:lnTo>
                  <a:pt x="207102" y="59011"/>
                </a:lnTo>
                <a:lnTo>
                  <a:pt x="207307" y="59625"/>
                </a:lnTo>
                <a:lnTo>
                  <a:pt x="207307" y="59420"/>
                </a:lnTo>
                <a:lnTo>
                  <a:pt x="207818" y="59523"/>
                </a:lnTo>
                <a:lnTo>
                  <a:pt x="208125" y="60136"/>
                </a:lnTo>
                <a:lnTo>
                  <a:pt x="207716" y="60136"/>
                </a:lnTo>
                <a:lnTo>
                  <a:pt x="208125" y="60648"/>
                </a:lnTo>
                <a:lnTo>
                  <a:pt x="208125" y="60239"/>
                </a:lnTo>
                <a:lnTo>
                  <a:pt x="208432" y="60750"/>
                </a:lnTo>
                <a:lnTo>
                  <a:pt x="208330" y="60750"/>
                </a:lnTo>
                <a:lnTo>
                  <a:pt x="208739" y="63614"/>
                </a:lnTo>
                <a:lnTo>
                  <a:pt x="209148" y="63102"/>
                </a:lnTo>
                <a:lnTo>
                  <a:pt x="209148" y="63716"/>
                </a:lnTo>
                <a:lnTo>
                  <a:pt x="209352" y="63409"/>
                </a:lnTo>
                <a:lnTo>
                  <a:pt x="210170" y="63409"/>
                </a:lnTo>
                <a:lnTo>
                  <a:pt x="210477" y="63205"/>
                </a:lnTo>
                <a:lnTo>
                  <a:pt x="210477" y="62795"/>
                </a:lnTo>
                <a:lnTo>
                  <a:pt x="210886" y="62898"/>
                </a:lnTo>
                <a:lnTo>
                  <a:pt x="210989" y="62182"/>
                </a:lnTo>
                <a:lnTo>
                  <a:pt x="211807" y="63000"/>
                </a:lnTo>
                <a:lnTo>
                  <a:pt x="212318" y="64943"/>
                </a:lnTo>
                <a:lnTo>
                  <a:pt x="212216" y="64943"/>
                </a:lnTo>
                <a:lnTo>
                  <a:pt x="212523" y="65966"/>
                </a:lnTo>
                <a:lnTo>
                  <a:pt x="212625" y="65659"/>
                </a:lnTo>
                <a:lnTo>
                  <a:pt x="213239" y="69750"/>
                </a:lnTo>
                <a:lnTo>
                  <a:pt x="213341" y="69545"/>
                </a:lnTo>
                <a:lnTo>
                  <a:pt x="213136" y="71386"/>
                </a:lnTo>
                <a:lnTo>
                  <a:pt x="218045" y="78545"/>
                </a:lnTo>
                <a:lnTo>
                  <a:pt x="218455" y="78545"/>
                </a:lnTo>
                <a:lnTo>
                  <a:pt x="218557" y="78341"/>
                </a:lnTo>
                <a:lnTo>
                  <a:pt x="218864" y="78341"/>
                </a:lnTo>
                <a:lnTo>
                  <a:pt x="217739" y="74659"/>
                </a:lnTo>
                <a:lnTo>
                  <a:pt x="215182" y="72307"/>
                </a:lnTo>
                <a:lnTo>
                  <a:pt x="215284" y="72614"/>
                </a:lnTo>
                <a:lnTo>
                  <a:pt x="214875" y="72102"/>
                </a:lnTo>
                <a:lnTo>
                  <a:pt x="215182" y="72307"/>
                </a:lnTo>
                <a:lnTo>
                  <a:pt x="214875" y="71284"/>
                </a:lnTo>
                <a:lnTo>
                  <a:pt x="214773" y="71386"/>
                </a:lnTo>
                <a:lnTo>
                  <a:pt x="213852" y="69852"/>
                </a:lnTo>
                <a:lnTo>
                  <a:pt x="214364" y="66580"/>
                </a:lnTo>
                <a:lnTo>
                  <a:pt x="214261" y="66375"/>
                </a:lnTo>
                <a:lnTo>
                  <a:pt x="215080" y="66273"/>
                </a:lnTo>
                <a:lnTo>
                  <a:pt x="215080" y="66784"/>
                </a:lnTo>
                <a:lnTo>
                  <a:pt x="216409" y="67398"/>
                </a:lnTo>
                <a:lnTo>
                  <a:pt x="216409" y="67295"/>
                </a:lnTo>
                <a:lnTo>
                  <a:pt x="216716" y="67602"/>
                </a:lnTo>
                <a:lnTo>
                  <a:pt x="216716" y="67500"/>
                </a:lnTo>
                <a:lnTo>
                  <a:pt x="217023" y="68011"/>
                </a:lnTo>
                <a:lnTo>
                  <a:pt x="217125" y="67909"/>
                </a:lnTo>
                <a:lnTo>
                  <a:pt x="217330" y="68625"/>
                </a:lnTo>
                <a:lnTo>
                  <a:pt x="217636" y="68625"/>
                </a:lnTo>
                <a:lnTo>
                  <a:pt x="217739" y="69034"/>
                </a:lnTo>
                <a:lnTo>
                  <a:pt x="219068" y="69648"/>
                </a:lnTo>
                <a:lnTo>
                  <a:pt x="218966" y="71182"/>
                </a:lnTo>
                <a:lnTo>
                  <a:pt x="218966" y="71182"/>
                </a:lnTo>
                <a:lnTo>
                  <a:pt x="219886" y="70568"/>
                </a:lnTo>
                <a:lnTo>
                  <a:pt x="219886" y="69750"/>
                </a:lnTo>
                <a:lnTo>
                  <a:pt x="220500" y="70159"/>
                </a:lnTo>
                <a:lnTo>
                  <a:pt x="220091" y="69545"/>
                </a:lnTo>
                <a:lnTo>
                  <a:pt x="220602" y="69852"/>
                </a:lnTo>
                <a:lnTo>
                  <a:pt x="220398" y="69443"/>
                </a:lnTo>
                <a:lnTo>
                  <a:pt x="222545" y="68318"/>
                </a:lnTo>
                <a:lnTo>
                  <a:pt x="222737" y="67743"/>
                </a:lnTo>
                <a:lnTo>
                  <a:pt x="222648" y="67295"/>
                </a:lnTo>
                <a:lnTo>
                  <a:pt x="222750" y="67295"/>
                </a:lnTo>
                <a:lnTo>
                  <a:pt x="222750" y="66886"/>
                </a:lnTo>
                <a:lnTo>
                  <a:pt x="222852" y="67091"/>
                </a:lnTo>
                <a:lnTo>
                  <a:pt x="222545" y="65864"/>
                </a:lnTo>
                <a:lnTo>
                  <a:pt x="219375" y="61773"/>
                </a:lnTo>
                <a:lnTo>
                  <a:pt x="219477" y="61773"/>
                </a:lnTo>
                <a:lnTo>
                  <a:pt x="218659" y="60239"/>
                </a:lnTo>
                <a:lnTo>
                  <a:pt x="219170" y="58398"/>
                </a:lnTo>
                <a:lnTo>
                  <a:pt x="219682" y="58500"/>
                </a:lnTo>
                <a:lnTo>
                  <a:pt x="220602" y="57477"/>
                </a:lnTo>
                <a:lnTo>
                  <a:pt x="221216" y="57989"/>
                </a:lnTo>
                <a:lnTo>
                  <a:pt x="221625" y="57682"/>
                </a:lnTo>
                <a:lnTo>
                  <a:pt x="221830" y="57886"/>
                </a:lnTo>
                <a:lnTo>
                  <a:pt x="221830" y="58500"/>
                </a:lnTo>
                <a:lnTo>
                  <a:pt x="222239" y="59011"/>
                </a:lnTo>
                <a:lnTo>
                  <a:pt x="222136" y="59011"/>
                </a:lnTo>
                <a:lnTo>
                  <a:pt x="222545" y="59114"/>
                </a:lnTo>
                <a:lnTo>
                  <a:pt x="222239" y="58500"/>
                </a:lnTo>
                <a:lnTo>
                  <a:pt x="222443" y="58091"/>
                </a:lnTo>
                <a:lnTo>
                  <a:pt x="224080" y="57477"/>
                </a:lnTo>
                <a:lnTo>
                  <a:pt x="224591" y="57477"/>
                </a:lnTo>
                <a:lnTo>
                  <a:pt x="224693" y="57170"/>
                </a:lnTo>
                <a:lnTo>
                  <a:pt x="225102" y="57068"/>
                </a:lnTo>
                <a:lnTo>
                  <a:pt x="224795" y="56455"/>
                </a:lnTo>
                <a:lnTo>
                  <a:pt x="225000" y="56250"/>
                </a:lnTo>
                <a:lnTo>
                  <a:pt x="225716" y="57068"/>
                </a:lnTo>
                <a:lnTo>
                  <a:pt x="226023" y="56659"/>
                </a:lnTo>
                <a:lnTo>
                  <a:pt x="226125" y="56761"/>
                </a:lnTo>
                <a:lnTo>
                  <a:pt x="226534" y="56659"/>
                </a:lnTo>
                <a:lnTo>
                  <a:pt x="226739" y="56659"/>
                </a:lnTo>
                <a:lnTo>
                  <a:pt x="226739" y="56557"/>
                </a:lnTo>
                <a:lnTo>
                  <a:pt x="227352" y="56455"/>
                </a:lnTo>
                <a:lnTo>
                  <a:pt x="227761" y="55739"/>
                </a:lnTo>
                <a:lnTo>
                  <a:pt x="228170" y="55739"/>
                </a:lnTo>
                <a:lnTo>
                  <a:pt x="228375" y="55534"/>
                </a:lnTo>
                <a:lnTo>
                  <a:pt x="228477" y="54920"/>
                </a:lnTo>
                <a:lnTo>
                  <a:pt x="229807" y="54000"/>
                </a:lnTo>
                <a:lnTo>
                  <a:pt x="229705" y="53386"/>
                </a:lnTo>
                <a:lnTo>
                  <a:pt x="229193" y="53182"/>
                </a:lnTo>
                <a:lnTo>
                  <a:pt x="229807" y="52977"/>
                </a:lnTo>
                <a:lnTo>
                  <a:pt x="229398" y="52466"/>
                </a:lnTo>
                <a:lnTo>
                  <a:pt x="229602" y="52466"/>
                </a:lnTo>
                <a:lnTo>
                  <a:pt x="229807" y="52670"/>
                </a:lnTo>
                <a:lnTo>
                  <a:pt x="230318" y="50932"/>
                </a:lnTo>
                <a:lnTo>
                  <a:pt x="230727" y="50932"/>
                </a:lnTo>
                <a:lnTo>
                  <a:pt x="230523" y="50318"/>
                </a:lnTo>
                <a:lnTo>
                  <a:pt x="230625" y="50318"/>
                </a:lnTo>
                <a:lnTo>
                  <a:pt x="230318" y="50114"/>
                </a:lnTo>
                <a:lnTo>
                  <a:pt x="230727" y="50114"/>
                </a:lnTo>
                <a:lnTo>
                  <a:pt x="230625" y="49602"/>
                </a:lnTo>
                <a:lnTo>
                  <a:pt x="230318" y="49705"/>
                </a:lnTo>
                <a:lnTo>
                  <a:pt x="230625" y="49295"/>
                </a:lnTo>
                <a:lnTo>
                  <a:pt x="229807" y="48886"/>
                </a:lnTo>
                <a:lnTo>
                  <a:pt x="229295" y="49091"/>
                </a:lnTo>
                <a:lnTo>
                  <a:pt x="228886" y="48989"/>
                </a:lnTo>
                <a:lnTo>
                  <a:pt x="230011" y="48273"/>
                </a:lnTo>
                <a:lnTo>
                  <a:pt x="229909" y="47966"/>
                </a:lnTo>
                <a:lnTo>
                  <a:pt x="228682" y="47148"/>
                </a:lnTo>
                <a:lnTo>
                  <a:pt x="228170" y="47250"/>
                </a:lnTo>
                <a:lnTo>
                  <a:pt x="228477" y="47045"/>
                </a:lnTo>
                <a:lnTo>
                  <a:pt x="229807" y="47455"/>
                </a:lnTo>
                <a:lnTo>
                  <a:pt x="226227" y="44080"/>
                </a:lnTo>
                <a:lnTo>
                  <a:pt x="226739" y="43057"/>
                </a:lnTo>
                <a:lnTo>
                  <a:pt x="226534" y="42750"/>
                </a:lnTo>
                <a:lnTo>
                  <a:pt x="226534" y="42750"/>
                </a:lnTo>
                <a:lnTo>
                  <a:pt x="226739" y="42955"/>
                </a:lnTo>
                <a:lnTo>
                  <a:pt x="227045" y="42545"/>
                </a:lnTo>
                <a:lnTo>
                  <a:pt x="226943" y="42341"/>
                </a:lnTo>
                <a:lnTo>
                  <a:pt x="228170" y="41932"/>
                </a:lnTo>
                <a:lnTo>
                  <a:pt x="228170" y="41523"/>
                </a:lnTo>
                <a:lnTo>
                  <a:pt x="225920" y="41216"/>
                </a:lnTo>
                <a:lnTo>
                  <a:pt x="225511" y="41830"/>
                </a:lnTo>
                <a:lnTo>
                  <a:pt x="225000" y="41625"/>
                </a:lnTo>
                <a:lnTo>
                  <a:pt x="224898" y="41216"/>
                </a:lnTo>
                <a:lnTo>
                  <a:pt x="223159" y="39989"/>
                </a:lnTo>
                <a:lnTo>
                  <a:pt x="224182" y="39580"/>
                </a:lnTo>
                <a:lnTo>
                  <a:pt x="224284" y="38966"/>
                </a:lnTo>
                <a:lnTo>
                  <a:pt x="224898" y="38659"/>
                </a:lnTo>
                <a:lnTo>
                  <a:pt x="225000" y="38250"/>
                </a:lnTo>
                <a:lnTo>
                  <a:pt x="225614" y="37943"/>
                </a:lnTo>
                <a:lnTo>
                  <a:pt x="226227" y="38557"/>
                </a:lnTo>
                <a:lnTo>
                  <a:pt x="226023" y="39477"/>
                </a:lnTo>
                <a:lnTo>
                  <a:pt x="226432" y="39477"/>
                </a:lnTo>
                <a:lnTo>
                  <a:pt x="226432" y="39784"/>
                </a:lnTo>
                <a:lnTo>
                  <a:pt x="226125" y="39989"/>
                </a:lnTo>
                <a:lnTo>
                  <a:pt x="226534" y="39989"/>
                </a:lnTo>
                <a:lnTo>
                  <a:pt x="226636" y="39886"/>
                </a:lnTo>
                <a:lnTo>
                  <a:pt x="228273" y="38864"/>
                </a:lnTo>
                <a:lnTo>
                  <a:pt x="228682" y="39273"/>
                </a:lnTo>
                <a:lnTo>
                  <a:pt x="228784" y="39068"/>
                </a:lnTo>
                <a:lnTo>
                  <a:pt x="229500" y="39580"/>
                </a:lnTo>
                <a:lnTo>
                  <a:pt x="229602" y="40091"/>
                </a:lnTo>
                <a:lnTo>
                  <a:pt x="229909" y="40193"/>
                </a:lnTo>
                <a:lnTo>
                  <a:pt x="229500" y="40807"/>
                </a:lnTo>
                <a:lnTo>
                  <a:pt x="230011" y="40807"/>
                </a:lnTo>
                <a:lnTo>
                  <a:pt x="229807" y="41011"/>
                </a:lnTo>
                <a:lnTo>
                  <a:pt x="230114" y="41114"/>
                </a:lnTo>
                <a:lnTo>
                  <a:pt x="230216" y="41216"/>
                </a:lnTo>
                <a:lnTo>
                  <a:pt x="230420" y="41114"/>
                </a:lnTo>
                <a:lnTo>
                  <a:pt x="230523" y="40909"/>
                </a:lnTo>
                <a:lnTo>
                  <a:pt x="231955" y="42136"/>
                </a:lnTo>
                <a:lnTo>
                  <a:pt x="231341" y="42136"/>
                </a:lnTo>
                <a:lnTo>
                  <a:pt x="232670" y="44182"/>
                </a:lnTo>
                <a:lnTo>
                  <a:pt x="232568" y="44284"/>
                </a:lnTo>
                <a:lnTo>
                  <a:pt x="232670" y="44386"/>
                </a:lnTo>
                <a:lnTo>
                  <a:pt x="232466" y="44386"/>
                </a:lnTo>
                <a:lnTo>
                  <a:pt x="232875" y="44795"/>
                </a:lnTo>
                <a:lnTo>
                  <a:pt x="233080" y="44591"/>
                </a:lnTo>
                <a:lnTo>
                  <a:pt x="233182" y="44284"/>
                </a:lnTo>
                <a:lnTo>
                  <a:pt x="233489" y="44489"/>
                </a:lnTo>
                <a:lnTo>
                  <a:pt x="233386" y="44284"/>
                </a:lnTo>
                <a:lnTo>
                  <a:pt x="233591" y="44284"/>
                </a:lnTo>
                <a:lnTo>
                  <a:pt x="233693" y="44080"/>
                </a:lnTo>
                <a:lnTo>
                  <a:pt x="234205" y="44182"/>
                </a:lnTo>
                <a:lnTo>
                  <a:pt x="234614" y="43875"/>
                </a:lnTo>
                <a:lnTo>
                  <a:pt x="234614" y="42955"/>
                </a:lnTo>
                <a:lnTo>
                  <a:pt x="231034" y="39170"/>
                </a:lnTo>
                <a:lnTo>
                  <a:pt x="232261" y="38045"/>
                </a:lnTo>
                <a:lnTo>
                  <a:pt x="232057" y="36205"/>
                </a:lnTo>
                <a:lnTo>
                  <a:pt x="232057" y="36205"/>
                </a:lnTo>
                <a:lnTo>
                  <a:pt x="232364" y="36307"/>
                </a:lnTo>
                <a:lnTo>
                  <a:pt x="232670" y="35591"/>
                </a:lnTo>
                <a:lnTo>
                  <a:pt x="232977" y="35591"/>
                </a:lnTo>
                <a:lnTo>
                  <a:pt x="234102" y="36102"/>
                </a:lnTo>
                <a:lnTo>
                  <a:pt x="235739" y="30273"/>
                </a:lnTo>
                <a:lnTo>
                  <a:pt x="232670" y="25773"/>
                </a:lnTo>
                <a:lnTo>
                  <a:pt x="232670" y="25466"/>
                </a:lnTo>
                <a:lnTo>
                  <a:pt x="229909" y="24545"/>
                </a:lnTo>
                <a:lnTo>
                  <a:pt x="230420" y="25159"/>
                </a:lnTo>
                <a:lnTo>
                  <a:pt x="230318" y="25364"/>
                </a:lnTo>
                <a:lnTo>
                  <a:pt x="230114" y="24955"/>
                </a:lnTo>
                <a:lnTo>
                  <a:pt x="230114" y="25159"/>
                </a:lnTo>
                <a:lnTo>
                  <a:pt x="229500" y="25261"/>
                </a:lnTo>
                <a:lnTo>
                  <a:pt x="229602" y="24955"/>
                </a:lnTo>
                <a:lnTo>
                  <a:pt x="228886" y="24648"/>
                </a:lnTo>
                <a:lnTo>
                  <a:pt x="229193" y="25057"/>
                </a:lnTo>
                <a:lnTo>
                  <a:pt x="226841" y="23830"/>
                </a:lnTo>
                <a:lnTo>
                  <a:pt x="228068" y="21068"/>
                </a:lnTo>
                <a:lnTo>
                  <a:pt x="227864" y="20761"/>
                </a:lnTo>
                <a:lnTo>
                  <a:pt x="228170" y="20455"/>
                </a:lnTo>
                <a:lnTo>
                  <a:pt x="228170" y="20045"/>
                </a:lnTo>
                <a:lnTo>
                  <a:pt x="231034" y="19841"/>
                </a:lnTo>
                <a:lnTo>
                  <a:pt x="231034" y="19636"/>
                </a:lnTo>
                <a:lnTo>
                  <a:pt x="232875" y="19841"/>
                </a:lnTo>
                <a:lnTo>
                  <a:pt x="232568" y="19534"/>
                </a:lnTo>
                <a:lnTo>
                  <a:pt x="232875" y="19636"/>
                </a:lnTo>
                <a:lnTo>
                  <a:pt x="232670" y="19432"/>
                </a:lnTo>
                <a:lnTo>
                  <a:pt x="233898" y="19534"/>
                </a:lnTo>
                <a:lnTo>
                  <a:pt x="233795" y="19636"/>
                </a:lnTo>
                <a:lnTo>
                  <a:pt x="235432" y="19841"/>
                </a:lnTo>
                <a:lnTo>
                  <a:pt x="234716" y="19943"/>
                </a:lnTo>
                <a:lnTo>
                  <a:pt x="236250" y="19943"/>
                </a:lnTo>
                <a:lnTo>
                  <a:pt x="236250" y="19841"/>
                </a:lnTo>
                <a:lnTo>
                  <a:pt x="236966" y="19943"/>
                </a:lnTo>
                <a:lnTo>
                  <a:pt x="237068" y="19841"/>
                </a:lnTo>
                <a:lnTo>
                  <a:pt x="237580" y="19841"/>
                </a:lnTo>
                <a:lnTo>
                  <a:pt x="236557" y="19636"/>
                </a:lnTo>
                <a:lnTo>
                  <a:pt x="236148" y="18818"/>
                </a:lnTo>
                <a:lnTo>
                  <a:pt x="236352" y="17489"/>
                </a:lnTo>
                <a:lnTo>
                  <a:pt x="238602" y="17693"/>
                </a:lnTo>
                <a:lnTo>
                  <a:pt x="239011" y="18205"/>
                </a:lnTo>
                <a:lnTo>
                  <a:pt x="239216" y="18102"/>
                </a:lnTo>
                <a:lnTo>
                  <a:pt x="239625" y="18511"/>
                </a:lnTo>
                <a:lnTo>
                  <a:pt x="239932" y="18409"/>
                </a:lnTo>
                <a:lnTo>
                  <a:pt x="240341" y="17591"/>
                </a:lnTo>
                <a:lnTo>
                  <a:pt x="240239" y="17489"/>
                </a:lnTo>
                <a:lnTo>
                  <a:pt x="240648" y="17693"/>
                </a:lnTo>
                <a:lnTo>
                  <a:pt x="239727" y="16773"/>
                </a:lnTo>
                <a:lnTo>
                  <a:pt x="241364" y="16875"/>
                </a:lnTo>
                <a:lnTo>
                  <a:pt x="240648" y="16875"/>
                </a:lnTo>
                <a:lnTo>
                  <a:pt x="241875" y="18307"/>
                </a:lnTo>
                <a:lnTo>
                  <a:pt x="241261" y="18614"/>
                </a:lnTo>
                <a:lnTo>
                  <a:pt x="241261" y="19432"/>
                </a:lnTo>
                <a:lnTo>
                  <a:pt x="241159" y="19534"/>
                </a:lnTo>
                <a:lnTo>
                  <a:pt x="241057" y="20966"/>
                </a:lnTo>
                <a:lnTo>
                  <a:pt x="240648" y="20966"/>
                </a:lnTo>
                <a:lnTo>
                  <a:pt x="240750" y="21170"/>
                </a:lnTo>
                <a:lnTo>
                  <a:pt x="240443" y="21273"/>
                </a:lnTo>
                <a:lnTo>
                  <a:pt x="240852" y="21784"/>
                </a:lnTo>
                <a:lnTo>
                  <a:pt x="240852" y="22398"/>
                </a:lnTo>
                <a:lnTo>
                  <a:pt x="246784" y="27716"/>
                </a:lnTo>
                <a:lnTo>
                  <a:pt x="247091" y="26898"/>
                </a:lnTo>
                <a:lnTo>
                  <a:pt x="246273" y="25773"/>
                </a:lnTo>
                <a:lnTo>
                  <a:pt x="246273" y="25773"/>
                </a:lnTo>
                <a:lnTo>
                  <a:pt x="246580" y="25977"/>
                </a:lnTo>
                <a:lnTo>
                  <a:pt x="247398" y="25773"/>
                </a:lnTo>
                <a:lnTo>
                  <a:pt x="246477" y="24852"/>
                </a:lnTo>
                <a:lnTo>
                  <a:pt x="246580" y="24341"/>
                </a:lnTo>
                <a:lnTo>
                  <a:pt x="247193" y="24341"/>
                </a:lnTo>
                <a:lnTo>
                  <a:pt x="246068" y="22705"/>
                </a:lnTo>
                <a:lnTo>
                  <a:pt x="246170" y="22398"/>
                </a:lnTo>
                <a:lnTo>
                  <a:pt x="246375" y="22807"/>
                </a:lnTo>
                <a:lnTo>
                  <a:pt x="246784" y="22705"/>
                </a:lnTo>
                <a:lnTo>
                  <a:pt x="245045" y="21170"/>
                </a:lnTo>
                <a:lnTo>
                  <a:pt x="244330" y="21068"/>
                </a:lnTo>
                <a:lnTo>
                  <a:pt x="244432" y="21273"/>
                </a:lnTo>
                <a:lnTo>
                  <a:pt x="243614" y="20761"/>
                </a:lnTo>
                <a:lnTo>
                  <a:pt x="243307" y="19943"/>
                </a:lnTo>
                <a:lnTo>
                  <a:pt x="243409" y="19943"/>
                </a:lnTo>
                <a:lnTo>
                  <a:pt x="242898" y="19227"/>
                </a:lnTo>
                <a:lnTo>
                  <a:pt x="244023" y="19227"/>
                </a:lnTo>
                <a:lnTo>
                  <a:pt x="243818" y="19023"/>
                </a:lnTo>
                <a:lnTo>
                  <a:pt x="244330" y="18716"/>
                </a:lnTo>
                <a:lnTo>
                  <a:pt x="244943" y="19227"/>
                </a:lnTo>
                <a:lnTo>
                  <a:pt x="244943" y="18920"/>
                </a:lnTo>
                <a:lnTo>
                  <a:pt x="245250" y="18716"/>
                </a:lnTo>
                <a:lnTo>
                  <a:pt x="247807" y="19125"/>
                </a:lnTo>
                <a:lnTo>
                  <a:pt x="247398" y="18716"/>
                </a:lnTo>
                <a:lnTo>
                  <a:pt x="247909" y="18102"/>
                </a:lnTo>
                <a:lnTo>
                  <a:pt x="247807" y="18000"/>
                </a:lnTo>
                <a:lnTo>
                  <a:pt x="247909" y="17898"/>
                </a:lnTo>
                <a:lnTo>
                  <a:pt x="248011" y="17898"/>
                </a:lnTo>
                <a:lnTo>
                  <a:pt x="247807" y="17693"/>
                </a:lnTo>
                <a:lnTo>
                  <a:pt x="248011" y="17795"/>
                </a:lnTo>
                <a:lnTo>
                  <a:pt x="248011" y="17489"/>
                </a:lnTo>
                <a:lnTo>
                  <a:pt x="249545" y="16773"/>
                </a:lnTo>
                <a:lnTo>
                  <a:pt x="249136" y="16568"/>
                </a:lnTo>
                <a:lnTo>
                  <a:pt x="251182" y="16977"/>
                </a:lnTo>
                <a:lnTo>
                  <a:pt x="251080" y="16670"/>
                </a:lnTo>
                <a:lnTo>
                  <a:pt x="249443" y="15852"/>
                </a:lnTo>
                <a:lnTo>
                  <a:pt x="249443" y="15852"/>
                </a:lnTo>
                <a:lnTo>
                  <a:pt x="249545" y="15955"/>
                </a:lnTo>
                <a:lnTo>
                  <a:pt x="249545" y="15955"/>
                </a:lnTo>
                <a:lnTo>
                  <a:pt x="249136" y="15750"/>
                </a:lnTo>
                <a:lnTo>
                  <a:pt x="249239" y="15750"/>
                </a:lnTo>
                <a:lnTo>
                  <a:pt x="248011" y="15034"/>
                </a:lnTo>
                <a:lnTo>
                  <a:pt x="248114" y="15239"/>
                </a:lnTo>
                <a:lnTo>
                  <a:pt x="245045" y="14830"/>
                </a:lnTo>
                <a:lnTo>
                  <a:pt x="246682" y="14625"/>
                </a:lnTo>
                <a:lnTo>
                  <a:pt x="245761" y="14420"/>
                </a:lnTo>
                <a:lnTo>
                  <a:pt x="248318" y="14420"/>
                </a:lnTo>
                <a:lnTo>
                  <a:pt x="237375" y="10125"/>
                </a:lnTo>
                <a:lnTo>
                  <a:pt x="237477" y="10227"/>
                </a:lnTo>
                <a:lnTo>
                  <a:pt x="235330" y="10023"/>
                </a:lnTo>
                <a:lnTo>
                  <a:pt x="236864" y="11148"/>
                </a:lnTo>
                <a:lnTo>
                  <a:pt x="236864" y="11148"/>
                </a:lnTo>
                <a:lnTo>
                  <a:pt x="234000" y="10330"/>
                </a:lnTo>
                <a:lnTo>
                  <a:pt x="233795" y="10432"/>
                </a:lnTo>
                <a:lnTo>
                  <a:pt x="230523" y="10432"/>
                </a:lnTo>
                <a:lnTo>
                  <a:pt x="231136" y="11352"/>
                </a:lnTo>
                <a:lnTo>
                  <a:pt x="231136" y="11352"/>
                </a:lnTo>
                <a:lnTo>
                  <a:pt x="222034" y="9205"/>
                </a:lnTo>
                <a:lnTo>
                  <a:pt x="222239" y="9205"/>
                </a:lnTo>
                <a:lnTo>
                  <a:pt x="219375" y="8591"/>
                </a:lnTo>
                <a:lnTo>
                  <a:pt x="219886" y="8489"/>
                </a:lnTo>
                <a:lnTo>
                  <a:pt x="217636" y="8080"/>
                </a:lnTo>
                <a:lnTo>
                  <a:pt x="217330" y="8591"/>
                </a:lnTo>
                <a:lnTo>
                  <a:pt x="216614" y="8489"/>
                </a:lnTo>
                <a:lnTo>
                  <a:pt x="217023" y="8489"/>
                </a:lnTo>
                <a:lnTo>
                  <a:pt x="216716" y="8182"/>
                </a:lnTo>
                <a:lnTo>
                  <a:pt x="215693" y="8182"/>
                </a:lnTo>
                <a:lnTo>
                  <a:pt x="216920" y="8080"/>
                </a:lnTo>
                <a:lnTo>
                  <a:pt x="212727" y="7670"/>
                </a:lnTo>
                <a:lnTo>
                  <a:pt x="213341" y="7875"/>
                </a:lnTo>
                <a:lnTo>
                  <a:pt x="212420" y="8080"/>
                </a:lnTo>
                <a:lnTo>
                  <a:pt x="213239" y="8182"/>
                </a:lnTo>
                <a:lnTo>
                  <a:pt x="213034" y="8284"/>
                </a:lnTo>
                <a:lnTo>
                  <a:pt x="212932" y="8386"/>
                </a:lnTo>
                <a:lnTo>
                  <a:pt x="213852" y="8795"/>
                </a:lnTo>
                <a:lnTo>
                  <a:pt x="212830" y="8795"/>
                </a:lnTo>
                <a:lnTo>
                  <a:pt x="213034" y="9000"/>
                </a:lnTo>
                <a:lnTo>
                  <a:pt x="212830" y="9000"/>
                </a:lnTo>
                <a:lnTo>
                  <a:pt x="213034" y="9102"/>
                </a:lnTo>
                <a:lnTo>
                  <a:pt x="210886" y="8693"/>
                </a:lnTo>
                <a:lnTo>
                  <a:pt x="210580" y="8898"/>
                </a:lnTo>
                <a:lnTo>
                  <a:pt x="208739" y="8591"/>
                </a:lnTo>
                <a:lnTo>
                  <a:pt x="209045" y="9000"/>
                </a:lnTo>
                <a:lnTo>
                  <a:pt x="209045" y="9409"/>
                </a:lnTo>
                <a:lnTo>
                  <a:pt x="208534" y="9307"/>
                </a:lnTo>
                <a:lnTo>
                  <a:pt x="206591" y="8693"/>
                </a:lnTo>
                <a:lnTo>
                  <a:pt x="206898" y="8591"/>
                </a:lnTo>
                <a:lnTo>
                  <a:pt x="205057" y="8080"/>
                </a:lnTo>
                <a:lnTo>
                  <a:pt x="206386" y="8284"/>
                </a:lnTo>
                <a:lnTo>
                  <a:pt x="205364" y="7977"/>
                </a:lnTo>
                <a:lnTo>
                  <a:pt x="205773" y="7773"/>
                </a:lnTo>
                <a:lnTo>
                  <a:pt x="201068" y="7057"/>
                </a:lnTo>
                <a:lnTo>
                  <a:pt x="201682" y="7364"/>
                </a:lnTo>
                <a:lnTo>
                  <a:pt x="201170" y="7568"/>
                </a:lnTo>
                <a:lnTo>
                  <a:pt x="201477" y="7670"/>
                </a:lnTo>
                <a:lnTo>
                  <a:pt x="198205" y="7159"/>
                </a:lnTo>
                <a:lnTo>
                  <a:pt x="195034" y="7159"/>
                </a:lnTo>
                <a:lnTo>
                  <a:pt x="195443" y="7261"/>
                </a:lnTo>
                <a:lnTo>
                  <a:pt x="195545" y="7568"/>
                </a:lnTo>
                <a:lnTo>
                  <a:pt x="195955" y="7875"/>
                </a:lnTo>
                <a:lnTo>
                  <a:pt x="195545" y="7670"/>
                </a:lnTo>
                <a:lnTo>
                  <a:pt x="195545" y="7568"/>
                </a:lnTo>
                <a:lnTo>
                  <a:pt x="194830" y="7159"/>
                </a:lnTo>
                <a:lnTo>
                  <a:pt x="194830" y="6955"/>
                </a:lnTo>
                <a:lnTo>
                  <a:pt x="194216" y="6750"/>
                </a:lnTo>
                <a:lnTo>
                  <a:pt x="194011" y="6955"/>
                </a:lnTo>
                <a:lnTo>
                  <a:pt x="193193" y="6750"/>
                </a:lnTo>
                <a:lnTo>
                  <a:pt x="193295" y="6750"/>
                </a:lnTo>
                <a:lnTo>
                  <a:pt x="192989" y="6648"/>
                </a:lnTo>
                <a:lnTo>
                  <a:pt x="193091" y="6750"/>
                </a:lnTo>
                <a:lnTo>
                  <a:pt x="192375" y="6955"/>
                </a:lnTo>
                <a:lnTo>
                  <a:pt x="193193" y="6955"/>
                </a:lnTo>
                <a:lnTo>
                  <a:pt x="190432" y="7773"/>
                </a:lnTo>
                <a:lnTo>
                  <a:pt x="191966" y="6648"/>
                </a:lnTo>
                <a:lnTo>
                  <a:pt x="191966" y="6443"/>
                </a:lnTo>
                <a:lnTo>
                  <a:pt x="193193" y="5830"/>
                </a:lnTo>
                <a:lnTo>
                  <a:pt x="192068" y="5216"/>
                </a:lnTo>
                <a:lnTo>
                  <a:pt x="192068" y="5216"/>
                </a:lnTo>
                <a:lnTo>
                  <a:pt x="192989" y="5523"/>
                </a:lnTo>
                <a:lnTo>
                  <a:pt x="191966" y="4909"/>
                </a:lnTo>
                <a:lnTo>
                  <a:pt x="191966" y="5114"/>
                </a:lnTo>
                <a:lnTo>
                  <a:pt x="188489" y="4602"/>
                </a:lnTo>
                <a:lnTo>
                  <a:pt x="188489" y="4602"/>
                </a:lnTo>
                <a:lnTo>
                  <a:pt x="188591" y="4705"/>
                </a:lnTo>
                <a:lnTo>
                  <a:pt x="187670" y="4705"/>
                </a:lnTo>
                <a:lnTo>
                  <a:pt x="187977" y="4398"/>
                </a:lnTo>
                <a:lnTo>
                  <a:pt x="185830" y="4295"/>
                </a:lnTo>
                <a:lnTo>
                  <a:pt x="186648" y="4091"/>
                </a:lnTo>
                <a:lnTo>
                  <a:pt x="185114" y="3784"/>
                </a:lnTo>
                <a:close/>
                <a:moveTo>
                  <a:pt x="252818" y="91125"/>
                </a:moveTo>
                <a:lnTo>
                  <a:pt x="252307" y="92455"/>
                </a:lnTo>
                <a:lnTo>
                  <a:pt x="252205" y="92352"/>
                </a:lnTo>
                <a:lnTo>
                  <a:pt x="252000" y="92966"/>
                </a:lnTo>
                <a:lnTo>
                  <a:pt x="252102" y="93170"/>
                </a:lnTo>
                <a:lnTo>
                  <a:pt x="250364" y="97875"/>
                </a:lnTo>
                <a:lnTo>
                  <a:pt x="249341" y="98080"/>
                </a:lnTo>
                <a:lnTo>
                  <a:pt x="246375" y="95727"/>
                </a:lnTo>
                <a:lnTo>
                  <a:pt x="246170" y="95011"/>
                </a:lnTo>
                <a:lnTo>
                  <a:pt x="246886" y="93580"/>
                </a:lnTo>
                <a:lnTo>
                  <a:pt x="247091" y="93682"/>
                </a:lnTo>
                <a:lnTo>
                  <a:pt x="247705" y="92761"/>
                </a:lnTo>
                <a:lnTo>
                  <a:pt x="247193" y="92455"/>
                </a:lnTo>
                <a:lnTo>
                  <a:pt x="247091" y="92864"/>
                </a:lnTo>
                <a:lnTo>
                  <a:pt x="246784" y="92352"/>
                </a:lnTo>
                <a:lnTo>
                  <a:pt x="246886" y="92148"/>
                </a:lnTo>
                <a:lnTo>
                  <a:pt x="246886" y="92148"/>
                </a:lnTo>
                <a:lnTo>
                  <a:pt x="246170" y="92557"/>
                </a:lnTo>
                <a:lnTo>
                  <a:pt x="244227" y="91841"/>
                </a:lnTo>
                <a:lnTo>
                  <a:pt x="244023" y="91841"/>
                </a:lnTo>
                <a:lnTo>
                  <a:pt x="243716" y="91534"/>
                </a:lnTo>
                <a:lnTo>
                  <a:pt x="243307" y="91534"/>
                </a:lnTo>
                <a:lnTo>
                  <a:pt x="243818" y="91841"/>
                </a:lnTo>
                <a:lnTo>
                  <a:pt x="243920" y="92455"/>
                </a:lnTo>
                <a:lnTo>
                  <a:pt x="243614" y="92659"/>
                </a:lnTo>
                <a:lnTo>
                  <a:pt x="242591" y="92455"/>
                </a:lnTo>
                <a:lnTo>
                  <a:pt x="242182" y="92966"/>
                </a:lnTo>
                <a:lnTo>
                  <a:pt x="241977" y="92864"/>
                </a:lnTo>
                <a:lnTo>
                  <a:pt x="241977" y="93068"/>
                </a:lnTo>
                <a:lnTo>
                  <a:pt x="241773" y="93068"/>
                </a:lnTo>
                <a:lnTo>
                  <a:pt x="241466" y="93375"/>
                </a:lnTo>
                <a:lnTo>
                  <a:pt x="241466" y="93784"/>
                </a:lnTo>
                <a:lnTo>
                  <a:pt x="241159" y="93989"/>
                </a:lnTo>
                <a:lnTo>
                  <a:pt x="240852" y="95011"/>
                </a:lnTo>
                <a:lnTo>
                  <a:pt x="240955" y="95318"/>
                </a:lnTo>
                <a:lnTo>
                  <a:pt x="240750" y="95625"/>
                </a:lnTo>
                <a:lnTo>
                  <a:pt x="239420" y="95727"/>
                </a:lnTo>
                <a:lnTo>
                  <a:pt x="239318" y="95727"/>
                </a:lnTo>
                <a:lnTo>
                  <a:pt x="239318" y="95011"/>
                </a:lnTo>
                <a:lnTo>
                  <a:pt x="238500" y="94193"/>
                </a:lnTo>
                <a:lnTo>
                  <a:pt x="238295" y="94500"/>
                </a:lnTo>
                <a:lnTo>
                  <a:pt x="237784" y="94602"/>
                </a:lnTo>
                <a:lnTo>
                  <a:pt x="237375" y="95114"/>
                </a:lnTo>
                <a:lnTo>
                  <a:pt x="237273" y="95011"/>
                </a:lnTo>
                <a:lnTo>
                  <a:pt x="237273" y="94705"/>
                </a:lnTo>
                <a:lnTo>
                  <a:pt x="236557" y="95932"/>
                </a:lnTo>
                <a:lnTo>
                  <a:pt x="236250" y="95727"/>
                </a:lnTo>
                <a:lnTo>
                  <a:pt x="235943" y="96443"/>
                </a:lnTo>
                <a:lnTo>
                  <a:pt x="236148" y="96341"/>
                </a:lnTo>
                <a:lnTo>
                  <a:pt x="236045" y="96545"/>
                </a:lnTo>
                <a:lnTo>
                  <a:pt x="235841" y="96648"/>
                </a:lnTo>
                <a:lnTo>
                  <a:pt x="236148" y="96955"/>
                </a:lnTo>
                <a:lnTo>
                  <a:pt x="235023" y="97057"/>
                </a:lnTo>
                <a:lnTo>
                  <a:pt x="235125" y="97670"/>
                </a:lnTo>
                <a:lnTo>
                  <a:pt x="234818" y="98080"/>
                </a:lnTo>
                <a:lnTo>
                  <a:pt x="234614" y="97364"/>
                </a:lnTo>
                <a:lnTo>
                  <a:pt x="234307" y="97159"/>
                </a:lnTo>
                <a:lnTo>
                  <a:pt x="233795" y="97568"/>
                </a:lnTo>
                <a:lnTo>
                  <a:pt x="233489" y="98795"/>
                </a:lnTo>
                <a:lnTo>
                  <a:pt x="225511" y="103193"/>
                </a:lnTo>
                <a:lnTo>
                  <a:pt x="225614" y="102477"/>
                </a:lnTo>
                <a:lnTo>
                  <a:pt x="224591" y="105034"/>
                </a:lnTo>
                <a:lnTo>
                  <a:pt x="224795" y="106466"/>
                </a:lnTo>
                <a:lnTo>
                  <a:pt x="224386" y="106977"/>
                </a:lnTo>
                <a:lnTo>
                  <a:pt x="224386" y="107386"/>
                </a:lnTo>
                <a:lnTo>
                  <a:pt x="224080" y="106875"/>
                </a:lnTo>
                <a:lnTo>
                  <a:pt x="223977" y="106977"/>
                </a:lnTo>
                <a:lnTo>
                  <a:pt x="223875" y="106977"/>
                </a:lnTo>
                <a:lnTo>
                  <a:pt x="224284" y="113318"/>
                </a:lnTo>
                <a:lnTo>
                  <a:pt x="222955" y="115261"/>
                </a:lnTo>
                <a:lnTo>
                  <a:pt x="223159" y="115364"/>
                </a:lnTo>
                <a:lnTo>
                  <a:pt x="223568" y="115773"/>
                </a:lnTo>
                <a:lnTo>
                  <a:pt x="228989" y="114852"/>
                </a:lnTo>
                <a:lnTo>
                  <a:pt x="229193" y="114955"/>
                </a:lnTo>
                <a:lnTo>
                  <a:pt x="237068" y="112500"/>
                </a:lnTo>
                <a:lnTo>
                  <a:pt x="239932" y="113216"/>
                </a:lnTo>
                <a:lnTo>
                  <a:pt x="240136" y="113523"/>
                </a:lnTo>
                <a:lnTo>
                  <a:pt x="240034" y="113727"/>
                </a:lnTo>
                <a:lnTo>
                  <a:pt x="240341" y="115364"/>
                </a:lnTo>
                <a:lnTo>
                  <a:pt x="240034" y="115568"/>
                </a:lnTo>
                <a:lnTo>
                  <a:pt x="240341" y="115977"/>
                </a:lnTo>
                <a:lnTo>
                  <a:pt x="240648" y="115977"/>
                </a:lnTo>
                <a:lnTo>
                  <a:pt x="240648" y="115670"/>
                </a:lnTo>
                <a:lnTo>
                  <a:pt x="243205" y="113523"/>
                </a:lnTo>
                <a:lnTo>
                  <a:pt x="241261" y="116284"/>
                </a:lnTo>
                <a:lnTo>
                  <a:pt x="242795" y="115159"/>
                </a:lnTo>
                <a:lnTo>
                  <a:pt x="242795" y="115977"/>
                </a:lnTo>
                <a:lnTo>
                  <a:pt x="242182" y="116693"/>
                </a:lnTo>
                <a:lnTo>
                  <a:pt x="242182" y="116693"/>
                </a:lnTo>
                <a:lnTo>
                  <a:pt x="242898" y="116489"/>
                </a:lnTo>
                <a:lnTo>
                  <a:pt x="243000" y="116591"/>
                </a:lnTo>
                <a:lnTo>
                  <a:pt x="243102" y="116591"/>
                </a:lnTo>
                <a:lnTo>
                  <a:pt x="243102" y="116693"/>
                </a:lnTo>
                <a:lnTo>
                  <a:pt x="243000" y="116591"/>
                </a:lnTo>
                <a:lnTo>
                  <a:pt x="242898" y="116591"/>
                </a:lnTo>
                <a:lnTo>
                  <a:pt x="243000" y="119148"/>
                </a:lnTo>
                <a:lnTo>
                  <a:pt x="244739" y="119864"/>
                </a:lnTo>
                <a:lnTo>
                  <a:pt x="246273" y="119352"/>
                </a:lnTo>
                <a:lnTo>
                  <a:pt x="246170" y="119352"/>
                </a:lnTo>
                <a:lnTo>
                  <a:pt x="246784" y="119148"/>
                </a:lnTo>
                <a:lnTo>
                  <a:pt x="246784" y="119148"/>
                </a:lnTo>
                <a:lnTo>
                  <a:pt x="246273" y="119557"/>
                </a:lnTo>
                <a:lnTo>
                  <a:pt x="246989" y="119557"/>
                </a:lnTo>
                <a:lnTo>
                  <a:pt x="246784" y="119761"/>
                </a:lnTo>
                <a:lnTo>
                  <a:pt x="247193" y="120375"/>
                </a:lnTo>
                <a:lnTo>
                  <a:pt x="247500" y="120068"/>
                </a:lnTo>
                <a:lnTo>
                  <a:pt x="247295" y="120068"/>
                </a:lnTo>
                <a:lnTo>
                  <a:pt x="254148" y="115057"/>
                </a:lnTo>
                <a:lnTo>
                  <a:pt x="254045" y="114955"/>
                </a:lnTo>
                <a:lnTo>
                  <a:pt x="258648" y="109432"/>
                </a:lnTo>
                <a:lnTo>
                  <a:pt x="259261" y="106773"/>
                </a:lnTo>
                <a:lnTo>
                  <a:pt x="258648" y="104932"/>
                </a:lnTo>
                <a:lnTo>
                  <a:pt x="258034" y="104420"/>
                </a:lnTo>
                <a:lnTo>
                  <a:pt x="257932" y="103193"/>
                </a:lnTo>
                <a:lnTo>
                  <a:pt x="257318" y="103193"/>
                </a:lnTo>
                <a:lnTo>
                  <a:pt x="257318" y="103091"/>
                </a:lnTo>
                <a:lnTo>
                  <a:pt x="257114" y="103091"/>
                </a:lnTo>
                <a:lnTo>
                  <a:pt x="256909" y="101148"/>
                </a:lnTo>
                <a:lnTo>
                  <a:pt x="254966" y="99614"/>
                </a:lnTo>
                <a:lnTo>
                  <a:pt x="254761" y="95318"/>
                </a:lnTo>
                <a:lnTo>
                  <a:pt x="254250" y="94807"/>
                </a:lnTo>
                <a:lnTo>
                  <a:pt x="253739" y="94909"/>
                </a:lnTo>
                <a:lnTo>
                  <a:pt x="252920" y="91227"/>
                </a:lnTo>
                <a:lnTo>
                  <a:pt x="252818" y="91125"/>
                </a:lnTo>
                <a:close/>
                <a:moveTo>
                  <a:pt x="272352" y="115466"/>
                </a:moveTo>
                <a:lnTo>
                  <a:pt x="272352" y="116591"/>
                </a:lnTo>
                <a:lnTo>
                  <a:pt x="272659" y="116386"/>
                </a:lnTo>
                <a:lnTo>
                  <a:pt x="272352" y="116693"/>
                </a:lnTo>
                <a:lnTo>
                  <a:pt x="272352" y="117511"/>
                </a:lnTo>
                <a:lnTo>
                  <a:pt x="272557" y="117000"/>
                </a:lnTo>
                <a:lnTo>
                  <a:pt x="272557" y="117307"/>
                </a:lnTo>
                <a:lnTo>
                  <a:pt x="272659" y="117205"/>
                </a:lnTo>
                <a:lnTo>
                  <a:pt x="272455" y="117716"/>
                </a:lnTo>
                <a:lnTo>
                  <a:pt x="272352" y="117614"/>
                </a:lnTo>
                <a:lnTo>
                  <a:pt x="272352" y="118125"/>
                </a:lnTo>
                <a:lnTo>
                  <a:pt x="272659" y="118227"/>
                </a:lnTo>
                <a:lnTo>
                  <a:pt x="272352" y="118330"/>
                </a:lnTo>
                <a:lnTo>
                  <a:pt x="272352" y="118227"/>
                </a:lnTo>
                <a:lnTo>
                  <a:pt x="270920" y="120170"/>
                </a:lnTo>
                <a:lnTo>
                  <a:pt x="270205" y="120477"/>
                </a:lnTo>
                <a:lnTo>
                  <a:pt x="270716" y="121398"/>
                </a:lnTo>
                <a:lnTo>
                  <a:pt x="269386" y="122523"/>
                </a:lnTo>
                <a:lnTo>
                  <a:pt x="269591" y="122420"/>
                </a:lnTo>
                <a:lnTo>
                  <a:pt x="269489" y="122625"/>
                </a:lnTo>
                <a:lnTo>
                  <a:pt x="270102" y="122625"/>
                </a:lnTo>
                <a:lnTo>
                  <a:pt x="275216" y="118739"/>
                </a:lnTo>
                <a:lnTo>
                  <a:pt x="274091" y="119148"/>
                </a:lnTo>
                <a:lnTo>
                  <a:pt x="273273" y="118739"/>
                </a:lnTo>
                <a:lnTo>
                  <a:pt x="273580" y="117818"/>
                </a:lnTo>
                <a:lnTo>
                  <a:pt x="273477" y="117818"/>
                </a:lnTo>
                <a:lnTo>
                  <a:pt x="273477" y="117614"/>
                </a:lnTo>
                <a:lnTo>
                  <a:pt x="273170" y="118330"/>
                </a:lnTo>
                <a:lnTo>
                  <a:pt x="272659" y="117920"/>
                </a:lnTo>
                <a:lnTo>
                  <a:pt x="273273" y="116284"/>
                </a:lnTo>
                <a:lnTo>
                  <a:pt x="273068" y="116386"/>
                </a:lnTo>
                <a:lnTo>
                  <a:pt x="272761" y="115875"/>
                </a:lnTo>
                <a:lnTo>
                  <a:pt x="272557" y="115977"/>
                </a:lnTo>
                <a:lnTo>
                  <a:pt x="272557" y="115977"/>
                </a:lnTo>
                <a:lnTo>
                  <a:pt x="272659" y="115466"/>
                </a:lnTo>
                <a:close/>
                <a:moveTo>
                  <a:pt x="246959" y="123166"/>
                </a:moveTo>
                <a:lnTo>
                  <a:pt x="246901" y="123224"/>
                </a:lnTo>
                <a:lnTo>
                  <a:pt x="246901" y="123224"/>
                </a:lnTo>
                <a:lnTo>
                  <a:pt x="246959" y="123166"/>
                </a:lnTo>
                <a:close/>
                <a:moveTo>
                  <a:pt x="246901" y="123224"/>
                </a:moveTo>
                <a:lnTo>
                  <a:pt x="246886" y="123239"/>
                </a:lnTo>
                <a:lnTo>
                  <a:pt x="246784" y="123443"/>
                </a:lnTo>
                <a:lnTo>
                  <a:pt x="246784" y="123443"/>
                </a:lnTo>
                <a:lnTo>
                  <a:pt x="246901" y="123224"/>
                </a:lnTo>
                <a:close/>
                <a:moveTo>
                  <a:pt x="244841" y="121807"/>
                </a:moveTo>
                <a:lnTo>
                  <a:pt x="244330" y="123341"/>
                </a:lnTo>
                <a:lnTo>
                  <a:pt x="244432" y="123341"/>
                </a:lnTo>
                <a:lnTo>
                  <a:pt x="244330" y="123648"/>
                </a:lnTo>
                <a:lnTo>
                  <a:pt x="244227" y="123443"/>
                </a:lnTo>
                <a:lnTo>
                  <a:pt x="244330" y="124466"/>
                </a:lnTo>
                <a:lnTo>
                  <a:pt x="244023" y="124670"/>
                </a:lnTo>
                <a:lnTo>
                  <a:pt x="244739" y="124670"/>
                </a:lnTo>
                <a:lnTo>
                  <a:pt x="245659" y="123955"/>
                </a:lnTo>
                <a:lnTo>
                  <a:pt x="245557" y="124159"/>
                </a:lnTo>
                <a:lnTo>
                  <a:pt x="245557" y="124159"/>
                </a:lnTo>
                <a:lnTo>
                  <a:pt x="245966" y="124057"/>
                </a:lnTo>
                <a:lnTo>
                  <a:pt x="245761" y="124364"/>
                </a:lnTo>
                <a:lnTo>
                  <a:pt x="246901" y="123224"/>
                </a:lnTo>
                <a:lnTo>
                  <a:pt x="247602" y="121909"/>
                </a:lnTo>
                <a:lnTo>
                  <a:pt x="246375" y="122318"/>
                </a:lnTo>
                <a:lnTo>
                  <a:pt x="244841" y="121807"/>
                </a:lnTo>
                <a:close/>
                <a:moveTo>
                  <a:pt x="265623" y="124957"/>
                </a:moveTo>
                <a:lnTo>
                  <a:pt x="265500" y="124977"/>
                </a:lnTo>
                <a:lnTo>
                  <a:pt x="265705" y="124977"/>
                </a:lnTo>
                <a:lnTo>
                  <a:pt x="265623" y="124957"/>
                </a:lnTo>
                <a:close/>
                <a:moveTo>
                  <a:pt x="268568" y="121705"/>
                </a:moveTo>
                <a:lnTo>
                  <a:pt x="265091" y="124057"/>
                </a:lnTo>
                <a:lnTo>
                  <a:pt x="265193" y="123852"/>
                </a:lnTo>
                <a:lnTo>
                  <a:pt x="265193" y="123852"/>
                </a:lnTo>
                <a:lnTo>
                  <a:pt x="264784" y="124159"/>
                </a:lnTo>
                <a:lnTo>
                  <a:pt x="264580" y="124261"/>
                </a:lnTo>
                <a:lnTo>
                  <a:pt x="264375" y="124261"/>
                </a:lnTo>
                <a:lnTo>
                  <a:pt x="264375" y="124364"/>
                </a:lnTo>
                <a:lnTo>
                  <a:pt x="260489" y="126102"/>
                </a:lnTo>
                <a:lnTo>
                  <a:pt x="260489" y="126102"/>
                </a:lnTo>
                <a:lnTo>
                  <a:pt x="260591" y="126000"/>
                </a:lnTo>
                <a:lnTo>
                  <a:pt x="259466" y="126818"/>
                </a:lnTo>
                <a:lnTo>
                  <a:pt x="259670" y="126818"/>
                </a:lnTo>
                <a:lnTo>
                  <a:pt x="259364" y="126920"/>
                </a:lnTo>
                <a:lnTo>
                  <a:pt x="259568" y="126920"/>
                </a:lnTo>
                <a:lnTo>
                  <a:pt x="259063" y="127173"/>
                </a:lnTo>
                <a:lnTo>
                  <a:pt x="259063" y="127173"/>
                </a:lnTo>
                <a:lnTo>
                  <a:pt x="259159" y="127125"/>
                </a:lnTo>
                <a:lnTo>
                  <a:pt x="258955" y="127330"/>
                </a:lnTo>
                <a:lnTo>
                  <a:pt x="259261" y="127227"/>
                </a:lnTo>
                <a:lnTo>
                  <a:pt x="258955" y="127432"/>
                </a:lnTo>
                <a:lnTo>
                  <a:pt x="259670" y="127636"/>
                </a:lnTo>
                <a:lnTo>
                  <a:pt x="259875" y="127841"/>
                </a:lnTo>
                <a:lnTo>
                  <a:pt x="265295" y="124875"/>
                </a:lnTo>
                <a:lnTo>
                  <a:pt x="265623" y="124957"/>
                </a:lnTo>
                <a:lnTo>
                  <a:pt x="265623" y="124957"/>
                </a:lnTo>
                <a:lnTo>
                  <a:pt x="266114" y="124875"/>
                </a:lnTo>
                <a:lnTo>
                  <a:pt x="266011" y="124670"/>
                </a:lnTo>
                <a:lnTo>
                  <a:pt x="265909" y="124670"/>
                </a:lnTo>
                <a:lnTo>
                  <a:pt x="269284" y="122318"/>
                </a:lnTo>
                <a:lnTo>
                  <a:pt x="268875" y="122420"/>
                </a:lnTo>
                <a:lnTo>
                  <a:pt x="268875" y="122420"/>
                </a:lnTo>
                <a:lnTo>
                  <a:pt x="269080" y="122318"/>
                </a:lnTo>
                <a:lnTo>
                  <a:pt x="269284" y="122216"/>
                </a:lnTo>
                <a:lnTo>
                  <a:pt x="269284" y="122216"/>
                </a:lnTo>
                <a:lnTo>
                  <a:pt x="268670" y="122420"/>
                </a:lnTo>
                <a:lnTo>
                  <a:pt x="269080" y="122114"/>
                </a:lnTo>
                <a:lnTo>
                  <a:pt x="268159" y="122420"/>
                </a:lnTo>
                <a:lnTo>
                  <a:pt x="268261" y="122011"/>
                </a:lnTo>
                <a:lnTo>
                  <a:pt x="268568" y="121705"/>
                </a:lnTo>
                <a:close/>
                <a:moveTo>
                  <a:pt x="76909" y="132648"/>
                </a:moveTo>
                <a:lnTo>
                  <a:pt x="77216" y="132852"/>
                </a:lnTo>
                <a:lnTo>
                  <a:pt x="77011" y="132955"/>
                </a:lnTo>
                <a:lnTo>
                  <a:pt x="77216" y="133057"/>
                </a:lnTo>
                <a:lnTo>
                  <a:pt x="76807" y="133261"/>
                </a:lnTo>
                <a:lnTo>
                  <a:pt x="77625" y="133057"/>
                </a:lnTo>
                <a:lnTo>
                  <a:pt x="77830" y="132750"/>
                </a:lnTo>
                <a:lnTo>
                  <a:pt x="76909" y="132648"/>
                </a:lnTo>
                <a:close/>
                <a:moveTo>
                  <a:pt x="78136" y="132545"/>
                </a:moveTo>
                <a:lnTo>
                  <a:pt x="78136" y="133261"/>
                </a:lnTo>
                <a:lnTo>
                  <a:pt x="78648" y="133364"/>
                </a:lnTo>
                <a:lnTo>
                  <a:pt x="78545" y="133159"/>
                </a:lnTo>
                <a:lnTo>
                  <a:pt x="78852" y="133057"/>
                </a:lnTo>
                <a:lnTo>
                  <a:pt x="78955" y="132852"/>
                </a:lnTo>
                <a:lnTo>
                  <a:pt x="79057" y="132750"/>
                </a:lnTo>
                <a:lnTo>
                  <a:pt x="78750" y="132852"/>
                </a:lnTo>
                <a:lnTo>
                  <a:pt x="78443" y="132648"/>
                </a:lnTo>
                <a:lnTo>
                  <a:pt x="78545" y="132648"/>
                </a:lnTo>
                <a:lnTo>
                  <a:pt x="78136" y="132545"/>
                </a:lnTo>
                <a:close/>
                <a:moveTo>
                  <a:pt x="78136" y="133261"/>
                </a:moveTo>
                <a:lnTo>
                  <a:pt x="78136" y="133568"/>
                </a:lnTo>
                <a:lnTo>
                  <a:pt x="78341" y="133364"/>
                </a:lnTo>
                <a:lnTo>
                  <a:pt x="78136" y="133261"/>
                </a:lnTo>
                <a:close/>
                <a:moveTo>
                  <a:pt x="68830" y="133875"/>
                </a:moveTo>
                <a:lnTo>
                  <a:pt x="67970" y="133970"/>
                </a:lnTo>
                <a:lnTo>
                  <a:pt x="67970" y="133970"/>
                </a:lnTo>
                <a:lnTo>
                  <a:pt x="68114" y="133875"/>
                </a:lnTo>
                <a:close/>
                <a:moveTo>
                  <a:pt x="63920" y="8386"/>
                </a:moveTo>
                <a:lnTo>
                  <a:pt x="62795" y="8795"/>
                </a:lnTo>
                <a:lnTo>
                  <a:pt x="63000" y="8795"/>
                </a:lnTo>
                <a:lnTo>
                  <a:pt x="62182" y="9000"/>
                </a:lnTo>
                <a:lnTo>
                  <a:pt x="61568" y="10330"/>
                </a:lnTo>
                <a:lnTo>
                  <a:pt x="62693" y="10534"/>
                </a:lnTo>
                <a:lnTo>
                  <a:pt x="62693" y="10636"/>
                </a:lnTo>
                <a:lnTo>
                  <a:pt x="62386" y="10739"/>
                </a:lnTo>
                <a:lnTo>
                  <a:pt x="62591" y="10636"/>
                </a:lnTo>
                <a:lnTo>
                  <a:pt x="61977" y="10841"/>
                </a:lnTo>
                <a:lnTo>
                  <a:pt x="62080" y="10841"/>
                </a:lnTo>
                <a:lnTo>
                  <a:pt x="61568" y="11148"/>
                </a:lnTo>
                <a:lnTo>
                  <a:pt x="62182" y="11250"/>
                </a:lnTo>
                <a:lnTo>
                  <a:pt x="60136" y="12068"/>
                </a:lnTo>
                <a:lnTo>
                  <a:pt x="59727" y="12784"/>
                </a:lnTo>
                <a:lnTo>
                  <a:pt x="59216" y="12784"/>
                </a:lnTo>
                <a:lnTo>
                  <a:pt x="59216" y="13091"/>
                </a:lnTo>
                <a:lnTo>
                  <a:pt x="59114" y="12682"/>
                </a:lnTo>
                <a:lnTo>
                  <a:pt x="59420" y="12682"/>
                </a:lnTo>
                <a:lnTo>
                  <a:pt x="59727" y="12477"/>
                </a:lnTo>
                <a:lnTo>
                  <a:pt x="59420" y="12477"/>
                </a:lnTo>
                <a:lnTo>
                  <a:pt x="60239" y="11557"/>
                </a:lnTo>
                <a:lnTo>
                  <a:pt x="59523" y="11761"/>
                </a:lnTo>
                <a:lnTo>
                  <a:pt x="59523" y="11761"/>
                </a:lnTo>
                <a:lnTo>
                  <a:pt x="59932" y="11557"/>
                </a:lnTo>
                <a:lnTo>
                  <a:pt x="59523" y="11557"/>
                </a:lnTo>
                <a:lnTo>
                  <a:pt x="59420" y="11352"/>
                </a:lnTo>
                <a:lnTo>
                  <a:pt x="58602" y="11455"/>
                </a:lnTo>
                <a:lnTo>
                  <a:pt x="58500" y="11864"/>
                </a:lnTo>
                <a:lnTo>
                  <a:pt x="59114" y="11966"/>
                </a:lnTo>
                <a:lnTo>
                  <a:pt x="58500" y="12068"/>
                </a:lnTo>
                <a:lnTo>
                  <a:pt x="58295" y="11761"/>
                </a:lnTo>
                <a:lnTo>
                  <a:pt x="58295" y="11966"/>
                </a:lnTo>
                <a:lnTo>
                  <a:pt x="54307" y="11557"/>
                </a:lnTo>
                <a:lnTo>
                  <a:pt x="53795" y="11045"/>
                </a:lnTo>
                <a:lnTo>
                  <a:pt x="51750" y="11557"/>
                </a:lnTo>
                <a:lnTo>
                  <a:pt x="54000" y="11250"/>
                </a:lnTo>
                <a:lnTo>
                  <a:pt x="54000" y="11250"/>
                </a:lnTo>
                <a:lnTo>
                  <a:pt x="52057" y="11966"/>
                </a:lnTo>
                <a:lnTo>
                  <a:pt x="51239" y="13193"/>
                </a:lnTo>
                <a:lnTo>
                  <a:pt x="50932" y="12068"/>
                </a:lnTo>
                <a:lnTo>
                  <a:pt x="50727" y="11966"/>
                </a:lnTo>
                <a:lnTo>
                  <a:pt x="50625" y="11864"/>
                </a:lnTo>
                <a:lnTo>
                  <a:pt x="46943" y="11864"/>
                </a:lnTo>
                <a:lnTo>
                  <a:pt x="48375" y="11455"/>
                </a:lnTo>
                <a:lnTo>
                  <a:pt x="42341" y="10636"/>
                </a:lnTo>
                <a:lnTo>
                  <a:pt x="42852" y="10330"/>
                </a:lnTo>
                <a:lnTo>
                  <a:pt x="43057" y="9920"/>
                </a:lnTo>
                <a:lnTo>
                  <a:pt x="42545" y="10023"/>
                </a:lnTo>
                <a:lnTo>
                  <a:pt x="42750" y="10125"/>
                </a:lnTo>
                <a:lnTo>
                  <a:pt x="41420" y="10636"/>
                </a:lnTo>
                <a:lnTo>
                  <a:pt x="41420" y="9920"/>
                </a:lnTo>
                <a:lnTo>
                  <a:pt x="40909" y="9716"/>
                </a:lnTo>
                <a:lnTo>
                  <a:pt x="40909" y="9716"/>
                </a:lnTo>
                <a:lnTo>
                  <a:pt x="41011" y="9818"/>
                </a:lnTo>
                <a:lnTo>
                  <a:pt x="41114" y="9818"/>
                </a:lnTo>
                <a:lnTo>
                  <a:pt x="39580" y="10330"/>
                </a:lnTo>
                <a:lnTo>
                  <a:pt x="39989" y="10125"/>
                </a:lnTo>
                <a:lnTo>
                  <a:pt x="37841" y="10739"/>
                </a:lnTo>
                <a:lnTo>
                  <a:pt x="38045" y="10534"/>
                </a:lnTo>
                <a:lnTo>
                  <a:pt x="37739" y="10636"/>
                </a:lnTo>
                <a:lnTo>
                  <a:pt x="37841" y="10636"/>
                </a:lnTo>
                <a:lnTo>
                  <a:pt x="36409" y="11045"/>
                </a:lnTo>
                <a:lnTo>
                  <a:pt x="36102" y="11045"/>
                </a:lnTo>
                <a:lnTo>
                  <a:pt x="35898" y="11148"/>
                </a:lnTo>
                <a:lnTo>
                  <a:pt x="35898" y="11045"/>
                </a:lnTo>
                <a:lnTo>
                  <a:pt x="36102" y="11045"/>
                </a:lnTo>
                <a:lnTo>
                  <a:pt x="39682" y="9920"/>
                </a:lnTo>
                <a:lnTo>
                  <a:pt x="37330" y="10330"/>
                </a:lnTo>
                <a:lnTo>
                  <a:pt x="37432" y="10330"/>
                </a:lnTo>
                <a:lnTo>
                  <a:pt x="35795" y="10739"/>
                </a:lnTo>
                <a:lnTo>
                  <a:pt x="36307" y="10534"/>
                </a:lnTo>
                <a:lnTo>
                  <a:pt x="34466" y="10841"/>
                </a:lnTo>
                <a:lnTo>
                  <a:pt x="34670" y="10943"/>
                </a:lnTo>
                <a:lnTo>
                  <a:pt x="34364" y="11045"/>
                </a:lnTo>
                <a:lnTo>
                  <a:pt x="34568" y="11148"/>
                </a:lnTo>
                <a:lnTo>
                  <a:pt x="25466" y="9716"/>
                </a:lnTo>
                <a:lnTo>
                  <a:pt x="25773" y="9614"/>
                </a:lnTo>
                <a:lnTo>
                  <a:pt x="25466" y="9614"/>
                </a:lnTo>
                <a:lnTo>
                  <a:pt x="25466" y="9511"/>
                </a:lnTo>
                <a:lnTo>
                  <a:pt x="25364" y="9511"/>
                </a:lnTo>
                <a:lnTo>
                  <a:pt x="25773" y="9409"/>
                </a:lnTo>
                <a:lnTo>
                  <a:pt x="24239" y="9307"/>
                </a:lnTo>
                <a:lnTo>
                  <a:pt x="24341" y="9205"/>
                </a:lnTo>
                <a:lnTo>
                  <a:pt x="23318" y="9409"/>
                </a:lnTo>
                <a:lnTo>
                  <a:pt x="23318" y="9307"/>
                </a:lnTo>
                <a:lnTo>
                  <a:pt x="24034" y="9102"/>
                </a:lnTo>
                <a:lnTo>
                  <a:pt x="23625" y="9000"/>
                </a:lnTo>
                <a:lnTo>
                  <a:pt x="23727" y="8898"/>
                </a:lnTo>
                <a:lnTo>
                  <a:pt x="23727" y="8898"/>
                </a:lnTo>
                <a:lnTo>
                  <a:pt x="21068" y="9409"/>
                </a:lnTo>
                <a:lnTo>
                  <a:pt x="21068" y="9409"/>
                </a:lnTo>
                <a:lnTo>
                  <a:pt x="21273" y="9307"/>
                </a:lnTo>
                <a:lnTo>
                  <a:pt x="20455" y="9511"/>
                </a:lnTo>
                <a:lnTo>
                  <a:pt x="20761" y="9614"/>
                </a:lnTo>
                <a:lnTo>
                  <a:pt x="20148" y="9818"/>
                </a:lnTo>
                <a:lnTo>
                  <a:pt x="20045" y="9818"/>
                </a:lnTo>
                <a:lnTo>
                  <a:pt x="20455" y="9614"/>
                </a:lnTo>
                <a:lnTo>
                  <a:pt x="18637" y="9901"/>
                </a:lnTo>
                <a:lnTo>
                  <a:pt x="18637" y="9901"/>
                </a:lnTo>
                <a:lnTo>
                  <a:pt x="13295" y="11455"/>
                </a:lnTo>
                <a:lnTo>
                  <a:pt x="13398" y="11455"/>
                </a:lnTo>
                <a:lnTo>
                  <a:pt x="13193" y="11557"/>
                </a:lnTo>
                <a:lnTo>
                  <a:pt x="14011" y="12273"/>
                </a:lnTo>
                <a:lnTo>
                  <a:pt x="13909" y="12682"/>
                </a:lnTo>
                <a:lnTo>
                  <a:pt x="14625" y="12580"/>
                </a:lnTo>
                <a:lnTo>
                  <a:pt x="14625" y="12580"/>
                </a:lnTo>
                <a:lnTo>
                  <a:pt x="14523" y="12682"/>
                </a:lnTo>
                <a:lnTo>
                  <a:pt x="14932" y="12682"/>
                </a:lnTo>
                <a:lnTo>
                  <a:pt x="14523" y="12989"/>
                </a:lnTo>
                <a:lnTo>
                  <a:pt x="15341" y="13091"/>
                </a:lnTo>
                <a:lnTo>
                  <a:pt x="14727" y="13193"/>
                </a:lnTo>
                <a:lnTo>
                  <a:pt x="14523" y="12989"/>
                </a:lnTo>
                <a:lnTo>
                  <a:pt x="14420" y="12886"/>
                </a:lnTo>
                <a:lnTo>
                  <a:pt x="14420" y="12784"/>
                </a:lnTo>
                <a:lnTo>
                  <a:pt x="14114" y="12989"/>
                </a:lnTo>
                <a:lnTo>
                  <a:pt x="14114" y="13295"/>
                </a:lnTo>
                <a:lnTo>
                  <a:pt x="14523" y="13295"/>
                </a:lnTo>
                <a:lnTo>
                  <a:pt x="14420" y="13398"/>
                </a:lnTo>
                <a:lnTo>
                  <a:pt x="12375" y="13398"/>
                </a:lnTo>
                <a:lnTo>
                  <a:pt x="12886" y="13091"/>
                </a:lnTo>
                <a:lnTo>
                  <a:pt x="11250" y="13398"/>
                </a:lnTo>
                <a:lnTo>
                  <a:pt x="11352" y="13398"/>
                </a:lnTo>
                <a:lnTo>
                  <a:pt x="9205" y="13909"/>
                </a:lnTo>
                <a:lnTo>
                  <a:pt x="9818" y="14216"/>
                </a:lnTo>
                <a:lnTo>
                  <a:pt x="9102" y="14318"/>
                </a:lnTo>
                <a:lnTo>
                  <a:pt x="9205" y="14523"/>
                </a:lnTo>
                <a:lnTo>
                  <a:pt x="9102" y="14932"/>
                </a:lnTo>
                <a:lnTo>
                  <a:pt x="11045" y="14932"/>
                </a:lnTo>
                <a:lnTo>
                  <a:pt x="11045" y="15034"/>
                </a:lnTo>
                <a:lnTo>
                  <a:pt x="12580" y="14625"/>
                </a:lnTo>
                <a:lnTo>
                  <a:pt x="12784" y="14830"/>
                </a:lnTo>
                <a:lnTo>
                  <a:pt x="12068" y="15034"/>
                </a:lnTo>
                <a:lnTo>
                  <a:pt x="11659" y="15648"/>
                </a:lnTo>
                <a:lnTo>
                  <a:pt x="10534" y="15852"/>
                </a:lnTo>
                <a:lnTo>
                  <a:pt x="8795" y="16261"/>
                </a:lnTo>
                <a:lnTo>
                  <a:pt x="8489" y="16159"/>
                </a:lnTo>
                <a:lnTo>
                  <a:pt x="7745" y="16624"/>
                </a:lnTo>
                <a:lnTo>
                  <a:pt x="7745" y="16624"/>
                </a:lnTo>
                <a:lnTo>
                  <a:pt x="5727" y="17489"/>
                </a:lnTo>
                <a:lnTo>
                  <a:pt x="5830" y="17489"/>
                </a:lnTo>
                <a:lnTo>
                  <a:pt x="5420" y="17693"/>
                </a:lnTo>
                <a:lnTo>
                  <a:pt x="5625" y="17693"/>
                </a:lnTo>
                <a:lnTo>
                  <a:pt x="5318" y="17898"/>
                </a:lnTo>
                <a:lnTo>
                  <a:pt x="5420" y="17898"/>
                </a:lnTo>
                <a:lnTo>
                  <a:pt x="5318" y="18102"/>
                </a:lnTo>
                <a:lnTo>
                  <a:pt x="5318" y="18102"/>
                </a:lnTo>
                <a:lnTo>
                  <a:pt x="5727" y="17898"/>
                </a:lnTo>
                <a:lnTo>
                  <a:pt x="5625" y="18000"/>
                </a:lnTo>
                <a:lnTo>
                  <a:pt x="5727" y="18000"/>
                </a:lnTo>
                <a:lnTo>
                  <a:pt x="5625" y="18102"/>
                </a:lnTo>
                <a:lnTo>
                  <a:pt x="5830" y="18102"/>
                </a:lnTo>
                <a:lnTo>
                  <a:pt x="5420" y="18205"/>
                </a:lnTo>
                <a:lnTo>
                  <a:pt x="6545" y="18307"/>
                </a:lnTo>
                <a:lnTo>
                  <a:pt x="6239" y="18307"/>
                </a:lnTo>
                <a:lnTo>
                  <a:pt x="6443" y="18409"/>
                </a:lnTo>
                <a:lnTo>
                  <a:pt x="6034" y="18614"/>
                </a:lnTo>
                <a:lnTo>
                  <a:pt x="6034" y="18614"/>
                </a:lnTo>
                <a:lnTo>
                  <a:pt x="6136" y="18409"/>
                </a:lnTo>
                <a:lnTo>
                  <a:pt x="5625" y="18511"/>
                </a:lnTo>
                <a:lnTo>
                  <a:pt x="5625" y="18307"/>
                </a:lnTo>
                <a:lnTo>
                  <a:pt x="4807" y="18614"/>
                </a:lnTo>
                <a:lnTo>
                  <a:pt x="5011" y="18614"/>
                </a:lnTo>
                <a:lnTo>
                  <a:pt x="5011" y="19227"/>
                </a:lnTo>
                <a:lnTo>
                  <a:pt x="7466" y="18511"/>
                </a:lnTo>
                <a:lnTo>
                  <a:pt x="7466" y="18511"/>
                </a:lnTo>
                <a:lnTo>
                  <a:pt x="5727" y="19943"/>
                </a:lnTo>
                <a:lnTo>
                  <a:pt x="5932" y="19943"/>
                </a:lnTo>
                <a:lnTo>
                  <a:pt x="5011" y="20352"/>
                </a:lnTo>
                <a:lnTo>
                  <a:pt x="6750" y="20045"/>
                </a:lnTo>
                <a:lnTo>
                  <a:pt x="7159" y="20352"/>
                </a:lnTo>
                <a:lnTo>
                  <a:pt x="8386" y="20045"/>
                </a:lnTo>
                <a:lnTo>
                  <a:pt x="8386" y="20045"/>
                </a:lnTo>
                <a:lnTo>
                  <a:pt x="7875" y="20352"/>
                </a:lnTo>
                <a:lnTo>
                  <a:pt x="7875" y="20352"/>
                </a:lnTo>
                <a:lnTo>
                  <a:pt x="9511" y="19943"/>
                </a:lnTo>
                <a:lnTo>
                  <a:pt x="8080" y="20761"/>
                </a:lnTo>
                <a:lnTo>
                  <a:pt x="8182" y="20864"/>
                </a:lnTo>
                <a:lnTo>
                  <a:pt x="5523" y="22193"/>
                </a:lnTo>
                <a:lnTo>
                  <a:pt x="5523" y="22091"/>
                </a:lnTo>
                <a:lnTo>
                  <a:pt x="3375" y="22909"/>
                </a:lnTo>
                <a:lnTo>
                  <a:pt x="3375" y="23114"/>
                </a:lnTo>
                <a:lnTo>
                  <a:pt x="3170" y="23011"/>
                </a:lnTo>
                <a:lnTo>
                  <a:pt x="2966" y="23114"/>
                </a:lnTo>
                <a:lnTo>
                  <a:pt x="2966" y="23114"/>
                </a:lnTo>
                <a:lnTo>
                  <a:pt x="3170" y="22909"/>
                </a:lnTo>
                <a:lnTo>
                  <a:pt x="2864" y="23011"/>
                </a:lnTo>
                <a:lnTo>
                  <a:pt x="2864" y="23011"/>
                </a:lnTo>
                <a:lnTo>
                  <a:pt x="2966" y="22909"/>
                </a:lnTo>
                <a:lnTo>
                  <a:pt x="1120" y="23634"/>
                </a:lnTo>
                <a:lnTo>
                  <a:pt x="1120" y="23634"/>
                </a:lnTo>
                <a:lnTo>
                  <a:pt x="1023" y="23830"/>
                </a:lnTo>
                <a:lnTo>
                  <a:pt x="2276" y="23472"/>
                </a:lnTo>
                <a:lnTo>
                  <a:pt x="2276" y="23472"/>
                </a:lnTo>
                <a:lnTo>
                  <a:pt x="3886" y="23114"/>
                </a:lnTo>
                <a:lnTo>
                  <a:pt x="3682" y="23318"/>
                </a:lnTo>
                <a:lnTo>
                  <a:pt x="5069" y="22823"/>
                </a:lnTo>
                <a:lnTo>
                  <a:pt x="5069" y="22823"/>
                </a:lnTo>
                <a:lnTo>
                  <a:pt x="5216" y="22602"/>
                </a:lnTo>
                <a:lnTo>
                  <a:pt x="5932" y="22398"/>
                </a:lnTo>
                <a:lnTo>
                  <a:pt x="5830" y="22398"/>
                </a:lnTo>
                <a:lnTo>
                  <a:pt x="10534" y="20761"/>
                </a:lnTo>
                <a:lnTo>
                  <a:pt x="10432" y="20761"/>
                </a:lnTo>
                <a:lnTo>
                  <a:pt x="11352" y="20352"/>
                </a:lnTo>
                <a:lnTo>
                  <a:pt x="11455" y="19943"/>
                </a:lnTo>
                <a:lnTo>
                  <a:pt x="12580" y="19330"/>
                </a:lnTo>
                <a:lnTo>
                  <a:pt x="12580" y="19432"/>
                </a:lnTo>
                <a:lnTo>
                  <a:pt x="12886" y="19330"/>
                </a:lnTo>
                <a:lnTo>
                  <a:pt x="12886" y="19227"/>
                </a:lnTo>
                <a:lnTo>
                  <a:pt x="17386" y="17693"/>
                </a:lnTo>
                <a:lnTo>
                  <a:pt x="16568" y="18102"/>
                </a:lnTo>
                <a:lnTo>
                  <a:pt x="16875" y="18205"/>
                </a:lnTo>
                <a:lnTo>
                  <a:pt x="16875" y="18307"/>
                </a:lnTo>
                <a:lnTo>
                  <a:pt x="14011" y="19125"/>
                </a:lnTo>
                <a:lnTo>
                  <a:pt x="14318" y="19330"/>
                </a:lnTo>
                <a:lnTo>
                  <a:pt x="13193" y="19841"/>
                </a:lnTo>
                <a:lnTo>
                  <a:pt x="15443" y="19227"/>
                </a:lnTo>
                <a:lnTo>
                  <a:pt x="15443" y="19227"/>
                </a:lnTo>
                <a:lnTo>
                  <a:pt x="15341" y="19330"/>
                </a:lnTo>
                <a:lnTo>
                  <a:pt x="15852" y="19023"/>
                </a:lnTo>
                <a:lnTo>
                  <a:pt x="15852" y="19125"/>
                </a:lnTo>
                <a:lnTo>
                  <a:pt x="17284" y="18614"/>
                </a:lnTo>
                <a:lnTo>
                  <a:pt x="16875" y="18614"/>
                </a:lnTo>
                <a:lnTo>
                  <a:pt x="17284" y="18409"/>
                </a:lnTo>
                <a:lnTo>
                  <a:pt x="17182" y="18409"/>
                </a:lnTo>
                <a:lnTo>
                  <a:pt x="17554" y="18186"/>
                </a:lnTo>
                <a:lnTo>
                  <a:pt x="17554" y="18186"/>
                </a:lnTo>
                <a:lnTo>
                  <a:pt x="18205" y="18000"/>
                </a:lnTo>
                <a:lnTo>
                  <a:pt x="18205" y="18000"/>
                </a:lnTo>
                <a:lnTo>
                  <a:pt x="17795" y="18307"/>
                </a:lnTo>
                <a:lnTo>
                  <a:pt x="19125" y="18102"/>
                </a:lnTo>
                <a:lnTo>
                  <a:pt x="18614" y="18409"/>
                </a:lnTo>
                <a:lnTo>
                  <a:pt x="18818" y="18409"/>
                </a:lnTo>
                <a:lnTo>
                  <a:pt x="18818" y="18511"/>
                </a:lnTo>
                <a:lnTo>
                  <a:pt x="19125" y="18511"/>
                </a:lnTo>
                <a:lnTo>
                  <a:pt x="18818" y="18716"/>
                </a:lnTo>
                <a:lnTo>
                  <a:pt x="19227" y="18716"/>
                </a:lnTo>
                <a:lnTo>
                  <a:pt x="19841" y="18511"/>
                </a:lnTo>
                <a:lnTo>
                  <a:pt x="19432" y="18920"/>
                </a:lnTo>
                <a:lnTo>
                  <a:pt x="19636" y="19125"/>
                </a:lnTo>
                <a:lnTo>
                  <a:pt x="21682" y="19023"/>
                </a:lnTo>
                <a:lnTo>
                  <a:pt x="21682" y="19023"/>
                </a:lnTo>
                <a:lnTo>
                  <a:pt x="21477" y="19227"/>
                </a:lnTo>
                <a:lnTo>
                  <a:pt x="23216" y="19227"/>
                </a:lnTo>
                <a:lnTo>
                  <a:pt x="22295" y="19534"/>
                </a:lnTo>
                <a:lnTo>
                  <a:pt x="22909" y="19943"/>
                </a:lnTo>
                <a:lnTo>
                  <a:pt x="22807" y="19943"/>
                </a:lnTo>
                <a:lnTo>
                  <a:pt x="23216" y="20659"/>
                </a:lnTo>
                <a:lnTo>
                  <a:pt x="23830" y="20659"/>
                </a:lnTo>
                <a:lnTo>
                  <a:pt x="23830" y="20455"/>
                </a:lnTo>
                <a:lnTo>
                  <a:pt x="24034" y="20352"/>
                </a:lnTo>
                <a:lnTo>
                  <a:pt x="23625" y="20148"/>
                </a:lnTo>
                <a:lnTo>
                  <a:pt x="24545" y="20045"/>
                </a:lnTo>
                <a:lnTo>
                  <a:pt x="24443" y="20148"/>
                </a:lnTo>
                <a:lnTo>
                  <a:pt x="24648" y="20148"/>
                </a:lnTo>
                <a:lnTo>
                  <a:pt x="24136" y="20659"/>
                </a:lnTo>
                <a:lnTo>
                  <a:pt x="24545" y="20761"/>
                </a:lnTo>
                <a:lnTo>
                  <a:pt x="25466" y="19636"/>
                </a:lnTo>
                <a:lnTo>
                  <a:pt x="24955" y="20557"/>
                </a:lnTo>
                <a:lnTo>
                  <a:pt x="25159" y="20761"/>
                </a:lnTo>
                <a:lnTo>
                  <a:pt x="25670" y="20557"/>
                </a:lnTo>
                <a:lnTo>
                  <a:pt x="25159" y="20966"/>
                </a:lnTo>
                <a:lnTo>
                  <a:pt x="25568" y="21170"/>
                </a:lnTo>
                <a:lnTo>
                  <a:pt x="24750" y="21784"/>
                </a:lnTo>
                <a:lnTo>
                  <a:pt x="25159" y="21886"/>
                </a:lnTo>
                <a:lnTo>
                  <a:pt x="25159" y="22193"/>
                </a:lnTo>
                <a:lnTo>
                  <a:pt x="25057" y="22295"/>
                </a:lnTo>
                <a:lnTo>
                  <a:pt x="25364" y="22705"/>
                </a:lnTo>
                <a:lnTo>
                  <a:pt x="24648" y="23114"/>
                </a:lnTo>
                <a:lnTo>
                  <a:pt x="24545" y="23420"/>
                </a:lnTo>
                <a:lnTo>
                  <a:pt x="25670" y="22807"/>
                </a:lnTo>
                <a:lnTo>
                  <a:pt x="24750" y="24136"/>
                </a:lnTo>
                <a:lnTo>
                  <a:pt x="26284" y="23011"/>
                </a:lnTo>
                <a:lnTo>
                  <a:pt x="26284" y="23011"/>
                </a:lnTo>
                <a:lnTo>
                  <a:pt x="25568" y="23830"/>
                </a:lnTo>
                <a:lnTo>
                  <a:pt x="25568" y="23830"/>
                </a:lnTo>
                <a:lnTo>
                  <a:pt x="26182" y="23318"/>
                </a:lnTo>
                <a:lnTo>
                  <a:pt x="26182" y="23495"/>
                </a:lnTo>
                <a:lnTo>
                  <a:pt x="26182" y="23495"/>
                </a:lnTo>
                <a:lnTo>
                  <a:pt x="24750" y="24545"/>
                </a:lnTo>
                <a:lnTo>
                  <a:pt x="25159" y="24648"/>
                </a:lnTo>
                <a:lnTo>
                  <a:pt x="24443" y="25364"/>
                </a:lnTo>
                <a:lnTo>
                  <a:pt x="24443" y="25568"/>
                </a:lnTo>
                <a:lnTo>
                  <a:pt x="25261" y="25261"/>
                </a:lnTo>
                <a:lnTo>
                  <a:pt x="25364" y="25159"/>
                </a:lnTo>
                <a:lnTo>
                  <a:pt x="25773" y="25057"/>
                </a:lnTo>
                <a:lnTo>
                  <a:pt x="25364" y="25261"/>
                </a:lnTo>
                <a:lnTo>
                  <a:pt x="25773" y="25568"/>
                </a:lnTo>
                <a:lnTo>
                  <a:pt x="25261" y="25261"/>
                </a:lnTo>
                <a:lnTo>
                  <a:pt x="24955" y="25466"/>
                </a:lnTo>
                <a:lnTo>
                  <a:pt x="25364" y="25977"/>
                </a:lnTo>
                <a:lnTo>
                  <a:pt x="24750" y="26489"/>
                </a:lnTo>
                <a:lnTo>
                  <a:pt x="24750" y="26489"/>
                </a:lnTo>
                <a:lnTo>
                  <a:pt x="25159" y="26284"/>
                </a:lnTo>
                <a:lnTo>
                  <a:pt x="24545" y="26693"/>
                </a:lnTo>
                <a:lnTo>
                  <a:pt x="24443" y="27000"/>
                </a:lnTo>
                <a:lnTo>
                  <a:pt x="26080" y="25977"/>
                </a:lnTo>
                <a:lnTo>
                  <a:pt x="25670" y="26386"/>
                </a:lnTo>
                <a:lnTo>
                  <a:pt x="25773" y="26795"/>
                </a:lnTo>
                <a:lnTo>
                  <a:pt x="25568" y="26489"/>
                </a:lnTo>
                <a:lnTo>
                  <a:pt x="24852" y="26795"/>
                </a:lnTo>
                <a:lnTo>
                  <a:pt x="24955" y="26795"/>
                </a:lnTo>
                <a:lnTo>
                  <a:pt x="24545" y="27307"/>
                </a:lnTo>
                <a:lnTo>
                  <a:pt x="25466" y="27102"/>
                </a:lnTo>
                <a:lnTo>
                  <a:pt x="24341" y="27614"/>
                </a:lnTo>
                <a:lnTo>
                  <a:pt x="25159" y="27818"/>
                </a:lnTo>
                <a:lnTo>
                  <a:pt x="25057" y="27920"/>
                </a:lnTo>
                <a:lnTo>
                  <a:pt x="25159" y="28023"/>
                </a:lnTo>
                <a:lnTo>
                  <a:pt x="24852" y="28125"/>
                </a:lnTo>
                <a:lnTo>
                  <a:pt x="25364" y="28125"/>
                </a:lnTo>
                <a:lnTo>
                  <a:pt x="24852" y="28227"/>
                </a:lnTo>
                <a:lnTo>
                  <a:pt x="25977" y="28227"/>
                </a:lnTo>
                <a:lnTo>
                  <a:pt x="26284" y="27920"/>
                </a:lnTo>
                <a:lnTo>
                  <a:pt x="25773" y="28841"/>
                </a:lnTo>
                <a:lnTo>
                  <a:pt x="26591" y="28636"/>
                </a:lnTo>
                <a:lnTo>
                  <a:pt x="26489" y="29148"/>
                </a:lnTo>
                <a:lnTo>
                  <a:pt x="26182" y="29352"/>
                </a:lnTo>
                <a:lnTo>
                  <a:pt x="26182" y="29352"/>
                </a:lnTo>
                <a:lnTo>
                  <a:pt x="26795" y="29148"/>
                </a:lnTo>
                <a:lnTo>
                  <a:pt x="26489" y="29455"/>
                </a:lnTo>
                <a:lnTo>
                  <a:pt x="26898" y="29455"/>
                </a:lnTo>
                <a:lnTo>
                  <a:pt x="26489" y="29659"/>
                </a:lnTo>
                <a:lnTo>
                  <a:pt x="26489" y="29864"/>
                </a:lnTo>
                <a:lnTo>
                  <a:pt x="26591" y="30068"/>
                </a:lnTo>
                <a:lnTo>
                  <a:pt x="26693" y="30068"/>
                </a:lnTo>
                <a:lnTo>
                  <a:pt x="26386" y="30375"/>
                </a:lnTo>
                <a:lnTo>
                  <a:pt x="26386" y="30682"/>
                </a:lnTo>
                <a:lnTo>
                  <a:pt x="26489" y="30682"/>
                </a:lnTo>
                <a:lnTo>
                  <a:pt x="26386" y="30784"/>
                </a:lnTo>
                <a:lnTo>
                  <a:pt x="26386" y="30682"/>
                </a:lnTo>
                <a:lnTo>
                  <a:pt x="26080" y="31295"/>
                </a:lnTo>
                <a:lnTo>
                  <a:pt x="25670" y="31500"/>
                </a:lnTo>
                <a:lnTo>
                  <a:pt x="25568" y="31602"/>
                </a:lnTo>
                <a:lnTo>
                  <a:pt x="25568" y="31500"/>
                </a:lnTo>
                <a:lnTo>
                  <a:pt x="25670" y="31500"/>
                </a:lnTo>
                <a:lnTo>
                  <a:pt x="26182" y="30886"/>
                </a:lnTo>
                <a:lnTo>
                  <a:pt x="26182" y="30886"/>
                </a:lnTo>
                <a:lnTo>
                  <a:pt x="25466" y="31398"/>
                </a:lnTo>
                <a:lnTo>
                  <a:pt x="25875" y="30989"/>
                </a:lnTo>
                <a:lnTo>
                  <a:pt x="25875" y="31091"/>
                </a:lnTo>
                <a:lnTo>
                  <a:pt x="26182" y="30682"/>
                </a:lnTo>
                <a:lnTo>
                  <a:pt x="24852" y="30477"/>
                </a:lnTo>
                <a:lnTo>
                  <a:pt x="24341" y="31909"/>
                </a:lnTo>
                <a:lnTo>
                  <a:pt x="24545" y="31909"/>
                </a:lnTo>
                <a:lnTo>
                  <a:pt x="24136" y="32420"/>
                </a:lnTo>
                <a:lnTo>
                  <a:pt x="24136" y="32216"/>
                </a:lnTo>
                <a:lnTo>
                  <a:pt x="23932" y="32523"/>
                </a:lnTo>
                <a:lnTo>
                  <a:pt x="24545" y="32727"/>
                </a:lnTo>
                <a:lnTo>
                  <a:pt x="24034" y="32625"/>
                </a:lnTo>
                <a:lnTo>
                  <a:pt x="21989" y="35489"/>
                </a:lnTo>
                <a:lnTo>
                  <a:pt x="22091" y="35489"/>
                </a:lnTo>
                <a:lnTo>
                  <a:pt x="20557" y="38250"/>
                </a:lnTo>
                <a:lnTo>
                  <a:pt x="20557" y="38148"/>
                </a:lnTo>
                <a:lnTo>
                  <a:pt x="20250" y="38659"/>
                </a:lnTo>
                <a:lnTo>
                  <a:pt x="20348" y="40709"/>
                </a:lnTo>
                <a:lnTo>
                  <a:pt x="20348" y="40709"/>
                </a:lnTo>
                <a:lnTo>
                  <a:pt x="20148" y="40909"/>
                </a:lnTo>
                <a:lnTo>
                  <a:pt x="20455" y="41011"/>
                </a:lnTo>
                <a:lnTo>
                  <a:pt x="20761" y="40807"/>
                </a:lnTo>
                <a:lnTo>
                  <a:pt x="21477" y="40807"/>
                </a:lnTo>
                <a:lnTo>
                  <a:pt x="20761" y="40909"/>
                </a:lnTo>
                <a:lnTo>
                  <a:pt x="20761" y="41420"/>
                </a:lnTo>
                <a:lnTo>
                  <a:pt x="20557" y="41114"/>
                </a:lnTo>
                <a:lnTo>
                  <a:pt x="20352" y="41727"/>
                </a:lnTo>
                <a:lnTo>
                  <a:pt x="20557" y="42341"/>
                </a:lnTo>
                <a:lnTo>
                  <a:pt x="20352" y="42648"/>
                </a:lnTo>
                <a:lnTo>
                  <a:pt x="20864" y="43875"/>
                </a:lnTo>
                <a:lnTo>
                  <a:pt x="20761" y="44284"/>
                </a:lnTo>
                <a:lnTo>
                  <a:pt x="21068" y="44591"/>
                </a:lnTo>
                <a:lnTo>
                  <a:pt x="21477" y="44693"/>
                </a:lnTo>
                <a:lnTo>
                  <a:pt x="23011" y="47250"/>
                </a:lnTo>
                <a:lnTo>
                  <a:pt x="22909" y="47455"/>
                </a:lnTo>
                <a:lnTo>
                  <a:pt x="23216" y="49295"/>
                </a:lnTo>
                <a:lnTo>
                  <a:pt x="23932" y="50114"/>
                </a:lnTo>
                <a:lnTo>
                  <a:pt x="23932" y="51341"/>
                </a:lnTo>
                <a:lnTo>
                  <a:pt x="24034" y="51341"/>
                </a:lnTo>
                <a:lnTo>
                  <a:pt x="24034" y="51545"/>
                </a:lnTo>
                <a:lnTo>
                  <a:pt x="23830" y="51341"/>
                </a:lnTo>
                <a:lnTo>
                  <a:pt x="23216" y="51443"/>
                </a:lnTo>
                <a:lnTo>
                  <a:pt x="23830" y="52159"/>
                </a:lnTo>
                <a:lnTo>
                  <a:pt x="24648" y="52364"/>
                </a:lnTo>
                <a:lnTo>
                  <a:pt x="25261" y="54818"/>
                </a:lnTo>
                <a:lnTo>
                  <a:pt x="26795" y="56455"/>
                </a:lnTo>
                <a:lnTo>
                  <a:pt x="26898" y="55432"/>
                </a:lnTo>
                <a:lnTo>
                  <a:pt x="26386" y="55227"/>
                </a:lnTo>
                <a:lnTo>
                  <a:pt x="25773" y="52364"/>
                </a:lnTo>
                <a:lnTo>
                  <a:pt x="25773" y="52670"/>
                </a:lnTo>
                <a:lnTo>
                  <a:pt x="25261" y="50830"/>
                </a:lnTo>
                <a:lnTo>
                  <a:pt x="25057" y="50727"/>
                </a:lnTo>
                <a:lnTo>
                  <a:pt x="24341" y="48068"/>
                </a:lnTo>
                <a:lnTo>
                  <a:pt x="24545" y="47250"/>
                </a:lnTo>
                <a:lnTo>
                  <a:pt x="25159" y="47659"/>
                </a:lnTo>
                <a:lnTo>
                  <a:pt x="25364" y="47557"/>
                </a:lnTo>
                <a:lnTo>
                  <a:pt x="25466" y="47761"/>
                </a:lnTo>
                <a:lnTo>
                  <a:pt x="25875" y="47966"/>
                </a:lnTo>
                <a:lnTo>
                  <a:pt x="26591" y="51034"/>
                </a:lnTo>
                <a:lnTo>
                  <a:pt x="27205" y="51341"/>
                </a:lnTo>
                <a:lnTo>
                  <a:pt x="27000" y="51852"/>
                </a:lnTo>
                <a:lnTo>
                  <a:pt x="28023" y="53080"/>
                </a:lnTo>
                <a:lnTo>
                  <a:pt x="27920" y="52977"/>
                </a:lnTo>
                <a:lnTo>
                  <a:pt x="28125" y="53591"/>
                </a:lnTo>
                <a:lnTo>
                  <a:pt x="27920" y="53795"/>
                </a:lnTo>
                <a:lnTo>
                  <a:pt x="28636" y="54307"/>
                </a:lnTo>
                <a:lnTo>
                  <a:pt x="28432" y="54205"/>
                </a:lnTo>
                <a:lnTo>
                  <a:pt x="29045" y="54920"/>
                </a:lnTo>
                <a:lnTo>
                  <a:pt x="28841" y="54920"/>
                </a:lnTo>
                <a:lnTo>
                  <a:pt x="29761" y="56148"/>
                </a:lnTo>
                <a:lnTo>
                  <a:pt x="30477" y="58091"/>
                </a:lnTo>
                <a:lnTo>
                  <a:pt x="29966" y="59216"/>
                </a:lnTo>
                <a:lnTo>
                  <a:pt x="37534" y="63920"/>
                </a:lnTo>
                <a:lnTo>
                  <a:pt x="39068" y="63307"/>
                </a:lnTo>
                <a:lnTo>
                  <a:pt x="39170" y="63307"/>
                </a:lnTo>
                <a:lnTo>
                  <a:pt x="39784" y="63614"/>
                </a:lnTo>
                <a:lnTo>
                  <a:pt x="39784" y="63614"/>
                </a:lnTo>
                <a:lnTo>
                  <a:pt x="39375" y="63307"/>
                </a:lnTo>
                <a:lnTo>
                  <a:pt x="39375" y="63307"/>
                </a:lnTo>
                <a:lnTo>
                  <a:pt x="44284" y="66375"/>
                </a:lnTo>
                <a:lnTo>
                  <a:pt x="45000" y="66273"/>
                </a:lnTo>
                <a:lnTo>
                  <a:pt x="45409" y="66682"/>
                </a:lnTo>
                <a:lnTo>
                  <a:pt x="45307" y="66989"/>
                </a:lnTo>
                <a:lnTo>
                  <a:pt x="46534" y="68830"/>
                </a:lnTo>
                <a:lnTo>
                  <a:pt x="46534" y="69443"/>
                </a:lnTo>
                <a:lnTo>
                  <a:pt x="47148" y="70159"/>
                </a:lnTo>
                <a:lnTo>
                  <a:pt x="47352" y="69852"/>
                </a:lnTo>
                <a:lnTo>
                  <a:pt x="47045" y="69443"/>
                </a:lnTo>
                <a:lnTo>
                  <a:pt x="47045" y="69443"/>
                </a:lnTo>
                <a:lnTo>
                  <a:pt x="48784" y="71386"/>
                </a:lnTo>
                <a:lnTo>
                  <a:pt x="48784" y="71386"/>
                </a:lnTo>
                <a:lnTo>
                  <a:pt x="48580" y="71080"/>
                </a:lnTo>
                <a:lnTo>
                  <a:pt x="49091" y="71693"/>
                </a:lnTo>
                <a:lnTo>
                  <a:pt x="49705" y="71489"/>
                </a:lnTo>
                <a:lnTo>
                  <a:pt x="50625" y="72205"/>
                </a:lnTo>
                <a:lnTo>
                  <a:pt x="50727" y="71898"/>
                </a:lnTo>
                <a:lnTo>
                  <a:pt x="51136" y="72614"/>
                </a:lnTo>
                <a:lnTo>
                  <a:pt x="51648" y="72307"/>
                </a:lnTo>
                <a:lnTo>
                  <a:pt x="51341" y="71693"/>
                </a:lnTo>
                <a:lnTo>
                  <a:pt x="52670" y="70773"/>
                </a:lnTo>
                <a:lnTo>
                  <a:pt x="53182" y="71489"/>
                </a:lnTo>
                <a:lnTo>
                  <a:pt x="53182" y="71284"/>
                </a:lnTo>
                <a:lnTo>
                  <a:pt x="53386" y="71386"/>
                </a:lnTo>
                <a:lnTo>
                  <a:pt x="53489" y="71284"/>
                </a:lnTo>
                <a:lnTo>
                  <a:pt x="53693" y="71693"/>
                </a:lnTo>
                <a:lnTo>
                  <a:pt x="53386" y="71386"/>
                </a:lnTo>
                <a:lnTo>
                  <a:pt x="53182" y="71795"/>
                </a:lnTo>
                <a:lnTo>
                  <a:pt x="53795" y="75682"/>
                </a:lnTo>
                <a:lnTo>
                  <a:pt x="53898" y="75682"/>
                </a:lnTo>
                <a:lnTo>
                  <a:pt x="53898" y="75989"/>
                </a:lnTo>
                <a:lnTo>
                  <a:pt x="54000" y="75886"/>
                </a:lnTo>
                <a:lnTo>
                  <a:pt x="54205" y="75989"/>
                </a:lnTo>
                <a:lnTo>
                  <a:pt x="53489" y="77216"/>
                </a:lnTo>
                <a:lnTo>
                  <a:pt x="52977" y="77523"/>
                </a:lnTo>
                <a:lnTo>
                  <a:pt x="52773" y="78239"/>
                </a:lnTo>
                <a:lnTo>
                  <a:pt x="52364" y="78341"/>
                </a:lnTo>
                <a:lnTo>
                  <a:pt x="52568" y="78750"/>
                </a:lnTo>
                <a:lnTo>
                  <a:pt x="51648" y="79159"/>
                </a:lnTo>
                <a:lnTo>
                  <a:pt x="51239" y="80693"/>
                </a:lnTo>
                <a:lnTo>
                  <a:pt x="51034" y="80591"/>
                </a:lnTo>
                <a:lnTo>
                  <a:pt x="50727" y="81307"/>
                </a:lnTo>
                <a:lnTo>
                  <a:pt x="50727" y="82227"/>
                </a:lnTo>
                <a:lnTo>
                  <a:pt x="51034" y="82739"/>
                </a:lnTo>
                <a:lnTo>
                  <a:pt x="51545" y="82432"/>
                </a:lnTo>
                <a:lnTo>
                  <a:pt x="51648" y="82125"/>
                </a:lnTo>
                <a:lnTo>
                  <a:pt x="51750" y="82841"/>
                </a:lnTo>
                <a:lnTo>
                  <a:pt x="50318" y="84886"/>
                </a:lnTo>
                <a:lnTo>
                  <a:pt x="50830" y="85909"/>
                </a:lnTo>
                <a:lnTo>
                  <a:pt x="50625" y="86011"/>
                </a:lnTo>
                <a:lnTo>
                  <a:pt x="60852" y="98693"/>
                </a:lnTo>
                <a:lnTo>
                  <a:pt x="61977" y="118125"/>
                </a:lnTo>
                <a:lnTo>
                  <a:pt x="61670" y="118330"/>
                </a:lnTo>
                <a:lnTo>
                  <a:pt x="63102" y="122932"/>
                </a:lnTo>
                <a:lnTo>
                  <a:pt x="64125" y="122625"/>
                </a:lnTo>
                <a:lnTo>
                  <a:pt x="63818" y="123136"/>
                </a:lnTo>
                <a:lnTo>
                  <a:pt x="64125" y="123136"/>
                </a:lnTo>
                <a:lnTo>
                  <a:pt x="64330" y="123648"/>
                </a:lnTo>
                <a:lnTo>
                  <a:pt x="64023" y="123648"/>
                </a:lnTo>
                <a:lnTo>
                  <a:pt x="64227" y="125284"/>
                </a:lnTo>
                <a:lnTo>
                  <a:pt x="64636" y="125489"/>
                </a:lnTo>
                <a:lnTo>
                  <a:pt x="64534" y="126511"/>
                </a:lnTo>
                <a:lnTo>
                  <a:pt x="64943" y="126716"/>
                </a:lnTo>
                <a:lnTo>
                  <a:pt x="64330" y="126716"/>
                </a:lnTo>
                <a:lnTo>
                  <a:pt x="64636" y="127432"/>
                </a:lnTo>
                <a:lnTo>
                  <a:pt x="64534" y="127739"/>
                </a:lnTo>
                <a:lnTo>
                  <a:pt x="64330" y="127023"/>
                </a:lnTo>
                <a:lnTo>
                  <a:pt x="64023" y="127432"/>
                </a:lnTo>
                <a:lnTo>
                  <a:pt x="64023" y="127432"/>
                </a:lnTo>
                <a:lnTo>
                  <a:pt x="64227" y="127023"/>
                </a:lnTo>
                <a:lnTo>
                  <a:pt x="64023" y="126614"/>
                </a:lnTo>
                <a:lnTo>
                  <a:pt x="64023" y="127023"/>
                </a:lnTo>
                <a:lnTo>
                  <a:pt x="63409" y="127125"/>
                </a:lnTo>
                <a:lnTo>
                  <a:pt x="63614" y="127432"/>
                </a:lnTo>
                <a:lnTo>
                  <a:pt x="63205" y="127943"/>
                </a:lnTo>
                <a:lnTo>
                  <a:pt x="63205" y="127943"/>
                </a:lnTo>
                <a:lnTo>
                  <a:pt x="63716" y="127739"/>
                </a:lnTo>
                <a:lnTo>
                  <a:pt x="64227" y="128148"/>
                </a:lnTo>
                <a:lnTo>
                  <a:pt x="64227" y="128045"/>
                </a:lnTo>
                <a:lnTo>
                  <a:pt x="64534" y="128250"/>
                </a:lnTo>
                <a:lnTo>
                  <a:pt x="64534" y="128455"/>
                </a:lnTo>
                <a:lnTo>
                  <a:pt x="64432" y="128659"/>
                </a:lnTo>
                <a:lnTo>
                  <a:pt x="64636" y="129068"/>
                </a:lnTo>
                <a:lnTo>
                  <a:pt x="65148" y="128864"/>
                </a:lnTo>
                <a:lnTo>
                  <a:pt x="65557" y="129477"/>
                </a:lnTo>
                <a:lnTo>
                  <a:pt x="64534" y="129273"/>
                </a:lnTo>
                <a:lnTo>
                  <a:pt x="65148" y="129682"/>
                </a:lnTo>
                <a:lnTo>
                  <a:pt x="65455" y="130705"/>
                </a:lnTo>
                <a:lnTo>
                  <a:pt x="65352" y="130295"/>
                </a:lnTo>
                <a:lnTo>
                  <a:pt x="65455" y="130295"/>
                </a:lnTo>
                <a:lnTo>
                  <a:pt x="65864" y="131216"/>
                </a:lnTo>
                <a:lnTo>
                  <a:pt x="65352" y="131420"/>
                </a:lnTo>
                <a:lnTo>
                  <a:pt x="66068" y="131727"/>
                </a:lnTo>
                <a:lnTo>
                  <a:pt x="65864" y="131727"/>
                </a:lnTo>
                <a:lnTo>
                  <a:pt x="66170" y="132034"/>
                </a:lnTo>
                <a:lnTo>
                  <a:pt x="66273" y="131727"/>
                </a:lnTo>
                <a:lnTo>
                  <a:pt x="66375" y="131932"/>
                </a:lnTo>
                <a:lnTo>
                  <a:pt x="66375" y="132239"/>
                </a:lnTo>
                <a:lnTo>
                  <a:pt x="66170" y="132034"/>
                </a:lnTo>
                <a:lnTo>
                  <a:pt x="65557" y="131625"/>
                </a:lnTo>
                <a:lnTo>
                  <a:pt x="65250" y="131932"/>
                </a:lnTo>
                <a:lnTo>
                  <a:pt x="67193" y="133261"/>
                </a:lnTo>
                <a:lnTo>
                  <a:pt x="67398" y="133159"/>
                </a:lnTo>
                <a:lnTo>
                  <a:pt x="67091" y="132750"/>
                </a:lnTo>
                <a:lnTo>
                  <a:pt x="67705" y="133057"/>
                </a:lnTo>
                <a:lnTo>
                  <a:pt x="67398" y="133159"/>
                </a:lnTo>
                <a:lnTo>
                  <a:pt x="67500" y="133261"/>
                </a:lnTo>
                <a:lnTo>
                  <a:pt x="67602" y="133159"/>
                </a:lnTo>
                <a:lnTo>
                  <a:pt x="67807" y="133568"/>
                </a:lnTo>
                <a:lnTo>
                  <a:pt x="67807" y="133568"/>
                </a:lnTo>
                <a:lnTo>
                  <a:pt x="67500" y="133261"/>
                </a:lnTo>
                <a:lnTo>
                  <a:pt x="67295" y="133364"/>
                </a:lnTo>
                <a:lnTo>
                  <a:pt x="66477" y="133364"/>
                </a:lnTo>
                <a:lnTo>
                  <a:pt x="66886" y="133773"/>
                </a:lnTo>
                <a:lnTo>
                  <a:pt x="67500" y="133670"/>
                </a:lnTo>
                <a:lnTo>
                  <a:pt x="67295" y="134080"/>
                </a:lnTo>
                <a:lnTo>
                  <a:pt x="67705" y="134284"/>
                </a:lnTo>
                <a:lnTo>
                  <a:pt x="67807" y="134080"/>
                </a:lnTo>
                <a:lnTo>
                  <a:pt x="67926" y="134000"/>
                </a:lnTo>
                <a:lnTo>
                  <a:pt x="67926" y="134000"/>
                </a:lnTo>
                <a:lnTo>
                  <a:pt x="68420" y="134693"/>
                </a:lnTo>
                <a:lnTo>
                  <a:pt x="69136" y="133977"/>
                </a:lnTo>
                <a:lnTo>
                  <a:pt x="69136" y="134284"/>
                </a:lnTo>
                <a:lnTo>
                  <a:pt x="68932" y="134489"/>
                </a:lnTo>
                <a:lnTo>
                  <a:pt x="68932" y="134693"/>
                </a:lnTo>
                <a:lnTo>
                  <a:pt x="68727" y="134795"/>
                </a:lnTo>
                <a:lnTo>
                  <a:pt x="69750" y="134795"/>
                </a:lnTo>
                <a:lnTo>
                  <a:pt x="69545" y="134182"/>
                </a:lnTo>
                <a:lnTo>
                  <a:pt x="69767" y="133988"/>
                </a:lnTo>
                <a:lnTo>
                  <a:pt x="69767" y="133988"/>
                </a:lnTo>
                <a:lnTo>
                  <a:pt x="70057" y="134182"/>
                </a:lnTo>
                <a:lnTo>
                  <a:pt x="69852" y="134284"/>
                </a:lnTo>
                <a:lnTo>
                  <a:pt x="70568" y="134591"/>
                </a:lnTo>
                <a:lnTo>
                  <a:pt x="70364" y="135000"/>
                </a:lnTo>
                <a:lnTo>
                  <a:pt x="71489" y="135614"/>
                </a:lnTo>
                <a:lnTo>
                  <a:pt x="71386" y="135716"/>
                </a:lnTo>
                <a:lnTo>
                  <a:pt x="70159" y="135205"/>
                </a:lnTo>
                <a:lnTo>
                  <a:pt x="70364" y="135205"/>
                </a:lnTo>
                <a:lnTo>
                  <a:pt x="70057" y="135000"/>
                </a:lnTo>
                <a:lnTo>
                  <a:pt x="69955" y="135102"/>
                </a:lnTo>
                <a:lnTo>
                  <a:pt x="70568" y="135716"/>
                </a:lnTo>
                <a:lnTo>
                  <a:pt x="70057" y="135511"/>
                </a:lnTo>
                <a:lnTo>
                  <a:pt x="69443" y="135716"/>
                </a:lnTo>
                <a:lnTo>
                  <a:pt x="69545" y="135818"/>
                </a:lnTo>
                <a:lnTo>
                  <a:pt x="73943" y="136125"/>
                </a:lnTo>
                <a:lnTo>
                  <a:pt x="74557" y="135818"/>
                </a:lnTo>
                <a:lnTo>
                  <a:pt x="71489" y="134489"/>
                </a:lnTo>
                <a:lnTo>
                  <a:pt x="71591" y="134284"/>
                </a:lnTo>
                <a:lnTo>
                  <a:pt x="71080" y="133875"/>
                </a:lnTo>
                <a:lnTo>
                  <a:pt x="69782" y="133975"/>
                </a:lnTo>
                <a:lnTo>
                  <a:pt x="69782" y="133975"/>
                </a:lnTo>
                <a:lnTo>
                  <a:pt x="70364" y="133466"/>
                </a:lnTo>
                <a:lnTo>
                  <a:pt x="71080" y="133568"/>
                </a:lnTo>
                <a:lnTo>
                  <a:pt x="71080" y="133568"/>
                </a:lnTo>
                <a:lnTo>
                  <a:pt x="70057" y="132852"/>
                </a:lnTo>
                <a:lnTo>
                  <a:pt x="70364" y="132750"/>
                </a:lnTo>
                <a:lnTo>
                  <a:pt x="69852" y="132341"/>
                </a:lnTo>
                <a:lnTo>
                  <a:pt x="70159" y="131318"/>
                </a:lnTo>
                <a:lnTo>
                  <a:pt x="69750" y="131216"/>
                </a:lnTo>
                <a:lnTo>
                  <a:pt x="69955" y="131216"/>
                </a:lnTo>
                <a:lnTo>
                  <a:pt x="69955" y="131011"/>
                </a:lnTo>
                <a:lnTo>
                  <a:pt x="70670" y="131216"/>
                </a:lnTo>
                <a:lnTo>
                  <a:pt x="70670" y="131216"/>
                </a:lnTo>
                <a:lnTo>
                  <a:pt x="70466" y="130500"/>
                </a:lnTo>
                <a:lnTo>
                  <a:pt x="71591" y="129170"/>
                </a:lnTo>
                <a:lnTo>
                  <a:pt x="71182" y="129068"/>
                </a:lnTo>
                <a:lnTo>
                  <a:pt x="71284" y="128455"/>
                </a:lnTo>
                <a:lnTo>
                  <a:pt x="69443" y="127330"/>
                </a:lnTo>
                <a:lnTo>
                  <a:pt x="69852" y="126409"/>
                </a:lnTo>
                <a:lnTo>
                  <a:pt x="70159" y="126205"/>
                </a:lnTo>
                <a:lnTo>
                  <a:pt x="70670" y="126205"/>
                </a:lnTo>
                <a:lnTo>
                  <a:pt x="70568" y="124670"/>
                </a:lnTo>
                <a:lnTo>
                  <a:pt x="71182" y="124159"/>
                </a:lnTo>
                <a:lnTo>
                  <a:pt x="70568" y="123852"/>
                </a:lnTo>
                <a:lnTo>
                  <a:pt x="70977" y="123750"/>
                </a:lnTo>
                <a:lnTo>
                  <a:pt x="71284" y="124057"/>
                </a:lnTo>
                <a:lnTo>
                  <a:pt x="71284" y="124057"/>
                </a:lnTo>
                <a:lnTo>
                  <a:pt x="70977" y="123443"/>
                </a:lnTo>
                <a:lnTo>
                  <a:pt x="70773" y="123545"/>
                </a:lnTo>
                <a:lnTo>
                  <a:pt x="70364" y="123239"/>
                </a:lnTo>
                <a:lnTo>
                  <a:pt x="69955" y="122318"/>
                </a:lnTo>
                <a:lnTo>
                  <a:pt x="70057" y="122011"/>
                </a:lnTo>
                <a:lnTo>
                  <a:pt x="71182" y="122318"/>
                </a:lnTo>
                <a:lnTo>
                  <a:pt x="72205" y="122011"/>
                </a:lnTo>
                <a:lnTo>
                  <a:pt x="72000" y="121193"/>
                </a:lnTo>
                <a:lnTo>
                  <a:pt x="72102" y="120886"/>
                </a:lnTo>
                <a:lnTo>
                  <a:pt x="71898" y="120580"/>
                </a:lnTo>
                <a:lnTo>
                  <a:pt x="72000" y="120580"/>
                </a:lnTo>
                <a:lnTo>
                  <a:pt x="71693" y="120170"/>
                </a:lnTo>
                <a:lnTo>
                  <a:pt x="75477" y="119250"/>
                </a:lnTo>
                <a:lnTo>
                  <a:pt x="75886" y="117716"/>
                </a:lnTo>
                <a:lnTo>
                  <a:pt x="73739" y="114545"/>
                </a:lnTo>
                <a:lnTo>
                  <a:pt x="73739" y="114034"/>
                </a:lnTo>
                <a:lnTo>
                  <a:pt x="73943" y="114034"/>
                </a:lnTo>
                <a:lnTo>
                  <a:pt x="73841" y="113420"/>
                </a:lnTo>
                <a:lnTo>
                  <a:pt x="74045" y="113932"/>
                </a:lnTo>
                <a:lnTo>
                  <a:pt x="73841" y="114341"/>
                </a:lnTo>
                <a:lnTo>
                  <a:pt x="74557" y="115466"/>
                </a:lnTo>
                <a:lnTo>
                  <a:pt x="77216" y="115875"/>
                </a:lnTo>
                <a:lnTo>
                  <a:pt x="79466" y="111580"/>
                </a:lnTo>
                <a:lnTo>
                  <a:pt x="79568" y="111682"/>
                </a:lnTo>
                <a:lnTo>
                  <a:pt x="79568" y="111273"/>
                </a:lnTo>
                <a:lnTo>
                  <a:pt x="79466" y="110966"/>
                </a:lnTo>
                <a:lnTo>
                  <a:pt x="79773" y="111273"/>
                </a:lnTo>
                <a:lnTo>
                  <a:pt x="79875" y="111273"/>
                </a:lnTo>
                <a:lnTo>
                  <a:pt x="79364" y="112500"/>
                </a:lnTo>
                <a:lnTo>
                  <a:pt x="79773" y="112193"/>
                </a:lnTo>
                <a:lnTo>
                  <a:pt x="80080" y="111170"/>
                </a:lnTo>
                <a:lnTo>
                  <a:pt x="79875" y="111273"/>
                </a:lnTo>
                <a:lnTo>
                  <a:pt x="79875" y="111273"/>
                </a:lnTo>
                <a:lnTo>
                  <a:pt x="81409" y="107898"/>
                </a:lnTo>
                <a:lnTo>
                  <a:pt x="81102" y="106159"/>
                </a:lnTo>
                <a:lnTo>
                  <a:pt x="81614" y="106057"/>
                </a:lnTo>
                <a:lnTo>
                  <a:pt x="81511" y="106159"/>
                </a:lnTo>
                <a:lnTo>
                  <a:pt x="85398" y="103705"/>
                </a:lnTo>
                <a:lnTo>
                  <a:pt x="85807" y="103602"/>
                </a:lnTo>
                <a:lnTo>
                  <a:pt x="85909" y="103398"/>
                </a:lnTo>
                <a:lnTo>
                  <a:pt x="86114" y="103705"/>
                </a:lnTo>
                <a:lnTo>
                  <a:pt x="86830" y="103602"/>
                </a:lnTo>
                <a:lnTo>
                  <a:pt x="86932" y="103091"/>
                </a:lnTo>
                <a:lnTo>
                  <a:pt x="87750" y="102580"/>
                </a:lnTo>
                <a:lnTo>
                  <a:pt x="89080" y="94398"/>
                </a:lnTo>
                <a:lnTo>
                  <a:pt x="89080" y="93170"/>
                </a:lnTo>
                <a:lnTo>
                  <a:pt x="89284" y="93068"/>
                </a:lnTo>
                <a:lnTo>
                  <a:pt x="89489" y="93375"/>
                </a:lnTo>
                <a:lnTo>
                  <a:pt x="90409" y="91534"/>
                </a:lnTo>
                <a:lnTo>
                  <a:pt x="90409" y="91739"/>
                </a:lnTo>
                <a:lnTo>
                  <a:pt x="92557" y="87136"/>
                </a:lnTo>
                <a:lnTo>
                  <a:pt x="91943" y="85398"/>
                </a:lnTo>
                <a:lnTo>
                  <a:pt x="84273" y="82739"/>
                </a:lnTo>
                <a:lnTo>
                  <a:pt x="84068" y="82943"/>
                </a:lnTo>
                <a:lnTo>
                  <a:pt x="83966" y="82534"/>
                </a:lnTo>
                <a:lnTo>
                  <a:pt x="83557" y="83352"/>
                </a:lnTo>
                <a:lnTo>
                  <a:pt x="83557" y="83352"/>
                </a:lnTo>
                <a:lnTo>
                  <a:pt x="83659" y="82636"/>
                </a:lnTo>
                <a:lnTo>
                  <a:pt x="83557" y="82330"/>
                </a:lnTo>
                <a:lnTo>
                  <a:pt x="83557" y="81818"/>
                </a:lnTo>
                <a:lnTo>
                  <a:pt x="80591" y="80795"/>
                </a:lnTo>
                <a:lnTo>
                  <a:pt x="79057" y="82739"/>
                </a:lnTo>
                <a:lnTo>
                  <a:pt x="79364" y="81818"/>
                </a:lnTo>
                <a:lnTo>
                  <a:pt x="78341" y="82125"/>
                </a:lnTo>
                <a:lnTo>
                  <a:pt x="77932" y="81307"/>
                </a:lnTo>
                <a:lnTo>
                  <a:pt x="77625" y="81205"/>
                </a:lnTo>
                <a:lnTo>
                  <a:pt x="77011" y="81614"/>
                </a:lnTo>
                <a:lnTo>
                  <a:pt x="76295" y="81614"/>
                </a:lnTo>
                <a:lnTo>
                  <a:pt x="78852" y="78750"/>
                </a:lnTo>
                <a:lnTo>
                  <a:pt x="77216" y="75375"/>
                </a:lnTo>
                <a:lnTo>
                  <a:pt x="77011" y="75580"/>
                </a:lnTo>
                <a:lnTo>
                  <a:pt x="76807" y="75068"/>
                </a:lnTo>
                <a:lnTo>
                  <a:pt x="76705" y="75170"/>
                </a:lnTo>
                <a:lnTo>
                  <a:pt x="75273" y="74148"/>
                </a:lnTo>
                <a:lnTo>
                  <a:pt x="75068" y="74557"/>
                </a:lnTo>
                <a:lnTo>
                  <a:pt x="74455" y="73841"/>
                </a:lnTo>
                <a:lnTo>
                  <a:pt x="73432" y="74148"/>
                </a:lnTo>
                <a:lnTo>
                  <a:pt x="72614" y="73943"/>
                </a:lnTo>
                <a:lnTo>
                  <a:pt x="72307" y="74352"/>
                </a:lnTo>
                <a:lnTo>
                  <a:pt x="72307" y="73739"/>
                </a:lnTo>
                <a:lnTo>
                  <a:pt x="71284" y="72920"/>
                </a:lnTo>
                <a:lnTo>
                  <a:pt x="70977" y="73432"/>
                </a:lnTo>
                <a:lnTo>
                  <a:pt x="70977" y="73432"/>
                </a:lnTo>
                <a:lnTo>
                  <a:pt x="71080" y="72307"/>
                </a:lnTo>
                <a:lnTo>
                  <a:pt x="69852" y="71284"/>
                </a:lnTo>
                <a:lnTo>
                  <a:pt x="68420" y="71182"/>
                </a:lnTo>
                <a:lnTo>
                  <a:pt x="68830" y="70875"/>
                </a:lnTo>
                <a:lnTo>
                  <a:pt x="69034" y="70568"/>
                </a:lnTo>
                <a:lnTo>
                  <a:pt x="68932" y="70159"/>
                </a:lnTo>
                <a:lnTo>
                  <a:pt x="68420" y="69852"/>
                </a:lnTo>
                <a:lnTo>
                  <a:pt x="68318" y="69955"/>
                </a:lnTo>
                <a:lnTo>
                  <a:pt x="68318" y="70159"/>
                </a:lnTo>
                <a:lnTo>
                  <a:pt x="67909" y="69852"/>
                </a:lnTo>
                <a:lnTo>
                  <a:pt x="67807" y="69955"/>
                </a:lnTo>
                <a:lnTo>
                  <a:pt x="67602" y="69545"/>
                </a:lnTo>
                <a:lnTo>
                  <a:pt x="67398" y="69648"/>
                </a:lnTo>
                <a:lnTo>
                  <a:pt x="67295" y="69239"/>
                </a:lnTo>
                <a:lnTo>
                  <a:pt x="68216" y="69034"/>
                </a:lnTo>
                <a:lnTo>
                  <a:pt x="66068" y="69136"/>
                </a:lnTo>
                <a:lnTo>
                  <a:pt x="66068" y="69239"/>
                </a:lnTo>
                <a:lnTo>
                  <a:pt x="66580" y="69239"/>
                </a:lnTo>
                <a:lnTo>
                  <a:pt x="65045" y="69648"/>
                </a:lnTo>
                <a:lnTo>
                  <a:pt x="64636" y="69443"/>
                </a:lnTo>
                <a:lnTo>
                  <a:pt x="64432" y="69136"/>
                </a:lnTo>
                <a:lnTo>
                  <a:pt x="62489" y="69136"/>
                </a:lnTo>
                <a:lnTo>
                  <a:pt x="62284" y="68523"/>
                </a:lnTo>
                <a:lnTo>
                  <a:pt x="61466" y="68216"/>
                </a:lnTo>
                <a:lnTo>
                  <a:pt x="61159" y="67705"/>
                </a:lnTo>
                <a:lnTo>
                  <a:pt x="60750" y="67705"/>
                </a:lnTo>
                <a:lnTo>
                  <a:pt x="61159" y="68114"/>
                </a:lnTo>
                <a:lnTo>
                  <a:pt x="59727" y="68727"/>
                </a:lnTo>
                <a:lnTo>
                  <a:pt x="59523" y="69239"/>
                </a:lnTo>
                <a:lnTo>
                  <a:pt x="59932" y="70057"/>
                </a:lnTo>
                <a:lnTo>
                  <a:pt x="59625" y="70670"/>
                </a:lnTo>
                <a:lnTo>
                  <a:pt x="59216" y="70364"/>
                </a:lnTo>
                <a:lnTo>
                  <a:pt x="59114" y="69648"/>
                </a:lnTo>
                <a:lnTo>
                  <a:pt x="59420" y="69239"/>
                </a:lnTo>
                <a:lnTo>
                  <a:pt x="59318" y="68727"/>
                </a:lnTo>
                <a:lnTo>
                  <a:pt x="59420" y="68727"/>
                </a:lnTo>
                <a:lnTo>
                  <a:pt x="59216" y="68114"/>
                </a:lnTo>
                <a:lnTo>
                  <a:pt x="59830" y="67807"/>
                </a:lnTo>
                <a:lnTo>
                  <a:pt x="59625" y="67295"/>
                </a:lnTo>
                <a:lnTo>
                  <a:pt x="56966" y="68932"/>
                </a:lnTo>
                <a:lnTo>
                  <a:pt x="56966" y="68727"/>
                </a:lnTo>
                <a:lnTo>
                  <a:pt x="56557" y="68625"/>
                </a:lnTo>
                <a:lnTo>
                  <a:pt x="55739" y="69648"/>
                </a:lnTo>
                <a:lnTo>
                  <a:pt x="55841" y="69545"/>
                </a:lnTo>
                <a:lnTo>
                  <a:pt x="55534" y="70364"/>
                </a:lnTo>
                <a:lnTo>
                  <a:pt x="54614" y="71182"/>
                </a:lnTo>
                <a:lnTo>
                  <a:pt x="54511" y="71898"/>
                </a:lnTo>
                <a:lnTo>
                  <a:pt x="52977" y="70364"/>
                </a:lnTo>
                <a:lnTo>
                  <a:pt x="52057" y="70261"/>
                </a:lnTo>
                <a:lnTo>
                  <a:pt x="51034" y="70875"/>
                </a:lnTo>
                <a:lnTo>
                  <a:pt x="50011" y="70670"/>
                </a:lnTo>
                <a:lnTo>
                  <a:pt x="50011" y="70670"/>
                </a:lnTo>
                <a:lnTo>
                  <a:pt x="50114" y="70875"/>
                </a:lnTo>
                <a:lnTo>
                  <a:pt x="48375" y="68420"/>
                </a:lnTo>
                <a:lnTo>
                  <a:pt x="48580" y="67602"/>
                </a:lnTo>
                <a:lnTo>
                  <a:pt x="48682" y="67705"/>
                </a:lnTo>
                <a:lnTo>
                  <a:pt x="48784" y="66989"/>
                </a:lnTo>
                <a:lnTo>
                  <a:pt x="48784" y="67193"/>
                </a:lnTo>
                <a:lnTo>
                  <a:pt x="49193" y="64739"/>
                </a:lnTo>
                <a:lnTo>
                  <a:pt x="48989" y="64330"/>
                </a:lnTo>
                <a:lnTo>
                  <a:pt x="48580" y="64125"/>
                </a:lnTo>
                <a:lnTo>
                  <a:pt x="48886" y="64227"/>
                </a:lnTo>
                <a:lnTo>
                  <a:pt x="48273" y="63716"/>
                </a:lnTo>
                <a:lnTo>
                  <a:pt x="44284" y="63614"/>
                </a:lnTo>
                <a:lnTo>
                  <a:pt x="45000" y="62795"/>
                </a:lnTo>
                <a:lnTo>
                  <a:pt x="45102" y="61159"/>
                </a:lnTo>
                <a:lnTo>
                  <a:pt x="45409" y="60648"/>
                </a:lnTo>
                <a:lnTo>
                  <a:pt x="45511" y="61261"/>
                </a:lnTo>
                <a:lnTo>
                  <a:pt x="46023" y="60136"/>
                </a:lnTo>
                <a:lnTo>
                  <a:pt x="45818" y="60239"/>
                </a:lnTo>
                <a:lnTo>
                  <a:pt x="46125" y="59932"/>
                </a:lnTo>
                <a:lnTo>
                  <a:pt x="46125" y="59625"/>
                </a:lnTo>
                <a:lnTo>
                  <a:pt x="46534" y="58807"/>
                </a:lnTo>
                <a:lnTo>
                  <a:pt x="46432" y="57989"/>
                </a:lnTo>
                <a:lnTo>
                  <a:pt x="43875" y="58295"/>
                </a:lnTo>
                <a:lnTo>
                  <a:pt x="42955" y="60239"/>
                </a:lnTo>
                <a:lnTo>
                  <a:pt x="42341" y="60648"/>
                </a:lnTo>
                <a:lnTo>
                  <a:pt x="42545" y="60648"/>
                </a:lnTo>
                <a:lnTo>
                  <a:pt x="42443" y="60955"/>
                </a:lnTo>
                <a:lnTo>
                  <a:pt x="39477" y="61261"/>
                </a:lnTo>
                <a:lnTo>
                  <a:pt x="38557" y="60750"/>
                </a:lnTo>
                <a:lnTo>
                  <a:pt x="38557" y="60750"/>
                </a:lnTo>
                <a:lnTo>
                  <a:pt x="38659" y="60852"/>
                </a:lnTo>
                <a:lnTo>
                  <a:pt x="38659" y="60852"/>
                </a:lnTo>
                <a:lnTo>
                  <a:pt x="38352" y="60648"/>
                </a:lnTo>
                <a:lnTo>
                  <a:pt x="38352" y="60648"/>
                </a:lnTo>
                <a:lnTo>
                  <a:pt x="38557" y="60750"/>
                </a:lnTo>
                <a:lnTo>
                  <a:pt x="37432" y="57989"/>
                </a:lnTo>
                <a:lnTo>
                  <a:pt x="37432" y="58193"/>
                </a:lnTo>
                <a:lnTo>
                  <a:pt x="37227" y="57375"/>
                </a:lnTo>
                <a:lnTo>
                  <a:pt x="37432" y="57989"/>
                </a:lnTo>
                <a:lnTo>
                  <a:pt x="38455" y="52159"/>
                </a:lnTo>
                <a:lnTo>
                  <a:pt x="38250" y="51750"/>
                </a:lnTo>
                <a:lnTo>
                  <a:pt x="38761" y="51545"/>
                </a:lnTo>
                <a:lnTo>
                  <a:pt x="38761" y="51341"/>
                </a:lnTo>
                <a:lnTo>
                  <a:pt x="39068" y="51136"/>
                </a:lnTo>
                <a:lnTo>
                  <a:pt x="38966" y="51136"/>
                </a:lnTo>
                <a:lnTo>
                  <a:pt x="39170" y="51034"/>
                </a:lnTo>
                <a:lnTo>
                  <a:pt x="39375" y="50830"/>
                </a:lnTo>
                <a:lnTo>
                  <a:pt x="39682" y="50727"/>
                </a:lnTo>
                <a:lnTo>
                  <a:pt x="39580" y="50523"/>
                </a:lnTo>
                <a:lnTo>
                  <a:pt x="40091" y="50625"/>
                </a:lnTo>
                <a:lnTo>
                  <a:pt x="41216" y="49909"/>
                </a:lnTo>
                <a:lnTo>
                  <a:pt x="41216" y="49705"/>
                </a:lnTo>
                <a:lnTo>
                  <a:pt x="41420" y="49398"/>
                </a:lnTo>
                <a:lnTo>
                  <a:pt x="41420" y="49602"/>
                </a:lnTo>
                <a:lnTo>
                  <a:pt x="41625" y="49602"/>
                </a:lnTo>
                <a:lnTo>
                  <a:pt x="41318" y="49807"/>
                </a:lnTo>
                <a:lnTo>
                  <a:pt x="42341" y="49193"/>
                </a:lnTo>
                <a:lnTo>
                  <a:pt x="43773" y="49602"/>
                </a:lnTo>
                <a:lnTo>
                  <a:pt x="43977" y="49398"/>
                </a:lnTo>
                <a:lnTo>
                  <a:pt x="44489" y="49602"/>
                </a:lnTo>
                <a:lnTo>
                  <a:pt x="44489" y="49909"/>
                </a:lnTo>
                <a:lnTo>
                  <a:pt x="44386" y="49909"/>
                </a:lnTo>
                <a:lnTo>
                  <a:pt x="45205" y="50114"/>
                </a:lnTo>
                <a:lnTo>
                  <a:pt x="45409" y="49705"/>
                </a:lnTo>
                <a:lnTo>
                  <a:pt x="45920" y="50216"/>
                </a:lnTo>
                <a:lnTo>
                  <a:pt x="46125" y="50216"/>
                </a:lnTo>
                <a:lnTo>
                  <a:pt x="45818" y="49705"/>
                </a:lnTo>
                <a:lnTo>
                  <a:pt x="46227" y="49091"/>
                </a:lnTo>
                <a:lnTo>
                  <a:pt x="46227" y="49091"/>
                </a:lnTo>
                <a:lnTo>
                  <a:pt x="45920" y="49295"/>
                </a:lnTo>
                <a:lnTo>
                  <a:pt x="46023" y="48989"/>
                </a:lnTo>
                <a:lnTo>
                  <a:pt x="45307" y="49091"/>
                </a:lnTo>
                <a:lnTo>
                  <a:pt x="47557" y="48477"/>
                </a:lnTo>
                <a:lnTo>
                  <a:pt x="47557" y="48477"/>
                </a:lnTo>
                <a:lnTo>
                  <a:pt x="47455" y="48989"/>
                </a:lnTo>
                <a:lnTo>
                  <a:pt x="47966" y="48784"/>
                </a:lnTo>
                <a:lnTo>
                  <a:pt x="47966" y="48886"/>
                </a:lnTo>
                <a:lnTo>
                  <a:pt x="48477" y="48580"/>
                </a:lnTo>
                <a:lnTo>
                  <a:pt x="48477" y="48580"/>
                </a:lnTo>
                <a:lnTo>
                  <a:pt x="48170" y="48886"/>
                </a:lnTo>
                <a:lnTo>
                  <a:pt x="48886" y="48784"/>
                </a:lnTo>
                <a:lnTo>
                  <a:pt x="49602" y="48886"/>
                </a:lnTo>
                <a:lnTo>
                  <a:pt x="49500" y="49091"/>
                </a:lnTo>
                <a:lnTo>
                  <a:pt x="49655" y="49401"/>
                </a:lnTo>
                <a:lnTo>
                  <a:pt x="49655" y="49401"/>
                </a:lnTo>
                <a:lnTo>
                  <a:pt x="51239" y="49500"/>
                </a:lnTo>
                <a:lnTo>
                  <a:pt x="51750" y="50216"/>
                </a:lnTo>
                <a:lnTo>
                  <a:pt x="51443" y="51545"/>
                </a:lnTo>
                <a:lnTo>
                  <a:pt x="51648" y="51239"/>
                </a:lnTo>
                <a:lnTo>
                  <a:pt x="51852" y="51341"/>
                </a:lnTo>
                <a:lnTo>
                  <a:pt x="51443" y="51750"/>
                </a:lnTo>
                <a:lnTo>
                  <a:pt x="52670" y="54102"/>
                </a:lnTo>
                <a:lnTo>
                  <a:pt x="52875" y="54102"/>
                </a:lnTo>
                <a:lnTo>
                  <a:pt x="53485" y="53390"/>
                </a:lnTo>
                <a:lnTo>
                  <a:pt x="53485" y="53390"/>
                </a:lnTo>
                <a:lnTo>
                  <a:pt x="53403" y="50915"/>
                </a:lnTo>
                <a:lnTo>
                  <a:pt x="53591" y="50727"/>
                </a:lnTo>
                <a:lnTo>
                  <a:pt x="53489" y="47761"/>
                </a:lnTo>
                <a:lnTo>
                  <a:pt x="53693" y="47659"/>
                </a:lnTo>
                <a:lnTo>
                  <a:pt x="54307" y="46636"/>
                </a:lnTo>
                <a:lnTo>
                  <a:pt x="54307" y="46841"/>
                </a:lnTo>
                <a:lnTo>
                  <a:pt x="54409" y="46739"/>
                </a:lnTo>
                <a:lnTo>
                  <a:pt x="54409" y="46636"/>
                </a:lnTo>
                <a:lnTo>
                  <a:pt x="55841" y="45716"/>
                </a:lnTo>
                <a:lnTo>
                  <a:pt x="55841" y="45818"/>
                </a:lnTo>
                <a:lnTo>
                  <a:pt x="57170" y="44898"/>
                </a:lnTo>
                <a:lnTo>
                  <a:pt x="57170" y="45102"/>
                </a:lnTo>
                <a:lnTo>
                  <a:pt x="57784" y="44284"/>
                </a:lnTo>
                <a:lnTo>
                  <a:pt x="58705" y="44080"/>
                </a:lnTo>
                <a:lnTo>
                  <a:pt x="58193" y="43875"/>
                </a:lnTo>
                <a:lnTo>
                  <a:pt x="58602" y="43875"/>
                </a:lnTo>
                <a:lnTo>
                  <a:pt x="58295" y="43466"/>
                </a:lnTo>
                <a:lnTo>
                  <a:pt x="59420" y="43364"/>
                </a:lnTo>
                <a:lnTo>
                  <a:pt x="59523" y="43057"/>
                </a:lnTo>
                <a:lnTo>
                  <a:pt x="59523" y="43057"/>
                </a:lnTo>
                <a:lnTo>
                  <a:pt x="59216" y="43364"/>
                </a:lnTo>
                <a:lnTo>
                  <a:pt x="58705" y="43057"/>
                </a:lnTo>
                <a:lnTo>
                  <a:pt x="58807" y="42750"/>
                </a:lnTo>
                <a:lnTo>
                  <a:pt x="59216" y="42852"/>
                </a:lnTo>
                <a:lnTo>
                  <a:pt x="59318" y="42750"/>
                </a:lnTo>
                <a:lnTo>
                  <a:pt x="59523" y="42852"/>
                </a:lnTo>
                <a:lnTo>
                  <a:pt x="59523" y="42545"/>
                </a:lnTo>
                <a:lnTo>
                  <a:pt x="59420" y="42034"/>
                </a:lnTo>
                <a:lnTo>
                  <a:pt x="59216" y="41932"/>
                </a:lnTo>
                <a:lnTo>
                  <a:pt x="58705" y="41625"/>
                </a:lnTo>
                <a:lnTo>
                  <a:pt x="59114" y="41727"/>
                </a:lnTo>
                <a:lnTo>
                  <a:pt x="59216" y="41932"/>
                </a:lnTo>
                <a:lnTo>
                  <a:pt x="59216" y="41932"/>
                </a:lnTo>
                <a:lnTo>
                  <a:pt x="59114" y="41420"/>
                </a:lnTo>
                <a:lnTo>
                  <a:pt x="59420" y="41420"/>
                </a:lnTo>
                <a:lnTo>
                  <a:pt x="59523" y="41318"/>
                </a:lnTo>
                <a:lnTo>
                  <a:pt x="59011" y="40705"/>
                </a:lnTo>
                <a:lnTo>
                  <a:pt x="59523" y="41216"/>
                </a:lnTo>
                <a:lnTo>
                  <a:pt x="59523" y="40807"/>
                </a:lnTo>
                <a:lnTo>
                  <a:pt x="58909" y="40500"/>
                </a:lnTo>
                <a:lnTo>
                  <a:pt x="59318" y="39989"/>
                </a:lnTo>
                <a:lnTo>
                  <a:pt x="59011" y="40500"/>
                </a:lnTo>
                <a:lnTo>
                  <a:pt x="59216" y="40398"/>
                </a:lnTo>
                <a:lnTo>
                  <a:pt x="59216" y="40602"/>
                </a:lnTo>
                <a:lnTo>
                  <a:pt x="59318" y="40500"/>
                </a:lnTo>
                <a:lnTo>
                  <a:pt x="59625" y="40807"/>
                </a:lnTo>
                <a:lnTo>
                  <a:pt x="59523" y="40295"/>
                </a:lnTo>
                <a:lnTo>
                  <a:pt x="59727" y="40500"/>
                </a:lnTo>
                <a:lnTo>
                  <a:pt x="59830" y="39580"/>
                </a:lnTo>
                <a:lnTo>
                  <a:pt x="60034" y="39477"/>
                </a:lnTo>
                <a:lnTo>
                  <a:pt x="60034" y="39580"/>
                </a:lnTo>
                <a:lnTo>
                  <a:pt x="60136" y="39375"/>
                </a:lnTo>
                <a:lnTo>
                  <a:pt x="60136" y="39477"/>
                </a:lnTo>
                <a:lnTo>
                  <a:pt x="60443" y="39273"/>
                </a:lnTo>
                <a:lnTo>
                  <a:pt x="60443" y="39375"/>
                </a:lnTo>
                <a:lnTo>
                  <a:pt x="60341" y="39477"/>
                </a:lnTo>
                <a:lnTo>
                  <a:pt x="60443" y="39477"/>
                </a:lnTo>
                <a:lnTo>
                  <a:pt x="60034" y="39784"/>
                </a:lnTo>
                <a:lnTo>
                  <a:pt x="60136" y="39784"/>
                </a:lnTo>
                <a:lnTo>
                  <a:pt x="59830" y="40193"/>
                </a:lnTo>
                <a:lnTo>
                  <a:pt x="60136" y="40295"/>
                </a:lnTo>
                <a:lnTo>
                  <a:pt x="60136" y="40500"/>
                </a:lnTo>
                <a:lnTo>
                  <a:pt x="60034" y="40705"/>
                </a:lnTo>
                <a:lnTo>
                  <a:pt x="60034" y="40909"/>
                </a:lnTo>
                <a:lnTo>
                  <a:pt x="60136" y="40909"/>
                </a:lnTo>
                <a:lnTo>
                  <a:pt x="59727" y="41830"/>
                </a:lnTo>
                <a:lnTo>
                  <a:pt x="60750" y="40500"/>
                </a:lnTo>
                <a:lnTo>
                  <a:pt x="60750" y="39375"/>
                </a:lnTo>
                <a:lnTo>
                  <a:pt x="61057" y="39886"/>
                </a:lnTo>
                <a:lnTo>
                  <a:pt x="62182" y="38864"/>
                </a:lnTo>
                <a:lnTo>
                  <a:pt x="62386" y="38455"/>
                </a:lnTo>
                <a:lnTo>
                  <a:pt x="62284" y="38250"/>
                </a:lnTo>
                <a:lnTo>
                  <a:pt x="62591" y="37636"/>
                </a:lnTo>
                <a:lnTo>
                  <a:pt x="62489" y="38148"/>
                </a:lnTo>
                <a:lnTo>
                  <a:pt x="64943" y="37125"/>
                </a:lnTo>
                <a:lnTo>
                  <a:pt x="65045" y="37227"/>
                </a:lnTo>
                <a:lnTo>
                  <a:pt x="65148" y="37125"/>
                </a:lnTo>
                <a:lnTo>
                  <a:pt x="65148" y="37125"/>
                </a:lnTo>
                <a:lnTo>
                  <a:pt x="65045" y="37432"/>
                </a:lnTo>
                <a:lnTo>
                  <a:pt x="65557" y="37227"/>
                </a:lnTo>
                <a:lnTo>
                  <a:pt x="65557" y="37227"/>
                </a:lnTo>
                <a:lnTo>
                  <a:pt x="65455" y="37330"/>
                </a:lnTo>
                <a:lnTo>
                  <a:pt x="66068" y="37227"/>
                </a:lnTo>
                <a:lnTo>
                  <a:pt x="65966" y="36818"/>
                </a:lnTo>
                <a:lnTo>
                  <a:pt x="65761" y="37125"/>
                </a:lnTo>
                <a:lnTo>
                  <a:pt x="65455" y="36614"/>
                </a:lnTo>
                <a:lnTo>
                  <a:pt x="66784" y="35080"/>
                </a:lnTo>
                <a:lnTo>
                  <a:pt x="66886" y="35182"/>
                </a:lnTo>
                <a:lnTo>
                  <a:pt x="66989" y="34977"/>
                </a:lnTo>
                <a:lnTo>
                  <a:pt x="66989" y="35080"/>
                </a:lnTo>
                <a:lnTo>
                  <a:pt x="67091" y="34875"/>
                </a:lnTo>
                <a:lnTo>
                  <a:pt x="67091" y="35080"/>
                </a:lnTo>
                <a:lnTo>
                  <a:pt x="67193" y="34977"/>
                </a:lnTo>
                <a:lnTo>
                  <a:pt x="68011" y="34364"/>
                </a:lnTo>
                <a:lnTo>
                  <a:pt x="68011" y="34466"/>
                </a:lnTo>
                <a:lnTo>
                  <a:pt x="67909" y="34568"/>
                </a:lnTo>
                <a:lnTo>
                  <a:pt x="68114" y="34670"/>
                </a:lnTo>
                <a:lnTo>
                  <a:pt x="68216" y="34364"/>
                </a:lnTo>
                <a:lnTo>
                  <a:pt x="68523" y="34568"/>
                </a:lnTo>
                <a:lnTo>
                  <a:pt x="69136" y="34261"/>
                </a:lnTo>
                <a:lnTo>
                  <a:pt x="69545" y="33648"/>
                </a:lnTo>
                <a:lnTo>
                  <a:pt x="70568" y="33443"/>
                </a:lnTo>
                <a:lnTo>
                  <a:pt x="70466" y="33545"/>
                </a:lnTo>
                <a:lnTo>
                  <a:pt x="71795" y="32932"/>
                </a:lnTo>
                <a:lnTo>
                  <a:pt x="72102" y="33034"/>
                </a:lnTo>
                <a:lnTo>
                  <a:pt x="71386" y="33443"/>
                </a:lnTo>
                <a:lnTo>
                  <a:pt x="72716" y="33443"/>
                </a:lnTo>
                <a:lnTo>
                  <a:pt x="71898" y="33852"/>
                </a:lnTo>
                <a:lnTo>
                  <a:pt x="71898" y="33545"/>
                </a:lnTo>
                <a:lnTo>
                  <a:pt x="71795" y="33545"/>
                </a:lnTo>
                <a:lnTo>
                  <a:pt x="70568" y="34261"/>
                </a:lnTo>
                <a:lnTo>
                  <a:pt x="70568" y="34261"/>
                </a:lnTo>
                <a:lnTo>
                  <a:pt x="70364" y="34364"/>
                </a:lnTo>
                <a:lnTo>
                  <a:pt x="69955" y="35182"/>
                </a:lnTo>
                <a:lnTo>
                  <a:pt x="70261" y="35386"/>
                </a:lnTo>
                <a:lnTo>
                  <a:pt x="71795" y="34364"/>
                </a:lnTo>
                <a:lnTo>
                  <a:pt x="71795" y="34466"/>
                </a:lnTo>
                <a:lnTo>
                  <a:pt x="71898" y="34261"/>
                </a:lnTo>
                <a:lnTo>
                  <a:pt x="74250" y="33648"/>
                </a:lnTo>
                <a:lnTo>
                  <a:pt x="74250" y="33443"/>
                </a:lnTo>
                <a:lnTo>
                  <a:pt x="74250" y="33136"/>
                </a:lnTo>
                <a:lnTo>
                  <a:pt x="73943" y="32932"/>
                </a:lnTo>
                <a:lnTo>
                  <a:pt x="73227" y="33239"/>
                </a:lnTo>
                <a:lnTo>
                  <a:pt x="73330" y="33136"/>
                </a:lnTo>
                <a:lnTo>
                  <a:pt x="72307" y="32830"/>
                </a:lnTo>
                <a:lnTo>
                  <a:pt x="72511" y="32727"/>
                </a:lnTo>
                <a:lnTo>
                  <a:pt x="72000" y="32420"/>
                </a:lnTo>
                <a:lnTo>
                  <a:pt x="72000" y="31807"/>
                </a:lnTo>
                <a:lnTo>
                  <a:pt x="71693" y="31705"/>
                </a:lnTo>
                <a:lnTo>
                  <a:pt x="72409" y="31091"/>
                </a:lnTo>
                <a:lnTo>
                  <a:pt x="72146" y="31003"/>
                </a:lnTo>
                <a:lnTo>
                  <a:pt x="72146" y="31003"/>
                </a:lnTo>
                <a:lnTo>
                  <a:pt x="71795" y="31091"/>
                </a:lnTo>
                <a:lnTo>
                  <a:pt x="70875" y="30784"/>
                </a:lnTo>
                <a:lnTo>
                  <a:pt x="72102" y="30784"/>
                </a:lnTo>
                <a:lnTo>
                  <a:pt x="72818" y="29966"/>
                </a:lnTo>
                <a:lnTo>
                  <a:pt x="70568" y="29966"/>
                </a:lnTo>
                <a:lnTo>
                  <a:pt x="63307" y="33852"/>
                </a:lnTo>
                <a:lnTo>
                  <a:pt x="63307" y="33852"/>
                </a:lnTo>
                <a:lnTo>
                  <a:pt x="68114" y="31091"/>
                </a:lnTo>
                <a:lnTo>
                  <a:pt x="67602" y="30375"/>
                </a:lnTo>
                <a:lnTo>
                  <a:pt x="79977" y="27205"/>
                </a:lnTo>
                <a:lnTo>
                  <a:pt x="80795" y="26489"/>
                </a:lnTo>
                <a:lnTo>
                  <a:pt x="80591" y="26284"/>
                </a:lnTo>
                <a:lnTo>
                  <a:pt x="81000" y="26080"/>
                </a:lnTo>
                <a:lnTo>
                  <a:pt x="81205" y="25466"/>
                </a:lnTo>
                <a:lnTo>
                  <a:pt x="80898" y="25159"/>
                </a:lnTo>
                <a:lnTo>
                  <a:pt x="80080" y="25364"/>
                </a:lnTo>
                <a:lnTo>
                  <a:pt x="79977" y="25261"/>
                </a:lnTo>
                <a:lnTo>
                  <a:pt x="80386" y="24852"/>
                </a:lnTo>
                <a:lnTo>
                  <a:pt x="79875" y="24750"/>
                </a:lnTo>
                <a:lnTo>
                  <a:pt x="77727" y="25568"/>
                </a:lnTo>
                <a:lnTo>
                  <a:pt x="78034" y="25364"/>
                </a:lnTo>
                <a:lnTo>
                  <a:pt x="77830" y="25261"/>
                </a:lnTo>
                <a:lnTo>
                  <a:pt x="80182" y="24545"/>
                </a:lnTo>
                <a:lnTo>
                  <a:pt x="80182" y="24034"/>
                </a:lnTo>
                <a:lnTo>
                  <a:pt x="79773" y="24136"/>
                </a:lnTo>
                <a:lnTo>
                  <a:pt x="79261" y="23727"/>
                </a:lnTo>
                <a:lnTo>
                  <a:pt x="78648" y="24034"/>
                </a:lnTo>
                <a:lnTo>
                  <a:pt x="79159" y="23727"/>
                </a:lnTo>
                <a:lnTo>
                  <a:pt x="78852" y="23625"/>
                </a:lnTo>
                <a:lnTo>
                  <a:pt x="78239" y="23830"/>
                </a:lnTo>
                <a:lnTo>
                  <a:pt x="78648" y="23523"/>
                </a:lnTo>
                <a:lnTo>
                  <a:pt x="78648" y="23114"/>
                </a:lnTo>
                <a:lnTo>
                  <a:pt x="78545" y="23216"/>
                </a:lnTo>
                <a:lnTo>
                  <a:pt x="78443" y="23011"/>
                </a:lnTo>
                <a:lnTo>
                  <a:pt x="77932" y="22909"/>
                </a:lnTo>
                <a:lnTo>
                  <a:pt x="78136" y="22705"/>
                </a:lnTo>
                <a:lnTo>
                  <a:pt x="77830" y="22705"/>
                </a:lnTo>
                <a:lnTo>
                  <a:pt x="78136" y="22602"/>
                </a:lnTo>
                <a:lnTo>
                  <a:pt x="77727" y="22500"/>
                </a:lnTo>
                <a:lnTo>
                  <a:pt x="77932" y="22398"/>
                </a:lnTo>
                <a:lnTo>
                  <a:pt x="77523" y="22193"/>
                </a:lnTo>
                <a:lnTo>
                  <a:pt x="78341" y="22091"/>
                </a:lnTo>
                <a:lnTo>
                  <a:pt x="77727" y="21477"/>
                </a:lnTo>
                <a:lnTo>
                  <a:pt x="78341" y="21170"/>
                </a:lnTo>
                <a:lnTo>
                  <a:pt x="78034" y="20864"/>
                </a:lnTo>
                <a:lnTo>
                  <a:pt x="77420" y="20966"/>
                </a:lnTo>
                <a:lnTo>
                  <a:pt x="77420" y="20966"/>
                </a:lnTo>
                <a:lnTo>
                  <a:pt x="78136" y="20557"/>
                </a:lnTo>
                <a:lnTo>
                  <a:pt x="77318" y="20659"/>
                </a:lnTo>
                <a:lnTo>
                  <a:pt x="77318" y="20659"/>
                </a:lnTo>
                <a:lnTo>
                  <a:pt x="77932" y="20455"/>
                </a:lnTo>
                <a:lnTo>
                  <a:pt x="77727" y="20148"/>
                </a:lnTo>
                <a:lnTo>
                  <a:pt x="77932" y="20045"/>
                </a:lnTo>
                <a:lnTo>
                  <a:pt x="77318" y="20045"/>
                </a:lnTo>
                <a:lnTo>
                  <a:pt x="77727" y="19943"/>
                </a:lnTo>
                <a:lnTo>
                  <a:pt x="77523" y="19636"/>
                </a:lnTo>
                <a:lnTo>
                  <a:pt x="77727" y="19534"/>
                </a:lnTo>
                <a:lnTo>
                  <a:pt x="77625" y="19330"/>
                </a:lnTo>
                <a:lnTo>
                  <a:pt x="77420" y="19330"/>
                </a:lnTo>
                <a:lnTo>
                  <a:pt x="77216" y="19125"/>
                </a:lnTo>
                <a:lnTo>
                  <a:pt x="77216" y="18818"/>
                </a:lnTo>
                <a:lnTo>
                  <a:pt x="76705" y="19739"/>
                </a:lnTo>
                <a:lnTo>
                  <a:pt x="76398" y="19739"/>
                </a:lnTo>
                <a:lnTo>
                  <a:pt x="76295" y="20045"/>
                </a:lnTo>
                <a:lnTo>
                  <a:pt x="75580" y="20557"/>
                </a:lnTo>
                <a:lnTo>
                  <a:pt x="75477" y="20250"/>
                </a:lnTo>
                <a:lnTo>
                  <a:pt x="74148" y="21068"/>
                </a:lnTo>
                <a:lnTo>
                  <a:pt x="74250" y="20659"/>
                </a:lnTo>
                <a:lnTo>
                  <a:pt x="73943" y="20864"/>
                </a:lnTo>
                <a:lnTo>
                  <a:pt x="73841" y="20761"/>
                </a:lnTo>
                <a:lnTo>
                  <a:pt x="73739" y="20761"/>
                </a:lnTo>
                <a:lnTo>
                  <a:pt x="73943" y="20250"/>
                </a:lnTo>
                <a:lnTo>
                  <a:pt x="72716" y="20250"/>
                </a:lnTo>
                <a:lnTo>
                  <a:pt x="73534" y="19739"/>
                </a:lnTo>
                <a:lnTo>
                  <a:pt x="73330" y="19739"/>
                </a:lnTo>
                <a:lnTo>
                  <a:pt x="73534" y="19330"/>
                </a:lnTo>
                <a:lnTo>
                  <a:pt x="72920" y="19125"/>
                </a:lnTo>
                <a:lnTo>
                  <a:pt x="73636" y="19023"/>
                </a:lnTo>
                <a:lnTo>
                  <a:pt x="74148" y="18102"/>
                </a:lnTo>
                <a:lnTo>
                  <a:pt x="74148" y="18102"/>
                </a:lnTo>
                <a:lnTo>
                  <a:pt x="73841" y="18307"/>
                </a:lnTo>
                <a:lnTo>
                  <a:pt x="72716" y="17795"/>
                </a:lnTo>
                <a:lnTo>
                  <a:pt x="73023" y="17591"/>
                </a:lnTo>
                <a:lnTo>
                  <a:pt x="72511" y="17591"/>
                </a:lnTo>
                <a:lnTo>
                  <a:pt x="72000" y="16875"/>
                </a:lnTo>
                <a:lnTo>
                  <a:pt x="70364" y="17080"/>
                </a:lnTo>
                <a:lnTo>
                  <a:pt x="70466" y="16977"/>
                </a:lnTo>
                <a:lnTo>
                  <a:pt x="68932" y="16875"/>
                </a:lnTo>
                <a:lnTo>
                  <a:pt x="68727" y="17693"/>
                </a:lnTo>
                <a:lnTo>
                  <a:pt x="67909" y="18307"/>
                </a:lnTo>
                <a:lnTo>
                  <a:pt x="68318" y="18307"/>
                </a:lnTo>
                <a:lnTo>
                  <a:pt x="67909" y="19023"/>
                </a:lnTo>
                <a:lnTo>
                  <a:pt x="68114" y="19125"/>
                </a:lnTo>
                <a:lnTo>
                  <a:pt x="66580" y="20250"/>
                </a:lnTo>
                <a:lnTo>
                  <a:pt x="67193" y="21784"/>
                </a:lnTo>
                <a:lnTo>
                  <a:pt x="63511" y="24239"/>
                </a:lnTo>
                <a:lnTo>
                  <a:pt x="63716" y="24750"/>
                </a:lnTo>
                <a:lnTo>
                  <a:pt x="63614" y="24750"/>
                </a:lnTo>
                <a:lnTo>
                  <a:pt x="63716" y="25057"/>
                </a:lnTo>
                <a:lnTo>
                  <a:pt x="63307" y="26591"/>
                </a:lnTo>
                <a:lnTo>
                  <a:pt x="62693" y="27000"/>
                </a:lnTo>
                <a:lnTo>
                  <a:pt x="62795" y="27307"/>
                </a:lnTo>
                <a:lnTo>
                  <a:pt x="62489" y="27614"/>
                </a:lnTo>
                <a:lnTo>
                  <a:pt x="62386" y="27205"/>
                </a:lnTo>
                <a:lnTo>
                  <a:pt x="61977" y="27511"/>
                </a:lnTo>
                <a:lnTo>
                  <a:pt x="61977" y="28023"/>
                </a:lnTo>
                <a:lnTo>
                  <a:pt x="60955" y="27716"/>
                </a:lnTo>
                <a:lnTo>
                  <a:pt x="61364" y="27000"/>
                </a:lnTo>
                <a:lnTo>
                  <a:pt x="60648" y="26591"/>
                </a:lnTo>
                <a:lnTo>
                  <a:pt x="61466" y="24341"/>
                </a:lnTo>
                <a:lnTo>
                  <a:pt x="60852" y="23625"/>
                </a:lnTo>
                <a:lnTo>
                  <a:pt x="59420" y="23830"/>
                </a:lnTo>
                <a:lnTo>
                  <a:pt x="59216" y="23216"/>
                </a:lnTo>
                <a:lnTo>
                  <a:pt x="57682" y="22091"/>
                </a:lnTo>
                <a:lnTo>
                  <a:pt x="55227" y="21989"/>
                </a:lnTo>
                <a:lnTo>
                  <a:pt x="55330" y="21886"/>
                </a:lnTo>
                <a:lnTo>
                  <a:pt x="54920" y="22091"/>
                </a:lnTo>
                <a:lnTo>
                  <a:pt x="55636" y="20761"/>
                </a:lnTo>
                <a:lnTo>
                  <a:pt x="55534" y="20250"/>
                </a:lnTo>
                <a:lnTo>
                  <a:pt x="54614" y="20761"/>
                </a:lnTo>
                <a:lnTo>
                  <a:pt x="54920" y="20352"/>
                </a:lnTo>
                <a:lnTo>
                  <a:pt x="54716" y="20045"/>
                </a:lnTo>
                <a:lnTo>
                  <a:pt x="57580" y="17489"/>
                </a:lnTo>
                <a:lnTo>
                  <a:pt x="57580" y="17284"/>
                </a:lnTo>
                <a:lnTo>
                  <a:pt x="58091" y="16875"/>
                </a:lnTo>
                <a:lnTo>
                  <a:pt x="58398" y="17080"/>
                </a:lnTo>
                <a:lnTo>
                  <a:pt x="58398" y="16875"/>
                </a:lnTo>
                <a:lnTo>
                  <a:pt x="59114" y="16670"/>
                </a:lnTo>
                <a:lnTo>
                  <a:pt x="59216" y="16466"/>
                </a:lnTo>
                <a:lnTo>
                  <a:pt x="60136" y="16364"/>
                </a:lnTo>
                <a:lnTo>
                  <a:pt x="60239" y="15852"/>
                </a:lnTo>
                <a:lnTo>
                  <a:pt x="59830" y="15648"/>
                </a:lnTo>
                <a:lnTo>
                  <a:pt x="59420" y="15852"/>
                </a:lnTo>
                <a:lnTo>
                  <a:pt x="59727" y="15648"/>
                </a:lnTo>
                <a:lnTo>
                  <a:pt x="59011" y="15443"/>
                </a:lnTo>
                <a:lnTo>
                  <a:pt x="58909" y="15239"/>
                </a:lnTo>
                <a:lnTo>
                  <a:pt x="59932" y="15545"/>
                </a:lnTo>
                <a:lnTo>
                  <a:pt x="59932" y="15648"/>
                </a:lnTo>
                <a:lnTo>
                  <a:pt x="64227" y="14318"/>
                </a:lnTo>
                <a:lnTo>
                  <a:pt x="61670" y="13602"/>
                </a:lnTo>
                <a:lnTo>
                  <a:pt x="62693" y="13705"/>
                </a:lnTo>
                <a:lnTo>
                  <a:pt x="64330" y="14114"/>
                </a:lnTo>
                <a:lnTo>
                  <a:pt x="65455" y="13602"/>
                </a:lnTo>
                <a:lnTo>
                  <a:pt x="65250" y="13193"/>
                </a:lnTo>
                <a:lnTo>
                  <a:pt x="66170" y="13091"/>
                </a:lnTo>
                <a:lnTo>
                  <a:pt x="66375" y="13398"/>
                </a:lnTo>
                <a:lnTo>
                  <a:pt x="66784" y="13295"/>
                </a:lnTo>
                <a:lnTo>
                  <a:pt x="67091" y="13091"/>
                </a:lnTo>
                <a:lnTo>
                  <a:pt x="66580" y="12784"/>
                </a:lnTo>
                <a:lnTo>
                  <a:pt x="66580" y="12784"/>
                </a:lnTo>
                <a:lnTo>
                  <a:pt x="67091" y="12886"/>
                </a:lnTo>
                <a:lnTo>
                  <a:pt x="67398" y="13295"/>
                </a:lnTo>
                <a:lnTo>
                  <a:pt x="69545" y="12273"/>
                </a:lnTo>
                <a:lnTo>
                  <a:pt x="69443" y="11659"/>
                </a:lnTo>
                <a:lnTo>
                  <a:pt x="69955" y="11045"/>
                </a:lnTo>
                <a:lnTo>
                  <a:pt x="70568" y="10841"/>
                </a:lnTo>
                <a:lnTo>
                  <a:pt x="69955" y="10739"/>
                </a:lnTo>
                <a:lnTo>
                  <a:pt x="69852" y="10534"/>
                </a:lnTo>
                <a:lnTo>
                  <a:pt x="70159" y="10432"/>
                </a:lnTo>
                <a:lnTo>
                  <a:pt x="68216" y="10227"/>
                </a:lnTo>
                <a:lnTo>
                  <a:pt x="67909" y="10739"/>
                </a:lnTo>
                <a:lnTo>
                  <a:pt x="68114" y="10943"/>
                </a:lnTo>
                <a:lnTo>
                  <a:pt x="67807" y="11045"/>
                </a:lnTo>
                <a:lnTo>
                  <a:pt x="68011" y="11148"/>
                </a:lnTo>
                <a:lnTo>
                  <a:pt x="65352" y="12580"/>
                </a:lnTo>
                <a:lnTo>
                  <a:pt x="65148" y="11761"/>
                </a:lnTo>
                <a:lnTo>
                  <a:pt x="65352" y="11557"/>
                </a:lnTo>
                <a:lnTo>
                  <a:pt x="65455" y="11557"/>
                </a:lnTo>
                <a:lnTo>
                  <a:pt x="65864" y="11045"/>
                </a:lnTo>
                <a:lnTo>
                  <a:pt x="64841" y="11045"/>
                </a:lnTo>
                <a:lnTo>
                  <a:pt x="64023" y="11557"/>
                </a:lnTo>
                <a:lnTo>
                  <a:pt x="64023" y="11557"/>
                </a:lnTo>
                <a:lnTo>
                  <a:pt x="64125" y="10739"/>
                </a:lnTo>
                <a:lnTo>
                  <a:pt x="64739" y="10534"/>
                </a:lnTo>
                <a:lnTo>
                  <a:pt x="64125" y="10534"/>
                </a:lnTo>
                <a:lnTo>
                  <a:pt x="64432" y="10432"/>
                </a:lnTo>
                <a:lnTo>
                  <a:pt x="63307" y="10330"/>
                </a:lnTo>
                <a:lnTo>
                  <a:pt x="64125" y="10023"/>
                </a:lnTo>
                <a:lnTo>
                  <a:pt x="63818" y="10023"/>
                </a:lnTo>
                <a:lnTo>
                  <a:pt x="64330" y="9920"/>
                </a:lnTo>
                <a:lnTo>
                  <a:pt x="64125" y="9409"/>
                </a:lnTo>
                <a:lnTo>
                  <a:pt x="64432" y="9000"/>
                </a:lnTo>
                <a:lnTo>
                  <a:pt x="64227" y="8591"/>
                </a:lnTo>
                <a:lnTo>
                  <a:pt x="63920" y="8386"/>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6"/>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Maps</a:t>
            </a:r>
            <a:endParaRPr/>
          </a:p>
        </p:txBody>
      </p:sp>
      <p:sp>
        <p:nvSpPr>
          <p:cNvPr id="223" name="Google Shape;223;p26"/>
          <p:cNvSpPr/>
          <p:nvPr/>
        </p:nvSpPr>
        <p:spPr>
          <a:xfrm>
            <a:off x="2031100" y="1811381"/>
            <a:ext cx="702000" cy="202500"/>
          </a:xfrm>
          <a:prstGeom prst="wedgeRectCallout">
            <a:avLst>
              <a:gd name="adj1" fmla="val -21428"/>
              <a:gd name="adj2" fmla="val 8428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000">
                <a:solidFill>
                  <a:srgbClr val="FFFFFF"/>
                </a:solidFill>
                <a:latin typeface="Source Sans Pro"/>
                <a:ea typeface="Source Sans Pro"/>
                <a:cs typeface="Source Sans Pro"/>
                <a:sym typeface="Source Sans Pro"/>
              </a:rPr>
              <a:t>our office</a:t>
            </a:r>
            <a:endParaRPr sz="1000">
              <a:solidFill>
                <a:srgbClr val="FFFFFF"/>
              </a:solidFill>
              <a:latin typeface="Source Sans Pro"/>
              <a:ea typeface="Source Sans Pro"/>
              <a:cs typeface="Source Sans Pro"/>
              <a:sym typeface="Source Sans Pro"/>
            </a:endParaRPr>
          </a:p>
        </p:txBody>
      </p:sp>
      <p:grpSp>
        <p:nvGrpSpPr>
          <p:cNvPr id="224" name="Google Shape;224;p26"/>
          <p:cNvGrpSpPr/>
          <p:nvPr/>
        </p:nvGrpSpPr>
        <p:grpSpPr>
          <a:xfrm>
            <a:off x="1099739" y="2152849"/>
            <a:ext cx="175959" cy="180333"/>
            <a:chOff x="1099739" y="2152849"/>
            <a:chExt cx="175959" cy="180333"/>
          </a:xfrm>
        </p:grpSpPr>
        <p:sp>
          <p:nvSpPr>
            <p:cNvPr id="225" name="Google Shape;225;p26"/>
            <p:cNvSpPr/>
            <p:nvPr/>
          </p:nvSpPr>
          <p:spPr>
            <a:xfrm>
              <a:off x="1099739" y="2152849"/>
              <a:ext cx="175959" cy="180333"/>
            </a:xfrm>
            <a:prstGeom prst="ellipse">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6"/>
            <p:cNvSpPr/>
            <p:nvPr/>
          </p:nvSpPr>
          <p:spPr>
            <a:xfrm>
              <a:off x="1134899" y="2188882"/>
              <a:ext cx="105575" cy="108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7" name="Google Shape;227;p26"/>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73</a:t>
            </a:fld>
            <a:endParaRPr/>
          </a:p>
        </p:txBody>
      </p:sp>
      <p:grpSp>
        <p:nvGrpSpPr>
          <p:cNvPr id="228" name="Google Shape;228;p26"/>
          <p:cNvGrpSpPr/>
          <p:nvPr/>
        </p:nvGrpSpPr>
        <p:grpSpPr>
          <a:xfrm>
            <a:off x="2829814" y="3767499"/>
            <a:ext cx="176100" cy="180300"/>
            <a:chOff x="2677414" y="3615099"/>
            <a:chExt cx="176100" cy="180300"/>
          </a:xfrm>
        </p:grpSpPr>
        <p:sp>
          <p:nvSpPr>
            <p:cNvPr id="229" name="Google Shape;229;p26"/>
            <p:cNvSpPr/>
            <p:nvPr/>
          </p:nvSpPr>
          <p:spPr>
            <a:xfrm>
              <a:off x="2677414" y="3615099"/>
              <a:ext cx="176100" cy="180300"/>
            </a:xfrm>
            <a:prstGeom prst="ellipse">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6"/>
            <p:cNvSpPr/>
            <p:nvPr/>
          </p:nvSpPr>
          <p:spPr>
            <a:xfrm>
              <a:off x="2712574" y="3651132"/>
              <a:ext cx="105600" cy="108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 name="Google Shape;231;p26"/>
          <p:cNvGrpSpPr/>
          <p:nvPr/>
        </p:nvGrpSpPr>
        <p:grpSpPr>
          <a:xfrm>
            <a:off x="3854439" y="1972549"/>
            <a:ext cx="176100" cy="180300"/>
            <a:chOff x="3549639" y="1667749"/>
            <a:chExt cx="176100" cy="180300"/>
          </a:xfrm>
        </p:grpSpPr>
        <p:sp>
          <p:nvSpPr>
            <p:cNvPr id="232" name="Google Shape;232;p26"/>
            <p:cNvSpPr/>
            <p:nvPr/>
          </p:nvSpPr>
          <p:spPr>
            <a:xfrm>
              <a:off x="3549639" y="1667749"/>
              <a:ext cx="176100" cy="180300"/>
            </a:xfrm>
            <a:prstGeom prst="ellipse">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6"/>
            <p:cNvSpPr/>
            <p:nvPr/>
          </p:nvSpPr>
          <p:spPr>
            <a:xfrm>
              <a:off x="3584799" y="1703782"/>
              <a:ext cx="105600" cy="108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234;p26"/>
          <p:cNvGrpSpPr/>
          <p:nvPr/>
        </p:nvGrpSpPr>
        <p:grpSpPr>
          <a:xfrm>
            <a:off x="4596864" y="4117174"/>
            <a:ext cx="176100" cy="180300"/>
            <a:chOff x="4139664" y="3659974"/>
            <a:chExt cx="176100" cy="180300"/>
          </a:xfrm>
        </p:grpSpPr>
        <p:sp>
          <p:nvSpPr>
            <p:cNvPr id="235" name="Google Shape;235;p26"/>
            <p:cNvSpPr/>
            <p:nvPr/>
          </p:nvSpPr>
          <p:spPr>
            <a:xfrm>
              <a:off x="4139664" y="3659974"/>
              <a:ext cx="176100" cy="180300"/>
            </a:xfrm>
            <a:prstGeom prst="ellipse">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6"/>
            <p:cNvSpPr/>
            <p:nvPr/>
          </p:nvSpPr>
          <p:spPr>
            <a:xfrm>
              <a:off x="4174824" y="3696007"/>
              <a:ext cx="105600" cy="108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 name="Google Shape;237;p26"/>
          <p:cNvGrpSpPr/>
          <p:nvPr/>
        </p:nvGrpSpPr>
        <p:grpSpPr>
          <a:xfrm>
            <a:off x="6737414" y="2481599"/>
            <a:ext cx="176100" cy="180300"/>
            <a:chOff x="6127814" y="1871999"/>
            <a:chExt cx="176100" cy="180300"/>
          </a:xfrm>
        </p:grpSpPr>
        <p:sp>
          <p:nvSpPr>
            <p:cNvPr id="238" name="Google Shape;238;p26"/>
            <p:cNvSpPr/>
            <p:nvPr/>
          </p:nvSpPr>
          <p:spPr>
            <a:xfrm>
              <a:off x="6127814" y="1871999"/>
              <a:ext cx="176100" cy="180300"/>
            </a:xfrm>
            <a:prstGeom prst="ellipse">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6"/>
            <p:cNvSpPr/>
            <p:nvPr/>
          </p:nvSpPr>
          <p:spPr>
            <a:xfrm>
              <a:off x="6162974" y="1908032"/>
              <a:ext cx="105600" cy="108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240;p26"/>
          <p:cNvGrpSpPr/>
          <p:nvPr/>
        </p:nvGrpSpPr>
        <p:grpSpPr>
          <a:xfrm>
            <a:off x="7364389" y="4117174"/>
            <a:ext cx="176100" cy="180300"/>
            <a:chOff x="6602389" y="3355174"/>
            <a:chExt cx="176100" cy="180300"/>
          </a:xfrm>
        </p:grpSpPr>
        <p:sp>
          <p:nvSpPr>
            <p:cNvPr id="241" name="Google Shape;241;p26"/>
            <p:cNvSpPr/>
            <p:nvPr/>
          </p:nvSpPr>
          <p:spPr>
            <a:xfrm>
              <a:off x="6602389" y="3355174"/>
              <a:ext cx="176100" cy="180300"/>
            </a:xfrm>
            <a:prstGeom prst="ellipse">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6"/>
            <p:cNvSpPr/>
            <p:nvPr/>
          </p:nvSpPr>
          <p:spPr>
            <a:xfrm>
              <a:off x="6637549" y="3391207"/>
              <a:ext cx="105600" cy="108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show="0">
  <p:cSld>
    <p:spTree>
      <p:nvGrpSpPr>
        <p:cNvPr id="1" name="Shape 246"/>
        <p:cNvGrpSpPr/>
        <p:nvPr/>
      </p:nvGrpSpPr>
      <p:grpSpPr>
        <a:xfrm>
          <a:off x="0" y="0"/>
          <a:ext cx="0" cy="0"/>
          <a:chOff x="0" y="0"/>
          <a:chExt cx="0" cy="0"/>
        </a:xfrm>
      </p:grpSpPr>
      <p:sp>
        <p:nvSpPr>
          <p:cNvPr id="247" name="Google Shape;247;p27"/>
          <p:cNvSpPr txBox="1">
            <a:spLocks noGrp="1"/>
          </p:cNvSpPr>
          <p:nvPr>
            <p:ph type="ctrTitle" idx="4294967295"/>
          </p:nvPr>
        </p:nvSpPr>
        <p:spPr>
          <a:xfrm>
            <a:off x="685800" y="1735742"/>
            <a:ext cx="7772400"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9600" b="1"/>
              <a:t>89,526,124</a:t>
            </a:r>
            <a:endParaRPr sz="9600" b="1"/>
          </a:p>
        </p:txBody>
      </p:sp>
      <p:sp>
        <p:nvSpPr>
          <p:cNvPr id="248" name="Google Shape;248;p27"/>
          <p:cNvSpPr txBox="1">
            <a:spLocks noGrp="1"/>
          </p:cNvSpPr>
          <p:nvPr>
            <p:ph type="subTitle" idx="4294967295"/>
          </p:nvPr>
        </p:nvSpPr>
        <p:spPr>
          <a:xfrm>
            <a:off x="685800" y="2840053"/>
            <a:ext cx="7772400" cy="7848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
              <a:t>Whoa! That’s a big number, aren’t you proud?</a:t>
            </a:r>
            <a:endParaRPr/>
          </a:p>
        </p:txBody>
      </p:sp>
      <p:sp>
        <p:nvSpPr>
          <p:cNvPr id="249" name="Google Shape;249;p27"/>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74</a:t>
            </a:fld>
            <a:endParaRP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show="0">
  <p:cSld>
    <p:spTree>
      <p:nvGrpSpPr>
        <p:cNvPr id="1" name="Shape 253"/>
        <p:cNvGrpSpPr/>
        <p:nvPr/>
      </p:nvGrpSpPr>
      <p:grpSpPr>
        <a:xfrm>
          <a:off x="0" y="0"/>
          <a:ext cx="0" cy="0"/>
          <a:chOff x="0" y="0"/>
          <a:chExt cx="0" cy="0"/>
        </a:xfrm>
      </p:grpSpPr>
      <p:sp>
        <p:nvSpPr>
          <p:cNvPr id="254" name="Google Shape;254;p28"/>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Presentation design</a:t>
            </a:r>
            <a:endParaRPr/>
          </a:p>
        </p:txBody>
      </p:sp>
      <p:sp>
        <p:nvSpPr>
          <p:cNvPr id="255" name="Google Shape;255;p28"/>
          <p:cNvSpPr txBox="1">
            <a:spLocks noGrp="1"/>
          </p:cNvSpPr>
          <p:nvPr>
            <p:ph type="body" idx="1"/>
          </p:nvPr>
        </p:nvSpPr>
        <p:spPr>
          <a:xfrm>
            <a:off x="786150" y="1200150"/>
            <a:ext cx="7466100" cy="266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t>This presentations uses the following typographies and colors:</a:t>
            </a:r>
            <a:endParaRPr sz="1400"/>
          </a:p>
          <a:p>
            <a:pPr marL="457200" lvl="0" indent="-317500" algn="l" rtl="0">
              <a:lnSpc>
                <a:spcPct val="115000"/>
              </a:lnSpc>
              <a:spcBef>
                <a:spcPts val="0"/>
              </a:spcBef>
              <a:spcAft>
                <a:spcPts val="0"/>
              </a:spcAft>
              <a:buSzPts val="1400"/>
              <a:buChar char="◎"/>
            </a:pPr>
            <a:r>
              <a:rPr lang="en" sz="1400"/>
              <a:t>Titles: </a:t>
            </a:r>
            <a:r>
              <a:rPr lang="en" sz="1400" b="1"/>
              <a:t>Roboto Slab</a:t>
            </a:r>
            <a:endParaRPr sz="1400" b="1"/>
          </a:p>
          <a:p>
            <a:pPr marL="457200" lvl="0" indent="-317500" algn="l" rtl="0">
              <a:lnSpc>
                <a:spcPct val="115000"/>
              </a:lnSpc>
              <a:spcBef>
                <a:spcPts val="0"/>
              </a:spcBef>
              <a:spcAft>
                <a:spcPts val="0"/>
              </a:spcAft>
              <a:buSzPts val="1400"/>
              <a:buChar char="◎"/>
            </a:pPr>
            <a:r>
              <a:rPr lang="en" sz="1400"/>
              <a:t>Body copy: </a:t>
            </a:r>
            <a:r>
              <a:rPr lang="en" sz="1400" b="1"/>
              <a:t>Source Sans Pro</a:t>
            </a:r>
            <a:endParaRPr sz="1400" b="1"/>
          </a:p>
          <a:p>
            <a:pPr marL="0" lvl="0" indent="0" algn="l" rtl="0">
              <a:lnSpc>
                <a:spcPct val="115000"/>
              </a:lnSpc>
              <a:spcBef>
                <a:spcPts val="0"/>
              </a:spcBef>
              <a:spcAft>
                <a:spcPts val="0"/>
              </a:spcAft>
              <a:buNone/>
            </a:pPr>
            <a:endParaRPr sz="1400"/>
          </a:p>
          <a:p>
            <a:pPr marL="0" lvl="0" indent="0" algn="l" rtl="0">
              <a:lnSpc>
                <a:spcPct val="115000"/>
              </a:lnSpc>
              <a:spcBef>
                <a:spcPts val="0"/>
              </a:spcBef>
              <a:spcAft>
                <a:spcPts val="0"/>
              </a:spcAft>
              <a:buNone/>
            </a:pPr>
            <a:r>
              <a:rPr lang="en" sz="1400"/>
              <a:t>Download for free at:</a:t>
            </a:r>
            <a:endParaRPr sz="1400"/>
          </a:p>
          <a:p>
            <a:pPr marL="0" lvl="0" indent="0" algn="l" rtl="0">
              <a:lnSpc>
                <a:spcPct val="115000"/>
              </a:lnSpc>
              <a:spcBef>
                <a:spcPts val="0"/>
              </a:spcBef>
              <a:spcAft>
                <a:spcPts val="0"/>
              </a:spcAft>
              <a:buNone/>
            </a:pPr>
            <a:r>
              <a:rPr lang="en" sz="1400" u="sng">
                <a:solidFill>
                  <a:schemeClr val="accent1"/>
                </a:solidFill>
                <a:hlinkClick r:id="rId3">
                  <a:extLst>
                    <a:ext uri="{A12FA001-AC4F-418D-AE19-62706E023703}">
                      <ahyp:hlinkClr xmlns:ahyp="http://schemas.microsoft.com/office/drawing/2018/hyperlinkcolor" val="tx"/>
                    </a:ext>
                  </a:extLst>
                </a:hlinkClick>
              </a:rPr>
              <a:t>https://www.fontsquirrel.com/fonts/roboto-slab</a:t>
            </a:r>
            <a:endParaRPr sz="1400">
              <a:solidFill>
                <a:schemeClr val="accent1"/>
              </a:solidFill>
            </a:endParaRPr>
          </a:p>
          <a:p>
            <a:pPr marL="0" lvl="0" indent="0" algn="l" rtl="0">
              <a:lnSpc>
                <a:spcPct val="115000"/>
              </a:lnSpc>
              <a:spcBef>
                <a:spcPts val="0"/>
              </a:spcBef>
              <a:spcAft>
                <a:spcPts val="0"/>
              </a:spcAft>
              <a:buNone/>
            </a:pPr>
            <a:r>
              <a:rPr lang="en" sz="1400" u="sng">
                <a:solidFill>
                  <a:schemeClr val="accent1"/>
                </a:solidFill>
                <a:hlinkClick r:id="rId4">
                  <a:extLst>
                    <a:ext uri="{A12FA001-AC4F-418D-AE19-62706E023703}">
                      <ahyp:hlinkClr xmlns:ahyp="http://schemas.microsoft.com/office/drawing/2018/hyperlinkcolor" val="tx"/>
                    </a:ext>
                  </a:extLst>
                </a:hlinkClick>
              </a:rPr>
              <a:t>https://www.fontsquirrel.com/fonts/source-sans-pro</a:t>
            </a:r>
            <a:endParaRPr sz="1400" b="1">
              <a:solidFill>
                <a:schemeClr val="accent1"/>
              </a:solidFill>
              <a:highlight>
                <a:srgbClr val="263238"/>
              </a:highlight>
            </a:endParaRPr>
          </a:p>
        </p:txBody>
      </p:sp>
      <p:sp>
        <p:nvSpPr>
          <p:cNvPr id="256" name="Google Shape;256;p28"/>
          <p:cNvSpPr txBox="1"/>
          <p:nvPr/>
        </p:nvSpPr>
        <p:spPr>
          <a:xfrm>
            <a:off x="3146900" y="4185319"/>
            <a:ext cx="5160300" cy="676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200" i="1">
                <a:solidFill>
                  <a:srgbClr val="607D8B"/>
                </a:solidFill>
                <a:latin typeface="Source Sans Pro"/>
                <a:ea typeface="Source Sans Pro"/>
                <a:cs typeface="Source Sans Pro"/>
                <a:sym typeface="Source Sans Pro"/>
              </a:rPr>
              <a:t>You don’t need to keep this slide in your presentation. It’s only here to serve you as a design guide if you need to create new slides or download the fonts to edit the presentation in PowerPoint®</a:t>
            </a:r>
            <a:endParaRPr sz="1200" i="1">
              <a:solidFill>
                <a:srgbClr val="607D8B"/>
              </a:solidFill>
              <a:latin typeface="Source Sans Pro"/>
              <a:ea typeface="Source Sans Pro"/>
              <a:cs typeface="Source Sans Pro"/>
              <a:sym typeface="Source Sans Pro"/>
            </a:endParaRPr>
          </a:p>
          <a:p>
            <a:pPr marL="0" lvl="0" indent="0" algn="l" rtl="0">
              <a:spcBef>
                <a:spcPts val="0"/>
              </a:spcBef>
              <a:spcAft>
                <a:spcPts val="0"/>
              </a:spcAft>
              <a:buClr>
                <a:schemeClr val="dk1"/>
              </a:buClr>
              <a:buSzPts val="1100"/>
              <a:buFont typeface="Arial"/>
              <a:buNone/>
            </a:pPr>
            <a:endParaRPr sz="1200" i="1">
              <a:solidFill>
                <a:srgbClr val="607D8B"/>
              </a:solidFill>
              <a:latin typeface="Source Sans Pro"/>
              <a:ea typeface="Source Sans Pro"/>
              <a:cs typeface="Source Sans Pro"/>
              <a:sym typeface="Source Sans Pro"/>
            </a:endParaRPr>
          </a:p>
          <a:p>
            <a:pPr marL="0" lvl="0" indent="0" algn="l" rtl="0">
              <a:spcBef>
                <a:spcPts val="0"/>
              </a:spcBef>
              <a:spcAft>
                <a:spcPts val="0"/>
              </a:spcAft>
              <a:buNone/>
            </a:pPr>
            <a:endParaRPr sz="1200" i="1">
              <a:solidFill>
                <a:srgbClr val="607D8B"/>
              </a:solidFill>
              <a:latin typeface="Source Sans Pro"/>
              <a:ea typeface="Source Sans Pro"/>
              <a:cs typeface="Source Sans Pro"/>
              <a:sym typeface="Source Sans Pro"/>
            </a:endParaRPr>
          </a:p>
        </p:txBody>
      </p:sp>
      <p:sp>
        <p:nvSpPr>
          <p:cNvPr id="257" name="Google Shape;257;p28"/>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75</a:t>
            </a:fld>
            <a:endParaRP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show="0">
  <p:cSld>
    <p:bg>
      <p:bgPr>
        <a:blipFill>
          <a:blip r:embed="rId3">
            <a:alphaModFix/>
          </a:blip>
          <a:stretch>
            <a:fillRect/>
          </a:stretch>
        </a:blipFill>
        <a:effectLst/>
      </p:bgPr>
    </p:bg>
    <p:spTree>
      <p:nvGrpSpPr>
        <p:cNvPr id="1" name="Shape 261"/>
        <p:cNvGrpSpPr/>
        <p:nvPr/>
      </p:nvGrpSpPr>
      <p:grpSpPr>
        <a:xfrm>
          <a:off x="0" y="0"/>
          <a:ext cx="0" cy="0"/>
          <a:chOff x="0" y="0"/>
          <a:chExt cx="0" cy="0"/>
        </a:xfrm>
      </p:grpSpPr>
      <p:sp>
        <p:nvSpPr>
          <p:cNvPr id="262" name="Google Shape;262;p29"/>
          <p:cNvSpPr txBox="1">
            <a:spLocks noGrp="1"/>
          </p:cNvSpPr>
          <p:nvPr>
            <p:ph type="ctrTitle" idx="4294967295"/>
          </p:nvPr>
        </p:nvSpPr>
        <p:spPr>
          <a:xfrm>
            <a:off x="1973100" y="800400"/>
            <a:ext cx="5277900" cy="89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800"/>
              <a:t>89,526,124$</a:t>
            </a:r>
            <a:endParaRPr sz="4800"/>
          </a:p>
        </p:txBody>
      </p:sp>
      <p:sp>
        <p:nvSpPr>
          <p:cNvPr id="263" name="Google Shape;263;p29"/>
          <p:cNvSpPr txBox="1">
            <a:spLocks noGrp="1"/>
          </p:cNvSpPr>
          <p:nvPr>
            <p:ph type="subTitle" idx="4294967295"/>
          </p:nvPr>
        </p:nvSpPr>
        <p:spPr>
          <a:xfrm>
            <a:off x="1973100" y="1373212"/>
            <a:ext cx="5277900" cy="4632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1800"/>
              <a:t>That’s a lot of money</a:t>
            </a:r>
            <a:endParaRPr sz="1800"/>
          </a:p>
        </p:txBody>
      </p:sp>
      <p:sp>
        <p:nvSpPr>
          <p:cNvPr id="264" name="Google Shape;264;p29"/>
          <p:cNvSpPr txBox="1">
            <a:spLocks noGrp="1"/>
          </p:cNvSpPr>
          <p:nvPr>
            <p:ph type="ctrTitle" idx="4294967295"/>
          </p:nvPr>
        </p:nvSpPr>
        <p:spPr>
          <a:xfrm>
            <a:off x="1973100" y="3429313"/>
            <a:ext cx="5277900" cy="89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800"/>
              <a:t>100%</a:t>
            </a:r>
            <a:endParaRPr sz="4800"/>
          </a:p>
        </p:txBody>
      </p:sp>
      <p:sp>
        <p:nvSpPr>
          <p:cNvPr id="265" name="Google Shape;265;p29"/>
          <p:cNvSpPr txBox="1">
            <a:spLocks noGrp="1"/>
          </p:cNvSpPr>
          <p:nvPr>
            <p:ph type="subTitle" idx="4294967295"/>
          </p:nvPr>
        </p:nvSpPr>
        <p:spPr>
          <a:xfrm>
            <a:off x="1973100" y="4002125"/>
            <a:ext cx="5277900" cy="4632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1800"/>
              <a:t>Total success!</a:t>
            </a:r>
            <a:endParaRPr sz="1800"/>
          </a:p>
        </p:txBody>
      </p:sp>
      <p:sp>
        <p:nvSpPr>
          <p:cNvPr id="266" name="Google Shape;266;p29"/>
          <p:cNvSpPr txBox="1">
            <a:spLocks noGrp="1"/>
          </p:cNvSpPr>
          <p:nvPr>
            <p:ph type="ctrTitle" idx="4294967295"/>
          </p:nvPr>
        </p:nvSpPr>
        <p:spPr>
          <a:xfrm>
            <a:off x="1973100" y="2114857"/>
            <a:ext cx="5277900" cy="89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800"/>
              <a:t>185,244 users</a:t>
            </a:r>
            <a:endParaRPr sz="4800"/>
          </a:p>
        </p:txBody>
      </p:sp>
      <p:sp>
        <p:nvSpPr>
          <p:cNvPr id="267" name="Google Shape;267;p29"/>
          <p:cNvSpPr txBox="1">
            <a:spLocks noGrp="1"/>
          </p:cNvSpPr>
          <p:nvPr>
            <p:ph type="subTitle" idx="4294967295"/>
          </p:nvPr>
        </p:nvSpPr>
        <p:spPr>
          <a:xfrm>
            <a:off x="1973100" y="2687668"/>
            <a:ext cx="5277900" cy="4632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1800"/>
              <a:t>And a lot of users</a:t>
            </a:r>
            <a:endParaRPr sz="1800"/>
          </a:p>
        </p:txBody>
      </p:sp>
      <p:sp>
        <p:nvSpPr>
          <p:cNvPr id="268" name="Google Shape;268;p29"/>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76</a:t>
            </a:fld>
            <a:endParaRP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show="0">
  <p:cSld>
    <p:spTree>
      <p:nvGrpSpPr>
        <p:cNvPr id="1" name="Shape 272"/>
        <p:cNvGrpSpPr/>
        <p:nvPr/>
      </p:nvGrpSpPr>
      <p:grpSpPr>
        <a:xfrm>
          <a:off x="0" y="0"/>
          <a:ext cx="0" cy="0"/>
          <a:chOff x="0" y="0"/>
          <a:chExt cx="0" cy="0"/>
        </a:xfrm>
      </p:grpSpPr>
      <p:sp>
        <p:nvSpPr>
          <p:cNvPr id="273" name="Google Shape;273;p30"/>
          <p:cNvSpPr/>
          <p:nvPr/>
        </p:nvSpPr>
        <p:spPr>
          <a:xfrm>
            <a:off x="839750" y="1316881"/>
            <a:ext cx="1866600" cy="1845600"/>
          </a:xfrm>
          <a:prstGeom prst="ellipse">
            <a:avLst/>
          </a:prstGeom>
          <a:noFill/>
          <a:ln w="9525" cap="flat" cmpd="sng">
            <a:solidFill>
              <a:srgbClr val="CFD8DC"/>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0"/>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Our process is easy</a:t>
            </a:r>
            <a:endParaRPr/>
          </a:p>
        </p:txBody>
      </p:sp>
      <p:sp>
        <p:nvSpPr>
          <p:cNvPr id="275" name="Google Shape;275;p30"/>
          <p:cNvSpPr/>
          <p:nvPr/>
        </p:nvSpPr>
        <p:spPr>
          <a:xfrm>
            <a:off x="1003719" y="1479044"/>
            <a:ext cx="1538100" cy="1521300"/>
          </a:xfrm>
          <a:prstGeom prst="ellipse">
            <a:avLst/>
          </a:prstGeom>
          <a:noFill/>
          <a:ln w="9525" cap="flat" cmpd="sng">
            <a:solidFill>
              <a:srgbClr val="CFD8D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263238"/>
                </a:solidFill>
                <a:latin typeface="Source Sans Pro"/>
                <a:ea typeface="Source Sans Pro"/>
                <a:cs typeface="Source Sans Pro"/>
                <a:sym typeface="Source Sans Pro"/>
              </a:rPr>
              <a:t>first</a:t>
            </a:r>
            <a:endParaRPr sz="1800" b="1">
              <a:solidFill>
                <a:srgbClr val="263238"/>
              </a:solidFill>
              <a:latin typeface="Source Sans Pro"/>
              <a:ea typeface="Source Sans Pro"/>
              <a:cs typeface="Source Sans Pro"/>
              <a:sym typeface="Source Sans Pro"/>
            </a:endParaRPr>
          </a:p>
        </p:txBody>
      </p:sp>
      <p:sp>
        <p:nvSpPr>
          <p:cNvPr id="276" name="Google Shape;276;p30"/>
          <p:cNvSpPr/>
          <p:nvPr/>
        </p:nvSpPr>
        <p:spPr>
          <a:xfrm>
            <a:off x="3065788" y="2386191"/>
            <a:ext cx="2002800" cy="1980600"/>
          </a:xfrm>
          <a:prstGeom prst="ellipse">
            <a:avLst/>
          </a:prstGeom>
          <a:noFill/>
          <a:ln w="9525" cap="flat" cmpd="sng">
            <a:solidFill>
              <a:srgbClr val="CFD8DC"/>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0"/>
          <p:cNvSpPr/>
          <p:nvPr/>
        </p:nvSpPr>
        <p:spPr>
          <a:xfrm>
            <a:off x="3241755" y="2560220"/>
            <a:ext cx="1650900" cy="1632900"/>
          </a:xfrm>
          <a:prstGeom prst="ellipse">
            <a:avLst/>
          </a:prstGeom>
          <a:noFill/>
          <a:ln w="28575" cap="flat" cmpd="sng">
            <a:solidFill>
              <a:srgbClr val="CFD8D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263238"/>
                </a:solidFill>
                <a:latin typeface="Source Sans Pro"/>
                <a:ea typeface="Source Sans Pro"/>
                <a:cs typeface="Source Sans Pro"/>
                <a:sym typeface="Source Sans Pro"/>
              </a:rPr>
              <a:t>second</a:t>
            </a:r>
            <a:endParaRPr sz="1800" b="1">
              <a:solidFill>
                <a:srgbClr val="263238"/>
              </a:solidFill>
              <a:latin typeface="Source Sans Pro"/>
              <a:ea typeface="Source Sans Pro"/>
              <a:cs typeface="Source Sans Pro"/>
              <a:sym typeface="Source Sans Pro"/>
            </a:endParaRPr>
          </a:p>
        </p:txBody>
      </p:sp>
      <p:sp>
        <p:nvSpPr>
          <p:cNvPr id="278" name="Google Shape;278;p30"/>
          <p:cNvSpPr/>
          <p:nvPr/>
        </p:nvSpPr>
        <p:spPr>
          <a:xfrm>
            <a:off x="5147112" y="624975"/>
            <a:ext cx="2211300" cy="2186700"/>
          </a:xfrm>
          <a:prstGeom prst="ellipse">
            <a:avLst/>
          </a:prstGeom>
          <a:noFill/>
          <a:ln w="9525" cap="flat" cmpd="sng">
            <a:solidFill>
              <a:srgbClr val="CFD8DC"/>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0"/>
          <p:cNvSpPr/>
          <p:nvPr/>
        </p:nvSpPr>
        <p:spPr>
          <a:xfrm>
            <a:off x="5341423" y="817021"/>
            <a:ext cx="1822500" cy="1802400"/>
          </a:xfrm>
          <a:prstGeom prst="ellipse">
            <a:avLst/>
          </a:prstGeom>
          <a:noFill/>
          <a:ln w="76200" cap="flat" cmpd="sng">
            <a:solidFill>
              <a:srgbClr val="CFD8D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263238"/>
                </a:solidFill>
                <a:latin typeface="Source Sans Pro"/>
                <a:ea typeface="Source Sans Pro"/>
                <a:cs typeface="Source Sans Pro"/>
                <a:sym typeface="Source Sans Pro"/>
              </a:rPr>
              <a:t>last</a:t>
            </a:r>
            <a:endParaRPr sz="1800" b="1">
              <a:solidFill>
                <a:srgbClr val="263238"/>
              </a:solidFill>
              <a:latin typeface="Source Sans Pro"/>
              <a:ea typeface="Source Sans Pro"/>
              <a:cs typeface="Source Sans Pro"/>
              <a:sym typeface="Source Sans Pro"/>
            </a:endParaRPr>
          </a:p>
        </p:txBody>
      </p:sp>
      <p:cxnSp>
        <p:nvCxnSpPr>
          <p:cNvPr id="280" name="Google Shape;280;p30"/>
          <p:cNvCxnSpPr/>
          <p:nvPr/>
        </p:nvCxnSpPr>
        <p:spPr>
          <a:xfrm>
            <a:off x="2479899" y="2565564"/>
            <a:ext cx="819000" cy="495300"/>
          </a:xfrm>
          <a:prstGeom prst="straightConnector1">
            <a:avLst/>
          </a:prstGeom>
          <a:noFill/>
          <a:ln w="9525" cap="flat" cmpd="sng">
            <a:solidFill>
              <a:srgbClr val="CFD8DC"/>
            </a:solidFill>
            <a:prstDash val="solid"/>
            <a:round/>
            <a:headEnd type="none" w="med" len="med"/>
            <a:tailEnd type="none" w="med" len="med"/>
          </a:ln>
        </p:spPr>
      </p:cxnSp>
      <p:cxnSp>
        <p:nvCxnSpPr>
          <p:cNvPr id="281" name="Google Shape;281;p30"/>
          <p:cNvCxnSpPr/>
          <p:nvPr/>
        </p:nvCxnSpPr>
        <p:spPr>
          <a:xfrm rot="10800000" flipH="1">
            <a:off x="4746543" y="2197633"/>
            <a:ext cx="717300" cy="709200"/>
          </a:xfrm>
          <a:prstGeom prst="straightConnector1">
            <a:avLst/>
          </a:prstGeom>
          <a:noFill/>
          <a:ln w="28575" cap="flat" cmpd="sng">
            <a:solidFill>
              <a:srgbClr val="CFD8DC"/>
            </a:solidFill>
            <a:prstDash val="solid"/>
            <a:round/>
            <a:headEnd type="none" w="med" len="med"/>
            <a:tailEnd type="none" w="med" len="med"/>
          </a:ln>
        </p:spPr>
      </p:cxnSp>
      <p:sp>
        <p:nvSpPr>
          <p:cNvPr id="282" name="Google Shape;282;p30"/>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77</a:t>
            </a:fld>
            <a:endParaRP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show="0">
  <p:cSld>
    <p:bg>
      <p:bgPr>
        <a:blipFill>
          <a:blip r:embed="rId3">
            <a:alphaModFix/>
          </a:blip>
          <a:stretch>
            <a:fillRect/>
          </a:stretch>
        </a:blipFill>
        <a:effectLst/>
      </p:bgPr>
    </p:bg>
    <p:spTree>
      <p:nvGrpSpPr>
        <p:cNvPr id="1" name="Shape 286"/>
        <p:cNvGrpSpPr/>
        <p:nvPr/>
      </p:nvGrpSpPr>
      <p:grpSpPr>
        <a:xfrm>
          <a:off x="0" y="0"/>
          <a:ext cx="0" cy="0"/>
          <a:chOff x="0" y="0"/>
          <a:chExt cx="0" cy="0"/>
        </a:xfrm>
      </p:grpSpPr>
      <p:sp>
        <p:nvSpPr>
          <p:cNvPr id="287" name="Google Shape;287;p31"/>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Let’s review some concepts</a:t>
            </a:r>
            <a:endParaRPr/>
          </a:p>
        </p:txBody>
      </p:sp>
      <p:sp>
        <p:nvSpPr>
          <p:cNvPr id="288" name="Google Shape;288;p31"/>
          <p:cNvSpPr txBox="1">
            <a:spLocks noGrp="1"/>
          </p:cNvSpPr>
          <p:nvPr>
            <p:ph type="body" idx="1"/>
          </p:nvPr>
        </p:nvSpPr>
        <p:spPr>
          <a:xfrm>
            <a:off x="786150" y="1543050"/>
            <a:ext cx="2419800" cy="11697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Yellow</a:t>
            </a:r>
            <a:endParaRPr b="1"/>
          </a:p>
          <a:p>
            <a:pPr marL="0" lvl="0" indent="0" algn="l" rtl="0">
              <a:spcBef>
                <a:spcPts val="600"/>
              </a:spcBef>
              <a:spcAft>
                <a:spcPts val="0"/>
              </a:spcAft>
              <a:buNone/>
            </a:pPr>
            <a:r>
              <a:rPr lang="en" sz="1200"/>
              <a:t>Is the color of gold, butter and ripe lemons. In the spectrum of visible light, yellow is found between green and orange.</a:t>
            </a:r>
            <a:endParaRPr sz="1200"/>
          </a:p>
        </p:txBody>
      </p:sp>
      <p:sp>
        <p:nvSpPr>
          <p:cNvPr id="289" name="Google Shape;289;p31"/>
          <p:cNvSpPr txBox="1">
            <a:spLocks noGrp="1"/>
          </p:cNvSpPr>
          <p:nvPr>
            <p:ph type="body" idx="2"/>
          </p:nvPr>
        </p:nvSpPr>
        <p:spPr>
          <a:xfrm>
            <a:off x="3329989" y="1543050"/>
            <a:ext cx="2419800" cy="11697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Blue</a:t>
            </a:r>
            <a:endParaRPr b="1"/>
          </a:p>
          <a:p>
            <a:pPr marL="0" lvl="0" indent="0" algn="l" rtl="0">
              <a:spcBef>
                <a:spcPts val="600"/>
              </a:spcBef>
              <a:spcAft>
                <a:spcPts val="0"/>
              </a:spcAft>
              <a:buNone/>
            </a:pPr>
            <a:r>
              <a:rPr lang="en" sz="1200"/>
              <a:t>Is the colour of the clear sky and the deep sea. It is located between violet and green on the optical spectrum.</a:t>
            </a:r>
            <a:endParaRPr sz="1200"/>
          </a:p>
        </p:txBody>
      </p:sp>
      <p:sp>
        <p:nvSpPr>
          <p:cNvPr id="290" name="Google Shape;290;p31"/>
          <p:cNvSpPr txBox="1">
            <a:spLocks noGrp="1"/>
          </p:cNvSpPr>
          <p:nvPr>
            <p:ph type="body" idx="3"/>
          </p:nvPr>
        </p:nvSpPr>
        <p:spPr>
          <a:xfrm>
            <a:off x="5873827" y="1543050"/>
            <a:ext cx="2419800" cy="11697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Red</a:t>
            </a:r>
            <a:endParaRPr b="1"/>
          </a:p>
          <a:p>
            <a:pPr marL="0" lvl="0" indent="0" algn="l" rtl="0">
              <a:spcBef>
                <a:spcPts val="600"/>
              </a:spcBef>
              <a:spcAft>
                <a:spcPts val="0"/>
              </a:spcAft>
              <a:buNone/>
            </a:pPr>
            <a:r>
              <a:rPr lang="en" sz="1200"/>
              <a:t>Is the color of blood, and because of this it has historically been associated with sacrifice, danger and courage. </a:t>
            </a:r>
            <a:endParaRPr sz="1200"/>
          </a:p>
          <a:p>
            <a:pPr marL="0" lvl="0" indent="0" algn="l" rtl="0">
              <a:spcBef>
                <a:spcPts val="600"/>
              </a:spcBef>
              <a:spcAft>
                <a:spcPts val="0"/>
              </a:spcAft>
              <a:buNone/>
            </a:pPr>
            <a:endParaRPr sz="1200"/>
          </a:p>
        </p:txBody>
      </p:sp>
      <p:sp>
        <p:nvSpPr>
          <p:cNvPr id="291" name="Google Shape;291;p31"/>
          <p:cNvSpPr txBox="1">
            <a:spLocks noGrp="1"/>
          </p:cNvSpPr>
          <p:nvPr>
            <p:ph type="body" idx="1"/>
          </p:nvPr>
        </p:nvSpPr>
        <p:spPr>
          <a:xfrm>
            <a:off x="786150" y="3200400"/>
            <a:ext cx="2419800" cy="11016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Yellow</a:t>
            </a:r>
            <a:endParaRPr b="1"/>
          </a:p>
          <a:p>
            <a:pPr marL="0" lvl="0" indent="0" algn="l" rtl="0">
              <a:spcBef>
                <a:spcPts val="600"/>
              </a:spcBef>
              <a:spcAft>
                <a:spcPts val="0"/>
              </a:spcAft>
              <a:buNone/>
            </a:pPr>
            <a:r>
              <a:rPr lang="en" sz="1200"/>
              <a:t>Is the color of gold, butter and ripe lemons. In the spectrum of visible light, yellow is found between green and orange.</a:t>
            </a:r>
            <a:endParaRPr sz="1200"/>
          </a:p>
        </p:txBody>
      </p:sp>
      <p:sp>
        <p:nvSpPr>
          <p:cNvPr id="292" name="Google Shape;292;p31"/>
          <p:cNvSpPr txBox="1">
            <a:spLocks noGrp="1"/>
          </p:cNvSpPr>
          <p:nvPr>
            <p:ph type="body" idx="2"/>
          </p:nvPr>
        </p:nvSpPr>
        <p:spPr>
          <a:xfrm>
            <a:off x="3329989" y="3200400"/>
            <a:ext cx="2419800" cy="11016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Blue</a:t>
            </a:r>
            <a:endParaRPr b="1"/>
          </a:p>
          <a:p>
            <a:pPr marL="0" lvl="0" indent="0" algn="l" rtl="0">
              <a:spcBef>
                <a:spcPts val="600"/>
              </a:spcBef>
              <a:spcAft>
                <a:spcPts val="0"/>
              </a:spcAft>
              <a:buNone/>
            </a:pPr>
            <a:r>
              <a:rPr lang="en" sz="1200"/>
              <a:t>Is the colour of the clear sky and the deep sea. It is located between violet and green on the optical spectrum.</a:t>
            </a:r>
            <a:endParaRPr sz="1200"/>
          </a:p>
        </p:txBody>
      </p:sp>
      <p:sp>
        <p:nvSpPr>
          <p:cNvPr id="293" name="Google Shape;293;p31"/>
          <p:cNvSpPr txBox="1">
            <a:spLocks noGrp="1"/>
          </p:cNvSpPr>
          <p:nvPr>
            <p:ph type="body" idx="3"/>
          </p:nvPr>
        </p:nvSpPr>
        <p:spPr>
          <a:xfrm>
            <a:off x="5873827" y="3200400"/>
            <a:ext cx="2419800" cy="11016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Red</a:t>
            </a:r>
            <a:endParaRPr b="1"/>
          </a:p>
          <a:p>
            <a:pPr marL="0" lvl="0" indent="0" algn="l" rtl="0">
              <a:spcBef>
                <a:spcPts val="600"/>
              </a:spcBef>
              <a:spcAft>
                <a:spcPts val="0"/>
              </a:spcAft>
              <a:buNone/>
            </a:pPr>
            <a:r>
              <a:rPr lang="en" sz="1200"/>
              <a:t>Is the color of blood, and because of this it has historically been associated with sacrifice, danger and courage. </a:t>
            </a:r>
            <a:endParaRPr sz="1200"/>
          </a:p>
          <a:p>
            <a:pPr marL="0" lvl="0" indent="0" algn="l" rtl="0">
              <a:spcBef>
                <a:spcPts val="600"/>
              </a:spcBef>
              <a:spcAft>
                <a:spcPts val="0"/>
              </a:spcAft>
              <a:buNone/>
            </a:pPr>
            <a:endParaRPr sz="1200"/>
          </a:p>
        </p:txBody>
      </p:sp>
      <p:grpSp>
        <p:nvGrpSpPr>
          <p:cNvPr id="294" name="Google Shape;294;p31"/>
          <p:cNvGrpSpPr/>
          <p:nvPr/>
        </p:nvGrpSpPr>
        <p:grpSpPr>
          <a:xfrm>
            <a:off x="867597" y="1347992"/>
            <a:ext cx="251128" cy="244895"/>
            <a:chOff x="616425" y="2329600"/>
            <a:chExt cx="361700" cy="388475"/>
          </a:xfrm>
        </p:grpSpPr>
        <p:sp>
          <p:nvSpPr>
            <p:cNvPr id="295" name="Google Shape;295;p31"/>
            <p:cNvSpPr/>
            <p:nvPr/>
          </p:nvSpPr>
          <p:spPr>
            <a:xfrm>
              <a:off x="616425" y="2329600"/>
              <a:ext cx="361700" cy="388475"/>
            </a:xfrm>
            <a:custGeom>
              <a:avLst/>
              <a:gdLst/>
              <a:ahLst/>
              <a:cxnLst/>
              <a:rect l="l" t="t" r="r" b="b"/>
              <a:pathLst>
                <a:path w="14468" h="15539" fill="none" extrusionOk="0">
                  <a:moveTo>
                    <a:pt x="14273" y="13030"/>
                  </a:moveTo>
                  <a:lnTo>
                    <a:pt x="9621" y="6479"/>
                  </a:lnTo>
                  <a:lnTo>
                    <a:pt x="9621" y="2338"/>
                  </a:lnTo>
                  <a:lnTo>
                    <a:pt x="10303" y="1656"/>
                  </a:lnTo>
                  <a:lnTo>
                    <a:pt x="10303" y="1656"/>
                  </a:lnTo>
                  <a:lnTo>
                    <a:pt x="10400" y="1559"/>
                  </a:lnTo>
                  <a:lnTo>
                    <a:pt x="10474" y="1437"/>
                  </a:lnTo>
                  <a:lnTo>
                    <a:pt x="10522" y="1291"/>
                  </a:lnTo>
                  <a:lnTo>
                    <a:pt x="10571" y="1169"/>
                  </a:lnTo>
                  <a:lnTo>
                    <a:pt x="10571" y="1023"/>
                  </a:lnTo>
                  <a:lnTo>
                    <a:pt x="10571" y="877"/>
                  </a:lnTo>
                  <a:lnTo>
                    <a:pt x="10547" y="731"/>
                  </a:lnTo>
                  <a:lnTo>
                    <a:pt x="10498" y="609"/>
                  </a:lnTo>
                  <a:lnTo>
                    <a:pt x="10498" y="609"/>
                  </a:lnTo>
                  <a:lnTo>
                    <a:pt x="10449" y="463"/>
                  </a:lnTo>
                  <a:lnTo>
                    <a:pt x="10352" y="366"/>
                  </a:lnTo>
                  <a:lnTo>
                    <a:pt x="10254" y="244"/>
                  </a:lnTo>
                  <a:lnTo>
                    <a:pt x="10157" y="171"/>
                  </a:lnTo>
                  <a:lnTo>
                    <a:pt x="10035" y="98"/>
                  </a:lnTo>
                  <a:lnTo>
                    <a:pt x="9889" y="49"/>
                  </a:lnTo>
                  <a:lnTo>
                    <a:pt x="9767" y="25"/>
                  </a:lnTo>
                  <a:lnTo>
                    <a:pt x="9621" y="0"/>
                  </a:lnTo>
                  <a:lnTo>
                    <a:pt x="4848" y="0"/>
                  </a:lnTo>
                  <a:lnTo>
                    <a:pt x="4848" y="0"/>
                  </a:lnTo>
                  <a:lnTo>
                    <a:pt x="4701" y="25"/>
                  </a:lnTo>
                  <a:lnTo>
                    <a:pt x="4580" y="49"/>
                  </a:lnTo>
                  <a:lnTo>
                    <a:pt x="4433" y="98"/>
                  </a:lnTo>
                  <a:lnTo>
                    <a:pt x="4312" y="171"/>
                  </a:lnTo>
                  <a:lnTo>
                    <a:pt x="4214" y="244"/>
                  </a:lnTo>
                  <a:lnTo>
                    <a:pt x="4117" y="366"/>
                  </a:lnTo>
                  <a:lnTo>
                    <a:pt x="4019" y="463"/>
                  </a:lnTo>
                  <a:lnTo>
                    <a:pt x="3971" y="609"/>
                  </a:lnTo>
                  <a:lnTo>
                    <a:pt x="3971" y="609"/>
                  </a:lnTo>
                  <a:lnTo>
                    <a:pt x="3922" y="731"/>
                  </a:lnTo>
                  <a:lnTo>
                    <a:pt x="3898" y="877"/>
                  </a:lnTo>
                  <a:lnTo>
                    <a:pt x="3898" y="1023"/>
                  </a:lnTo>
                  <a:lnTo>
                    <a:pt x="3898" y="1169"/>
                  </a:lnTo>
                  <a:lnTo>
                    <a:pt x="3946" y="1291"/>
                  </a:lnTo>
                  <a:lnTo>
                    <a:pt x="3995" y="1437"/>
                  </a:lnTo>
                  <a:lnTo>
                    <a:pt x="4068" y="1559"/>
                  </a:lnTo>
                  <a:lnTo>
                    <a:pt x="4166" y="1656"/>
                  </a:lnTo>
                  <a:lnTo>
                    <a:pt x="4848" y="2338"/>
                  </a:lnTo>
                  <a:lnTo>
                    <a:pt x="4848" y="6479"/>
                  </a:lnTo>
                  <a:lnTo>
                    <a:pt x="196" y="13030"/>
                  </a:lnTo>
                  <a:lnTo>
                    <a:pt x="196" y="13030"/>
                  </a:lnTo>
                  <a:lnTo>
                    <a:pt x="123" y="13152"/>
                  </a:lnTo>
                  <a:lnTo>
                    <a:pt x="50" y="13274"/>
                  </a:lnTo>
                  <a:lnTo>
                    <a:pt x="25" y="13395"/>
                  </a:lnTo>
                  <a:lnTo>
                    <a:pt x="1" y="13517"/>
                  </a:lnTo>
                  <a:lnTo>
                    <a:pt x="1" y="13639"/>
                  </a:lnTo>
                  <a:lnTo>
                    <a:pt x="25" y="13785"/>
                  </a:lnTo>
                  <a:lnTo>
                    <a:pt x="50" y="13907"/>
                  </a:lnTo>
                  <a:lnTo>
                    <a:pt x="98" y="14029"/>
                  </a:lnTo>
                  <a:lnTo>
                    <a:pt x="585" y="15003"/>
                  </a:lnTo>
                  <a:lnTo>
                    <a:pt x="585" y="15003"/>
                  </a:lnTo>
                  <a:lnTo>
                    <a:pt x="658" y="15125"/>
                  </a:lnTo>
                  <a:lnTo>
                    <a:pt x="756" y="15222"/>
                  </a:lnTo>
                  <a:lnTo>
                    <a:pt x="829" y="15320"/>
                  </a:lnTo>
                  <a:lnTo>
                    <a:pt x="951" y="15393"/>
                  </a:lnTo>
                  <a:lnTo>
                    <a:pt x="1073" y="15441"/>
                  </a:lnTo>
                  <a:lnTo>
                    <a:pt x="1194" y="15490"/>
                  </a:lnTo>
                  <a:lnTo>
                    <a:pt x="1316" y="15539"/>
                  </a:lnTo>
                  <a:lnTo>
                    <a:pt x="1462" y="15539"/>
                  </a:lnTo>
                  <a:lnTo>
                    <a:pt x="13006" y="15539"/>
                  </a:lnTo>
                  <a:lnTo>
                    <a:pt x="13006" y="15539"/>
                  </a:lnTo>
                  <a:lnTo>
                    <a:pt x="13153" y="15539"/>
                  </a:lnTo>
                  <a:lnTo>
                    <a:pt x="13274" y="15490"/>
                  </a:lnTo>
                  <a:lnTo>
                    <a:pt x="13396" y="15441"/>
                  </a:lnTo>
                  <a:lnTo>
                    <a:pt x="13518" y="15393"/>
                  </a:lnTo>
                  <a:lnTo>
                    <a:pt x="13640" y="15320"/>
                  </a:lnTo>
                  <a:lnTo>
                    <a:pt x="13713" y="15222"/>
                  </a:lnTo>
                  <a:lnTo>
                    <a:pt x="13810" y="15125"/>
                  </a:lnTo>
                  <a:lnTo>
                    <a:pt x="13883" y="15003"/>
                  </a:lnTo>
                  <a:lnTo>
                    <a:pt x="14370" y="14029"/>
                  </a:lnTo>
                  <a:lnTo>
                    <a:pt x="14370" y="14029"/>
                  </a:lnTo>
                  <a:lnTo>
                    <a:pt x="14419" y="13907"/>
                  </a:lnTo>
                  <a:lnTo>
                    <a:pt x="14443" y="13785"/>
                  </a:lnTo>
                  <a:lnTo>
                    <a:pt x="14468" y="13639"/>
                  </a:lnTo>
                  <a:lnTo>
                    <a:pt x="14468" y="13517"/>
                  </a:lnTo>
                  <a:lnTo>
                    <a:pt x="14443" y="13395"/>
                  </a:lnTo>
                  <a:lnTo>
                    <a:pt x="14419" y="13274"/>
                  </a:lnTo>
                  <a:lnTo>
                    <a:pt x="14346" y="13152"/>
                  </a:lnTo>
                  <a:lnTo>
                    <a:pt x="14273" y="13030"/>
                  </a:lnTo>
                  <a:lnTo>
                    <a:pt x="14273" y="13030"/>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91EA"/>
                </a:solidFill>
              </a:endParaRPr>
            </a:p>
          </p:txBody>
        </p:sp>
        <p:sp>
          <p:nvSpPr>
            <p:cNvPr id="296" name="Google Shape;296;p31"/>
            <p:cNvSpPr/>
            <p:nvPr/>
          </p:nvSpPr>
          <p:spPr>
            <a:xfrm>
              <a:off x="704725" y="2545750"/>
              <a:ext cx="185125" cy="25"/>
            </a:xfrm>
            <a:custGeom>
              <a:avLst/>
              <a:gdLst/>
              <a:ahLst/>
              <a:cxnLst/>
              <a:rect l="l" t="t" r="r" b="b"/>
              <a:pathLst>
                <a:path w="7405" h="1" fill="none" extrusionOk="0">
                  <a:moveTo>
                    <a:pt x="7404" y="0"/>
                  </a:moveTo>
                  <a:lnTo>
                    <a:pt x="0" y="0"/>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91EA"/>
                </a:solidFill>
              </a:endParaRPr>
            </a:p>
          </p:txBody>
        </p:sp>
        <p:sp>
          <p:nvSpPr>
            <p:cNvPr id="297" name="Google Shape;297;p31"/>
            <p:cNvSpPr/>
            <p:nvPr/>
          </p:nvSpPr>
          <p:spPr>
            <a:xfrm>
              <a:off x="811875" y="2626125"/>
              <a:ext cx="31075" cy="31075"/>
            </a:xfrm>
            <a:custGeom>
              <a:avLst/>
              <a:gdLst/>
              <a:ahLst/>
              <a:cxnLst/>
              <a:rect l="l" t="t" r="r" b="b"/>
              <a:pathLst>
                <a:path w="1243" h="1243" fill="none" extrusionOk="0">
                  <a:moveTo>
                    <a:pt x="1" y="633"/>
                  </a:moveTo>
                  <a:lnTo>
                    <a:pt x="1" y="633"/>
                  </a:lnTo>
                  <a:lnTo>
                    <a:pt x="25" y="487"/>
                  </a:lnTo>
                  <a:lnTo>
                    <a:pt x="50" y="390"/>
                  </a:lnTo>
                  <a:lnTo>
                    <a:pt x="98" y="268"/>
                  </a:lnTo>
                  <a:lnTo>
                    <a:pt x="171" y="171"/>
                  </a:lnTo>
                  <a:lnTo>
                    <a:pt x="269" y="98"/>
                  </a:lnTo>
                  <a:lnTo>
                    <a:pt x="390" y="49"/>
                  </a:lnTo>
                  <a:lnTo>
                    <a:pt x="488" y="24"/>
                  </a:lnTo>
                  <a:lnTo>
                    <a:pt x="634" y="0"/>
                  </a:lnTo>
                  <a:lnTo>
                    <a:pt x="634" y="0"/>
                  </a:lnTo>
                  <a:lnTo>
                    <a:pt x="756" y="24"/>
                  </a:lnTo>
                  <a:lnTo>
                    <a:pt x="853" y="49"/>
                  </a:lnTo>
                  <a:lnTo>
                    <a:pt x="975" y="98"/>
                  </a:lnTo>
                  <a:lnTo>
                    <a:pt x="1072" y="171"/>
                  </a:lnTo>
                  <a:lnTo>
                    <a:pt x="1146" y="268"/>
                  </a:lnTo>
                  <a:lnTo>
                    <a:pt x="1194" y="390"/>
                  </a:lnTo>
                  <a:lnTo>
                    <a:pt x="1243" y="487"/>
                  </a:lnTo>
                  <a:lnTo>
                    <a:pt x="1243" y="633"/>
                  </a:lnTo>
                  <a:lnTo>
                    <a:pt x="1243" y="633"/>
                  </a:lnTo>
                  <a:lnTo>
                    <a:pt x="1243" y="755"/>
                  </a:lnTo>
                  <a:lnTo>
                    <a:pt x="1194" y="853"/>
                  </a:lnTo>
                  <a:lnTo>
                    <a:pt x="1146" y="974"/>
                  </a:lnTo>
                  <a:lnTo>
                    <a:pt x="1072" y="1072"/>
                  </a:lnTo>
                  <a:lnTo>
                    <a:pt x="975" y="1145"/>
                  </a:lnTo>
                  <a:lnTo>
                    <a:pt x="853" y="1194"/>
                  </a:lnTo>
                  <a:lnTo>
                    <a:pt x="756" y="1242"/>
                  </a:lnTo>
                  <a:lnTo>
                    <a:pt x="634" y="1242"/>
                  </a:lnTo>
                  <a:lnTo>
                    <a:pt x="634" y="1242"/>
                  </a:lnTo>
                  <a:lnTo>
                    <a:pt x="488" y="1242"/>
                  </a:lnTo>
                  <a:lnTo>
                    <a:pt x="390" y="1194"/>
                  </a:lnTo>
                  <a:lnTo>
                    <a:pt x="269" y="1145"/>
                  </a:lnTo>
                  <a:lnTo>
                    <a:pt x="171" y="1072"/>
                  </a:lnTo>
                  <a:lnTo>
                    <a:pt x="98" y="974"/>
                  </a:lnTo>
                  <a:lnTo>
                    <a:pt x="50" y="853"/>
                  </a:lnTo>
                  <a:lnTo>
                    <a:pt x="25" y="755"/>
                  </a:lnTo>
                  <a:lnTo>
                    <a:pt x="1" y="633"/>
                  </a:lnTo>
                  <a:lnTo>
                    <a:pt x="1" y="633"/>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91EA"/>
                </a:solidFill>
              </a:endParaRPr>
            </a:p>
          </p:txBody>
        </p:sp>
        <p:sp>
          <p:nvSpPr>
            <p:cNvPr id="298" name="Google Shape;298;p31"/>
            <p:cNvSpPr/>
            <p:nvPr/>
          </p:nvSpPr>
          <p:spPr>
            <a:xfrm>
              <a:off x="751000" y="2568275"/>
              <a:ext cx="54200" cy="53600"/>
            </a:xfrm>
            <a:custGeom>
              <a:avLst/>
              <a:gdLst/>
              <a:ahLst/>
              <a:cxnLst/>
              <a:rect l="l" t="t" r="r" b="b"/>
              <a:pathLst>
                <a:path w="2168" h="2144" fill="none" extrusionOk="0">
                  <a:moveTo>
                    <a:pt x="1096" y="2144"/>
                  </a:moveTo>
                  <a:lnTo>
                    <a:pt x="1096" y="2144"/>
                  </a:lnTo>
                  <a:lnTo>
                    <a:pt x="877" y="2119"/>
                  </a:lnTo>
                  <a:lnTo>
                    <a:pt x="658" y="2071"/>
                  </a:lnTo>
                  <a:lnTo>
                    <a:pt x="487" y="1973"/>
                  </a:lnTo>
                  <a:lnTo>
                    <a:pt x="317" y="1827"/>
                  </a:lnTo>
                  <a:lnTo>
                    <a:pt x="195" y="1681"/>
                  </a:lnTo>
                  <a:lnTo>
                    <a:pt x="98" y="1486"/>
                  </a:lnTo>
                  <a:lnTo>
                    <a:pt x="25" y="1291"/>
                  </a:lnTo>
                  <a:lnTo>
                    <a:pt x="0" y="1072"/>
                  </a:lnTo>
                  <a:lnTo>
                    <a:pt x="0" y="1072"/>
                  </a:lnTo>
                  <a:lnTo>
                    <a:pt x="25" y="853"/>
                  </a:lnTo>
                  <a:lnTo>
                    <a:pt x="98" y="658"/>
                  </a:lnTo>
                  <a:lnTo>
                    <a:pt x="195" y="463"/>
                  </a:lnTo>
                  <a:lnTo>
                    <a:pt x="317" y="317"/>
                  </a:lnTo>
                  <a:lnTo>
                    <a:pt x="487" y="171"/>
                  </a:lnTo>
                  <a:lnTo>
                    <a:pt x="658" y="73"/>
                  </a:lnTo>
                  <a:lnTo>
                    <a:pt x="877" y="0"/>
                  </a:lnTo>
                  <a:lnTo>
                    <a:pt x="1096" y="0"/>
                  </a:lnTo>
                  <a:lnTo>
                    <a:pt x="1096" y="0"/>
                  </a:lnTo>
                  <a:lnTo>
                    <a:pt x="1315" y="0"/>
                  </a:lnTo>
                  <a:lnTo>
                    <a:pt x="1510" y="73"/>
                  </a:lnTo>
                  <a:lnTo>
                    <a:pt x="1681" y="171"/>
                  </a:lnTo>
                  <a:lnTo>
                    <a:pt x="1851" y="317"/>
                  </a:lnTo>
                  <a:lnTo>
                    <a:pt x="1973" y="463"/>
                  </a:lnTo>
                  <a:lnTo>
                    <a:pt x="2070" y="658"/>
                  </a:lnTo>
                  <a:lnTo>
                    <a:pt x="2144" y="853"/>
                  </a:lnTo>
                  <a:lnTo>
                    <a:pt x="2168" y="1072"/>
                  </a:lnTo>
                  <a:lnTo>
                    <a:pt x="2168" y="1072"/>
                  </a:lnTo>
                  <a:lnTo>
                    <a:pt x="2144" y="1291"/>
                  </a:lnTo>
                  <a:lnTo>
                    <a:pt x="2070" y="1486"/>
                  </a:lnTo>
                  <a:lnTo>
                    <a:pt x="1973" y="1681"/>
                  </a:lnTo>
                  <a:lnTo>
                    <a:pt x="1851" y="1827"/>
                  </a:lnTo>
                  <a:lnTo>
                    <a:pt x="1681" y="1973"/>
                  </a:lnTo>
                  <a:lnTo>
                    <a:pt x="1510" y="2071"/>
                  </a:lnTo>
                  <a:lnTo>
                    <a:pt x="1315" y="2119"/>
                  </a:lnTo>
                  <a:lnTo>
                    <a:pt x="1096" y="2144"/>
                  </a:lnTo>
                  <a:lnTo>
                    <a:pt x="1096" y="2144"/>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91EA"/>
                </a:solidFill>
              </a:endParaRPr>
            </a:p>
          </p:txBody>
        </p:sp>
        <p:sp>
          <p:nvSpPr>
            <p:cNvPr id="299" name="Google Shape;299;p31"/>
            <p:cNvSpPr/>
            <p:nvPr/>
          </p:nvSpPr>
          <p:spPr>
            <a:xfrm>
              <a:off x="769875" y="2662650"/>
              <a:ext cx="23775" cy="23775"/>
            </a:xfrm>
            <a:custGeom>
              <a:avLst/>
              <a:gdLst/>
              <a:ahLst/>
              <a:cxnLst/>
              <a:rect l="l" t="t" r="r" b="b"/>
              <a:pathLst>
                <a:path w="951" h="951" fill="none" extrusionOk="0">
                  <a:moveTo>
                    <a:pt x="0" y="463"/>
                  </a:moveTo>
                  <a:lnTo>
                    <a:pt x="0" y="463"/>
                  </a:lnTo>
                  <a:lnTo>
                    <a:pt x="0" y="366"/>
                  </a:lnTo>
                  <a:lnTo>
                    <a:pt x="25" y="293"/>
                  </a:lnTo>
                  <a:lnTo>
                    <a:pt x="73" y="195"/>
                  </a:lnTo>
                  <a:lnTo>
                    <a:pt x="146" y="122"/>
                  </a:lnTo>
                  <a:lnTo>
                    <a:pt x="220" y="73"/>
                  </a:lnTo>
                  <a:lnTo>
                    <a:pt x="293" y="25"/>
                  </a:lnTo>
                  <a:lnTo>
                    <a:pt x="390" y="0"/>
                  </a:lnTo>
                  <a:lnTo>
                    <a:pt x="487" y="0"/>
                  </a:lnTo>
                  <a:lnTo>
                    <a:pt x="487" y="0"/>
                  </a:lnTo>
                  <a:lnTo>
                    <a:pt x="585" y="0"/>
                  </a:lnTo>
                  <a:lnTo>
                    <a:pt x="658" y="25"/>
                  </a:lnTo>
                  <a:lnTo>
                    <a:pt x="755" y="73"/>
                  </a:lnTo>
                  <a:lnTo>
                    <a:pt x="828" y="122"/>
                  </a:lnTo>
                  <a:lnTo>
                    <a:pt x="877" y="195"/>
                  </a:lnTo>
                  <a:lnTo>
                    <a:pt x="926" y="293"/>
                  </a:lnTo>
                  <a:lnTo>
                    <a:pt x="950" y="366"/>
                  </a:lnTo>
                  <a:lnTo>
                    <a:pt x="950" y="463"/>
                  </a:lnTo>
                  <a:lnTo>
                    <a:pt x="950" y="463"/>
                  </a:lnTo>
                  <a:lnTo>
                    <a:pt x="950" y="561"/>
                  </a:lnTo>
                  <a:lnTo>
                    <a:pt x="926" y="658"/>
                  </a:lnTo>
                  <a:lnTo>
                    <a:pt x="877" y="755"/>
                  </a:lnTo>
                  <a:lnTo>
                    <a:pt x="828" y="804"/>
                  </a:lnTo>
                  <a:lnTo>
                    <a:pt x="755" y="877"/>
                  </a:lnTo>
                  <a:lnTo>
                    <a:pt x="658" y="926"/>
                  </a:lnTo>
                  <a:lnTo>
                    <a:pt x="585" y="950"/>
                  </a:lnTo>
                  <a:lnTo>
                    <a:pt x="487" y="950"/>
                  </a:lnTo>
                  <a:lnTo>
                    <a:pt x="487" y="950"/>
                  </a:lnTo>
                  <a:lnTo>
                    <a:pt x="390" y="950"/>
                  </a:lnTo>
                  <a:lnTo>
                    <a:pt x="293" y="926"/>
                  </a:lnTo>
                  <a:lnTo>
                    <a:pt x="220" y="877"/>
                  </a:lnTo>
                  <a:lnTo>
                    <a:pt x="146" y="804"/>
                  </a:lnTo>
                  <a:lnTo>
                    <a:pt x="73" y="755"/>
                  </a:lnTo>
                  <a:lnTo>
                    <a:pt x="25" y="658"/>
                  </a:lnTo>
                  <a:lnTo>
                    <a:pt x="0" y="561"/>
                  </a:lnTo>
                  <a:lnTo>
                    <a:pt x="0" y="463"/>
                  </a:lnTo>
                  <a:lnTo>
                    <a:pt x="0" y="463"/>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91EA"/>
                </a:solidFill>
              </a:endParaRPr>
            </a:p>
          </p:txBody>
        </p:sp>
        <p:sp>
          <p:nvSpPr>
            <p:cNvPr id="300" name="Google Shape;300;p31"/>
            <p:cNvSpPr/>
            <p:nvPr/>
          </p:nvSpPr>
          <p:spPr>
            <a:xfrm>
              <a:off x="799700" y="2503125"/>
              <a:ext cx="24375" cy="23775"/>
            </a:xfrm>
            <a:custGeom>
              <a:avLst/>
              <a:gdLst/>
              <a:ahLst/>
              <a:cxnLst/>
              <a:rect l="l" t="t" r="r" b="b"/>
              <a:pathLst>
                <a:path w="975" h="951" fill="none" extrusionOk="0">
                  <a:moveTo>
                    <a:pt x="1" y="463"/>
                  </a:moveTo>
                  <a:lnTo>
                    <a:pt x="1" y="463"/>
                  </a:lnTo>
                  <a:lnTo>
                    <a:pt x="25" y="366"/>
                  </a:lnTo>
                  <a:lnTo>
                    <a:pt x="49" y="293"/>
                  </a:lnTo>
                  <a:lnTo>
                    <a:pt x="98" y="195"/>
                  </a:lnTo>
                  <a:lnTo>
                    <a:pt x="147" y="122"/>
                  </a:lnTo>
                  <a:lnTo>
                    <a:pt x="220" y="73"/>
                  </a:lnTo>
                  <a:lnTo>
                    <a:pt x="293" y="25"/>
                  </a:lnTo>
                  <a:lnTo>
                    <a:pt x="390" y="0"/>
                  </a:lnTo>
                  <a:lnTo>
                    <a:pt x="488" y="0"/>
                  </a:lnTo>
                  <a:lnTo>
                    <a:pt x="488" y="0"/>
                  </a:lnTo>
                  <a:lnTo>
                    <a:pt x="585" y="0"/>
                  </a:lnTo>
                  <a:lnTo>
                    <a:pt x="683" y="25"/>
                  </a:lnTo>
                  <a:lnTo>
                    <a:pt x="756" y="73"/>
                  </a:lnTo>
                  <a:lnTo>
                    <a:pt x="829" y="122"/>
                  </a:lnTo>
                  <a:lnTo>
                    <a:pt x="877" y="195"/>
                  </a:lnTo>
                  <a:lnTo>
                    <a:pt x="926" y="293"/>
                  </a:lnTo>
                  <a:lnTo>
                    <a:pt x="951" y="366"/>
                  </a:lnTo>
                  <a:lnTo>
                    <a:pt x="975" y="463"/>
                  </a:lnTo>
                  <a:lnTo>
                    <a:pt x="975" y="463"/>
                  </a:lnTo>
                  <a:lnTo>
                    <a:pt x="951" y="561"/>
                  </a:lnTo>
                  <a:lnTo>
                    <a:pt x="926" y="658"/>
                  </a:lnTo>
                  <a:lnTo>
                    <a:pt x="877" y="731"/>
                  </a:lnTo>
                  <a:lnTo>
                    <a:pt x="829" y="804"/>
                  </a:lnTo>
                  <a:lnTo>
                    <a:pt x="756" y="877"/>
                  </a:lnTo>
                  <a:lnTo>
                    <a:pt x="683" y="902"/>
                  </a:lnTo>
                  <a:lnTo>
                    <a:pt x="585" y="950"/>
                  </a:lnTo>
                  <a:lnTo>
                    <a:pt x="488" y="950"/>
                  </a:lnTo>
                  <a:lnTo>
                    <a:pt x="488" y="950"/>
                  </a:lnTo>
                  <a:lnTo>
                    <a:pt x="390" y="950"/>
                  </a:lnTo>
                  <a:lnTo>
                    <a:pt x="293" y="902"/>
                  </a:lnTo>
                  <a:lnTo>
                    <a:pt x="220" y="877"/>
                  </a:lnTo>
                  <a:lnTo>
                    <a:pt x="147" y="804"/>
                  </a:lnTo>
                  <a:lnTo>
                    <a:pt x="98" y="731"/>
                  </a:lnTo>
                  <a:lnTo>
                    <a:pt x="49" y="658"/>
                  </a:lnTo>
                  <a:lnTo>
                    <a:pt x="25" y="561"/>
                  </a:lnTo>
                  <a:lnTo>
                    <a:pt x="1" y="463"/>
                  </a:lnTo>
                  <a:lnTo>
                    <a:pt x="1" y="463"/>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91EA"/>
                </a:solidFill>
              </a:endParaRPr>
            </a:p>
          </p:txBody>
        </p:sp>
        <p:sp>
          <p:nvSpPr>
            <p:cNvPr id="301" name="Google Shape;301;p31"/>
            <p:cNvSpPr/>
            <p:nvPr/>
          </p:nvSpPr>
          <p:spPr>
            <a:xfrm>
              <a:off x="766825" y="2388050"/>
              <a:ext cx="60925" cy="25"/>
            </a:xfrm>
            <a:custGeom>
              <a:avLst/>
              <a:gdLst/>
              <a:ahLst/>
              <a:cxnLst/>
              <a:rect l="l" t="t" r="r" b="b"/>
              <a:pathLst>
                <a:path w="2437" h="1" fill="none" extrusionOk="0">
                  <a:moveTo>
                    <a:pt x="2436" y="0"/>
                  </a:moveTo>
                  <a:lnTo>
                    <a:pt x="1" y="0"/>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91EA"/>
                </a:solidFill>
              </a:endParaRPr>
            </a:p>
          </p:txBody>
        </p:sp>
        <p:sp>
          <p:nvSpPr>
            <p:cNvPr id="302" name="Google Shape;302;p31"/>
            <p:cNvSpPr/>
            <p:nvPr/>
          </p:nvSpPr>
          <p:spPr>
            <a:xfrm>
              <a:off x="769875" y="2456250"/>
              <a:ext cx="31075" cy="31075"/>
            </a:xfrm>
            <a:custGeom>
              <a:avLst/>
              <a:gdLst/>
              <a:ahLst/>
              <a:cxnLst/>
              <a:rect l="l" t="t" r="r" b="b"/>
              <a:pathLst>
                <a:path w="1243" h="1243" fill="none" extrusionOk="0">
                  <a:moveTo>
                    <a:pt x="0" y="633"/>
                  </a:moveTo>
                  <a:lnTo>
                    <a:pt x="0" y="633"/>
                  </a:lnTo>
                  <a:lnTo>
                    <a:pt x="0" y="512"/>
                  </a:lnTo>
                  <a:lnTo>
                    <a:pt x="49" y="390"/>
                  </a:lnTo>
                  <a:lnTo>
                    <a:pt x="98" y="268"/>
                  </a:lnTo>
                  <a:lnTo>
                    <a:pt x="171" y="195"/>
                  </a:lnTo>
                  <a:lnTo>
                    <a:pt x="268" y="122"/>
                  </a:lnTo>
                  <a:lnTo>
                    <a:pt x="366" y="49"/>
                  </a:lnTo>
                  <a:lnTo>
                    <a:pt x="487" y="24"/>
                  </a:lnTo>
                  <a:lnTo>
                    <a:pt x="609" y="0"/>
                  </a:lnTo>
                  <a:lnTo>
                    <a:pt x="609" y="0"/>
                  </a:lnTo>
                  <a:lnTo>
                    <a:pt x="731" y="24"/>
                  </a:lnTo>
                  <a:lnTo>
                    <a:pt x="853" y="49"/>
                  </a:lnTo>
                  <a:lnTo>
                    <a:pt x="975" y="122"/>
                  </a:lnTo>
                  <a:lnTo>
                    <a:pt x="1048" y="195"/>
                  </a:lnTo>
                  <a:lnTo>
                    <a:pt x="1145" y="268"/>
                  </a:lnTo>
                  <a:lnTo>
                    <a:pt x="1194" y="390"/>
                  </a:lnTo>
                  <a:lnTo>
                    <a:pt x="1218" y="512"/>
                  </a:lnTo>
                  <a:lnTo>
                    <a:pt x="1242" y="633"/>
                  </a:lnTo>
                  <a:lnTo>
                    <a:pt x="1242" y="633"/>
                  </a:lnTo>
                  <a:lnTo>
                    <a:pt x="1218" y="755"/>
                  </a:lnTo>
                  <a:lnTo>
                    <a:pt x="1194" y="877"/>
                  </a:lnTo>
                  <a:lnTo>
                    <a:pt x="1145" y="974"/>
                  </a:lnTo>
                  <a:lnTo>
                    <a:pt x="1048" y="1072"/>
                  </a:lnTo>
                  <a:lnTo>
                    <a:pt x="975" y="1145"/>
                  </a:lnTo>
                  <a:lnTo>
                    <a:pt x="853" y="1193"/>
                  </a:lnTo>
                  <a:lnTo>
                    <a:pt x="731" y="1242"/>
                  </a:lnTo>
                  <a:lnTo>
                    <a:pt x="609" y="1242"/>
                  </a:lnTo>
                  <a:lnTo>
                    <a:pt x="609" y="1242"/>
                  </a:lnTo>
                  <a:lnTo>
                    <a:pt x="487" y="1242"/>
                  </a:lnTo>
                  <a:lnTo>
                    <a:pt x="366" y="1193"/>
                  </a:lnTo>
                  <a:lnTo>
                    <a:pt x="268" y="1145"/>
                  </a:lnTo>
                  <a:lnTo>
                    <a:pt x="171" y="1072"/>
                  </a:lnTo>
                  <a:lnTo>
                    <a:pt x="98" y="974"/>
                  </a:lnTo>
                  <a:lnTo>
                    <a:pt x="49" y="877"/>
                  </a:lnTo>
                  <a:lnTo>
                    <a:pt x="0" y="755"/>
                  </a:lnTo>
                  <a:lnTo>
                    <a:pt x="0" y="633"/>
                  </a:lnTo>
                  <a:lnTo>
                    <a:pt x="0" y="633"/>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91EA"/>
                </a:solidFill>
              </a:endParaRPr>
            </a:p>
          </p:txBody>
        </p:sp>
      </p:grpSp>
      <p:grpSp>
        <p:nvGrpSpPr>
          <p:cNvPr id="303" name="Google Shape;303;p31"/>
          <p:cNvGrpSpPr/>
          <p:nvPr/>
        </p:nvGrpSpPr>
        <p:grpSpPr>
          <a:xfrm>
            <a:off x="5988512" y="2998476"/>
            <a:ext cx="359352" cy="242594"/>
            <a:chOff x="5247525" y="3007275"/>
            <a:chExt cx="517575" cy="384825"/>
          </a:xfrm>
        </p:grpSpPr>
        <p:sp>
          <p:nvSpPr>
            <p:cNvPr id="304" name="Google Shape;304;p31"/>
            <p:cNvSpPr/>
            <p:nvPr/>
          </p:nvSpPr>
          <p:spPr>
            <a:xfrm>
              <a:off x="5247525" y="3007275"/>
              <a:ext cx="348900" cy="348900"/>
            </a:xfrm>
            <a:custGeom>
              <a:avLst/>
              <a:gdLst/>
              <a:ahLst/>
              <a:cxnLst/>
              <a:rect l="l" t="t" r="r" b="b"/>
              <a:pathLst>
                <a:path w="13956" h="13956" fill="none" extrusionOk="0">
                  <a:moveTo>
                    <a:pt x="13323" y="5772"/>
                  </a:moveTo>
                  <a:lnTo>
                    <a:pt x="11861" y="5626"/>
                  </a:lnTo>
                  <a:lnTo>
                    <a:pt x="11861" y="5626"/>
                  </a:lnTo>
                  <a:lnTo>
                    <a:pt x="11788" y="5334"/>
                  </a:lnTo>
                  <a:lnTo>
                    <a:pt x="11667" y="5042"/>
                  </a:lnTo>
                  <a:lnTo>
                    <a:pt x="11545" y="4750"/>
                  </a:lnTo>
                  <a:lnTo>
                    <a:pt x="11399" y="4482"/>
                  </a:lnTo>
                  <a:lnTo>
                    <a:pt x="12300" y="3337"/>
                  </a:lnTo>
                  <a:lnTo>
                    <a:pt x="12300" y="3337"/>
                  </a:lnTo>
                  <a:lnTo>
                    <a:pt x="12373" y="3240"/>
                  </a:lnTo>
                  <a:lnTo>
                    <a:pt x="12422" y="3118"/>
                  </a:lnTo>
                  <a:lnTo>
                    <a:pt x="12446" y="2996"/>
                  </a:lnTo>
                  <a:lnTo>
                    <a:pt x="12446" y="2850"/>
                  </a:lnTo>
                  <a:lnTo>
                    <a:pt x="12422" y="2728"/>
                  </a:lnTo>
                  <a:lnTo>
                    <a:pt x="12397" y="2606"/>
                  </a:lnTo>
                  <a:lnTo>
                    <a:pt x="12324" y="2485"/>
                  </a:lnTo>
                  <a:lnTo>
                    <a:pt x="12251" y="2387"/>
                  </a:lnTo>
                  <a:lnTo>
                    <a:pt x="11569" y="1705"/>
                  </a:lnTo>
                  <a:lnTo>
                    <a:pt x="11569" y="1705"/>
                  </a:lnTo>
                  <a:lnTo>
                    <a:pt x="11472" y="1632"/>
                  </a:lnTo>
                  <a:lnTo>
                    <a:pt x="11350" y="1559"/>
                  </a:lnTo>
                  <a:lnTo>
                    <a:pt x="11228" y="1510"/>
                  </a:lnTo>
                  <a:lnTo>
                    <a:pt x="11106" y="1510"/>
                  </a:lnTo>
                  <a:lnTo>
                    <a:pt x="10960" y="1510"/>
                  </a:lnTo>
                  <a:lnTo>
                    <a:pt x="10838" y="1535"/>
                  </a:lnTo>
                  <a:lnTo>
                    <a:pt x="10717" y="1583"/>
                  </a:lnTo>
                  <a:lnTo>
                    <a:pt x="10619" y="1656"/>
                  </a:lnTo>
                  <a:lnTo>
                    <a:pt x="9475" y="2558"/>
                  </a:lnTo>
                  <a:lnTo>
                    <a:pt x="9475" y="2558"/>
                  </a:lnTo>
                  <a:lnTo>
                    <a:pt x="9207" y="2411"/>
                  </a:lnTo>
                  <a:lnTo>
                    <a:pt x="8914" y="2290"/>
                  </a:lnTo>
                  <a:lnTo>
                    <a:pt x="8622" y="2168"/>
                  </a:lnTo>
                  <a:lnTo>
                    <a:pt x="8330" y="2070"/>
                  </a:lnTo>
                  <a:lnTo>
                    <a:pt x="8159" y="634"/>
                  </a:lnTo>
                  <a:lnTo>
                    <a:pt x="8159" y="634"/>
                  </a:lnTo>
                  <a:lnTo>
                    <a:pt x="8135" y="512"/>
                  </a:lnTo>
                  <a:lnTo>
                    <a:pt x="8086" y="390"/>
                  </a:lnTo>
                  <a:lnTo>
                    <a:pt x="8013" y="293"/>
                  </a:lnTo>
                  <a:lnTo>
                    <a:pt x="7940" y="195"/>
                  </a:lnTo>
                  <a:lnTo>
                    <a:pt x="7818" y="122"/>
                  </a:lnTo>
                  <a:lnTo>
                    <a:pt x="7721" y="49"/>
                  </a:lnTo>
                  <a:lnTo>
                    <a:pt x="7575" y="25"/>
                  </a:lnTo>
                  <a:lnTo>
                    <a:pt x="7453" y="0"/>
                  </a:lnTo>
                  <a:lnTo>
                    <a:pt x="6479" y="0"/>
                  </a:lnTo>
                  <a:lnTo>
                    <a:pt x="6479" y="0"/>
                  </a:lnTo>
                  <a:lnTo>
                    <a:pt x="6357" y="25"/>
                  </a:lnTo>
                  <a:lnTo>
                    <a:pt x="6235" y="49"/>
                  </a:lnTo>
                  <a:lnTo>
                    <a:pt x="6114" y="122"/>
                  </a:lnTo>
                  <a:lnTo>
                    <a:pt x="6016" y="195"/>
                  </a:lnTo>
                  <a:lnTo>
                    <a:pt x="5919" y="293"/>
                  </a:lnTo>
                  <a:lnTo>
                    <a:pt x="5846" y="390"/>
                  </a:lnTo>
                  <a:lnTo>
                    <a:pt x="5797" y="512"/>
                  </a:lnTo>
                  <a:lnTo>
                    <a:pt x="5773" y="634"/>
                  </a:lnTo>
                  <a:lnTo>
                    <a:pt x="5602" y="2070"/>
                  </a:lnTo>
                  <a:lnTo>
                    <a:pt x="5602" y="2070"/>
                  </a:lnTo>
                  <a:lnTo>
                    <a:pt x="5310" y="2168"/>
                  </a:lnTo>
                  <a:lnTo>
                    <a:pt x="5018" y="2290"/>
                  </a:lnTo>
                  <a:lnTo>
                    <a:pt x="4750" y="2411"/>
                  </a:lnTo>
                  <a:lnTo>
                    <a:pt x="4482" y="2558"/>
                  </a:lnTo>
                  <a:lnTo>
                    <a:pt x="3337" y="1656"/>
                  </a:lnTo>
                  <a:lnTo>
                    <a:pt x="3337" y="1656"/>
                  </a:lnTo>
                  <a:lnTo>
                    <a:pt x="3215" y="1583"/>
                  </a:lnTo>
                  <a:lnTo>
                    <a:pt x="3094" y="1535"/>
                  </a:lnTo>
                  <a:lnTo>
                    <a:pt x="2972" y="1510"/>
                  </a:lnTo>
                  <a:lnTo>
                    <a:pt x="2850" y="1510"/>
                  </a:lnTo>
                  <a:lnTo>
                    <a:pt x="2728" y="1510"/>
                  </a:lnTo>
                  <a:lnTo>
                    <a:pt x="2582" y="1559"/>
                  </a:lnTo>
                  <a:lnTo>
                    <a:pt x="2485" y="1632"/>
                  </a:lnTo>
                  <a:lnTo>
                    <a:pt x="2387" y="1705"/>
                  </a:lnTo>
                  <a:lnTo>
                    <a:pt x="1705" y="2387"/>
                  </a:lnTo>
                  <a:lnTo>
                    <a:pt x="1705" y="2387"/>
                  </a:lnTo>
                  <a:lnTo>
                    <a:pt x="1608" y="2485"/>
                  </a:lnTo>
                  <a:lnTo>
                    <a:pt x="1559" y="2606"/>
                  </a:lnTo>
                  <a:lnTo>
                    <a:pt x="1511" y="2728"/>
                  </a:lnTo>
                  <a:lnTo>
                    <a:pt x="1486" y="2850"/>
                  </a:lnTo>
                  <a:lnTo>
                    <a:pt x="1486" y="2996"/>
                  </a:lnTo>
                  <a:lnTo>
                    <a:pt x="1511" y="3118"/>
                  </a:lnTo>
                  <a:lnTo>
                    <a:pt x="1559" y="3240"/>
                  </a:lnTo>
                  <a:lnTo>
                    <a:pt x="1632" y="3337"/>
                  </a:lnTo>
                  <a:lnTo>
                    <a:pt x="2533" y="4482"/>
                  </a:lnTo>
                  <a:lnTo>
                    <a:pt x="2533" y="4482"/>
                  </a:lnTo>
                  <a:lnTo>
                    <a:pt x="2387" y="4750"/>
                  </a:lnTo>
                  <a:lnTo>
                    <a:pt x="2266" y="5042"/>
                  </a:lnTo>
                  <a:lnTo>
                    <a:pt x="2168" y="5334"/>
                  </a:lnTo>
                  <a:lnTo>
                    <a:pt x="2071" y="5626"/>
                  </a:lnTo>
                  <a:lnTo>
                    <a:pt x="634" y="5772"/>
                  </a:lnTo>
                  <a:lnTo>
                    <a:pt x="634" y="5772"/>
                  </a:lnTo>
                  <a:lnTo>
                    <a:pt x="512" y="5821"/>
                  </a:lnTo>
                  <a:lnTo>
                    <a:pt x="390" y="5870"/>
                  </a:lnTo>
                  <a:lnTo>
                    <a:pt x="268" y="5943"/>
                  </a:lnTo>
                  <a:lnTo>
                    <a:pt x="171" y="6016"/>
                  </a:lnTo>
                  <a:lnTo>
                    <a:pt x="98" y="6138"/>
                  </a:lnTo>
                  <a:lnTo>
                    <a:pt x="49" y="6235"/>
                  </a:lnTo>
                  <a:lnTo>
                    <a:pt x="1" y="6381"/>
                  </a:lnTo>
                  <a:lnTo>
                    <a:pt x="1" y="6503"/>
                  </a:lnTo>
                  <a:lnTo>
                    <a:pt x="1" y="7453"/>
                  </a:lnTo>
                  <a:lnTo>
                    <a:pt x="1" y="7453"/>
                  </a:lnTo>
                  <a:lnTo>
                    <a:pt x="1" y="7599"/>
                  </a:lnTo>
                  <a:lnTo>
                    <a:pt x="49" y="7721"/>
                  </a:lnTo>
                  <a:lnTo>
                    <a:pt x="98" y="7843"/>
                  </a:lnTo>
                  <a:lnTo>
                    <a:pt x="171" y="7940"/>
                  </a:lnTo>
                  <a:lnTo>
                    <a:pt x="268" y="8037"/>
                  </a:lnTo>
                  <a:lnTo>
                    <a:pt x="390" y="8111"/>
                  </a:lnTo>
                  <a:lnTo>
                    <a:pt x="512" y="8159"/>
                  </a:lnTo>
                  <a:lnTo>
                    <a:pt x="634" y="8184"/>
                  </a:lnTo>
                  <a:lnTo>
                    <a:pt x="2071" y="8354"/>
                  </a:lnTo>
                  <a:lnTo>
                    <a:pt x="2071" y="8354"/>
                  </a:lnTo>
                  <a:lnTo>
                    <a:pt x="2168" y="8646"/>
                  </a:lnTo>
                  <a:lnTo>
                    <a:pt x="2266" y="8914"/>
                  </a:lnTo>
                  <a:lnTo>
                    <a:pt x="2387" y="9206"/>
                  </a:lnTo>
                  <a:lnTo>
                    <a:pt x="2533" y="9474"/>
                  </a:lnTo>
                  <a:lnTo>
                    <a:pt x="1632" y="10619"/>
                  </a:lnTo>
                  <a:lnTo>
                    <a:pt x="1632" y="10619"/>
                  </a:lnTo>
                  <a:lnTo>
                    <a:pt x="1559" y="10741"/>
                  </a:lnTo>
                  <a:lnTo>
                    <a:pt x="1511" y="10863"/>
                  </a:lnTo>
                  <a:lnTo>
                    <a:pt x="1486" y="10984"/>
                  </a:lnTo>
                  <a:lnTo>
                    <a:pt x="1486" y="11106"/>
                  </a:lnTo>
                  <a:lnTo>
                    <a:pt x="1511" y="11228"/>
                  </a:lnTo>
                  <a:lnTo>
                    <a:pt x="1559" y="11350"/>
                  </a:lnTo>
                  <a:lnTo>
                    <a:pt x="1608" y="11472"/>
                  </a:lnTo>
                  <a:lnTo>
                    <a:pt x="1705" y="11569"/>
                  </a:lnTo>
                  <a:lnTo>
                    <a:pt x="2387" y="12251"/>
                  </a:lnTo>
                  <a:lnTo>
                    <a:pt x="2387" y="12251"/>
                  </a:lnTo>
                  <a:lnTo>
                    <a:pt x="2485" y="12348"/>
                  </a:lnTo>
                  <a:lnTo>
                    <a:pt x="2582" y="12397"/>
                  </a:lnTo>
                  <a:lnTo>
                    <a:pt x="2728" y="12446"/>
                  </a:lnTo>
                  <a:lnTo>
                    <a:pt x="2850" y="12470"/>
                  </a:lnTo>
                  <a:lnTo>
                    <a:pt x="2972" y="12470"/>
                  </a:lnTo>
                  <a:lnTo>
                    <a:pt x="3094" y="12421"/>
                  </a:lnTo>
                  <a:lnTo>
                    <a:pt x="3215" y="12373"/>
                  </a:lnTo>
                  <a:lnTo>
                    <a:pt x="3337" y="12324"/>
                  </a:lnTo>
                  <a:lnTo>
                    <a:pt x="4482" y="11423"/>
                  </a:lnTo>
                  <a:lnTo>
                    <a:pt x="4482" y="11423"/>
                  </a:lnTo>
                  <a:lnTo>
                    <a:pt x="4750" y="11545"/>
                  </a:lnTo>
                  <a:lnTo>
                    <a:pt x="5018" y="11691"/>
                  </a:lnTo>
                  <a:lnTo>
                    <a:pt x="5310" y="11788"/>
                  </a:lnTo>
                  <a:lnTo>
                    <a:pt x="5602" y="11886"/>
                  </a:lnTo>
                  <a:lnTo>
                    <a:pt x="5773" y="13322"/>
                  </a:lnTo>
                  <a:lnTo>
                    <a:pt x="5773" y="13322"/>
                  </a:lnTo>
                  <a:lnTo>
                    <a:pt x="5797" y="13444"/>
                  </a:lnTo>
                  <a:lnTo>
                    <a:pt x="5846" y="13566"/>
                  </a:lnTo>
                  <a:lnTo>
                    <a:pt x="5919" y="13688"/>
                  </a:lnTo>
                  <a:lnTo>
                    <a:pt x="6016" y="13785"/>
                  </a:lnTo>
                  <a:lnTo>
                    <a:pt x="6114" y="13858"/>
                  </a:lnTo>
                  <a:lnTo>
                    <a:pt x="6235" y="13907"/>
                  </a:lnTo>
                  <a:lnTo>
                    <a:pt x="6357" y="13956"/>
                  </a:lnTo>
                  <a:lnTo>
                    <a:pt x="6479" y="13956"/>
                  </a:lnTo>
                  <a:lnTo>
                    <a:pt x="7453" y="13956"/>
                  </a:lnTo>
                  <a:lnTo>
                    <a:pt x="7453" y="13956"/>
                  </a:lnTo>
                  <a:lnTo>
                    <a:pt x="7575" y="13956"/>
                  </a:lnTo>
                  <a:lnTo>
                    <a:pt x="7721" y="13907"/>
                  </a:lnTo>
                  <a:lnTo>
                    <a:pt x="7818" y="13858"/>
                  </a:lnTo>
                  <a:lnTo>
                    <a:pt x="7940" y="13785"/>
                  </a:lnTo>
                  <a:lnTo>
                    <a:pt x="8013" y="13688"/>
                  </a:lnTo>
                  <a:lnTo>
                    <a:pt x="8086" y="13566"/>
                  </a:lnTo>
                  <a:lnTo>
                    <a:pt x="8135" y="13444"/>
                  </a:lnTo>
                  <a:lnTo>
                    <a:pt x="8159" y="13322"/>
                  </a:lnTo>
                  <a:lnTo>
                    <a:pt x="8330" y="11886"/>
                  </a:lnTo>
                  <a:lnTo>
                    <a:pt x="8330" y="11886"/>
                  </a:lnTo>
                  <a:lnTo>
                    <a:pt x="8622" y="11788"/>
                  </a:lnTo>
                  <a:lnTo>
                    <a:pt x="8914" y="11691"/>
                  </a:lnTo>
                  <a:lnTo>
                    <a:pt x="9207" y="11545"/>
                  </a:lnTo>
                  <a:lnTo>
                    <a:pt x="9475" y="11423"/>
                  </a:lnTo>
                  <a:lnTo>
                    <a:pt x="10619" y="12324"/>
                  </a:lnTo>
                  <a:lnTo>
                    <a:pt x="10619" y="12324"/>
                  </a:lnTo>
                  <a:lnTo>
                    <a:pt x="10717" y="12373"/>
                  </a:lnTo>
                  <a:lnTo>
                    <a:pt x="10838" y="12421"/>
                  </a:lnTo>
                  <a:lnTo>
                    <a:pt x="10960" y="12470"/>
                  </a:lnTo>
                  <a:lnTo>
                    <a:pt x="11106" y="12470"/>
                  </a:lnTo>
                  <a:lnTo>
                    <a:pt x="11228" y="12446"/>
                  </a:lnTo>
                  <a:lnTo>
                    <a:pt x="11350" y="12397"/>
                  </a:lnTo>
                  <a:lnTo>
                    <a:pt x="11472" y="12348"/>
                  </a:lnTo>
                  <a:lnTo>
                    <a:pt x="11569" y="12251"/>
                  </a:lnTo>
                  <a:lnTo>
                    <a:pt x="12251" y="11569"/>
                  </a:lnTo>
                  <a:lnTo>
                    <a:pt x="12251" y="11569"/>
                  </a:lnTo>
                  <a:lnTo>
                    <a:pt x="12324" y="11472"/>
                  </a:lnTo>
                  <a:lnTo>
                    <a:pt x="12397" y="11350"/>
                  </a:lnTo>
                  <a:lnTo>
                    <a:pt x="12422" y="11228"/>
                  </a:lnTo>
                  <a:lnTo>
                    <a:pt x="12446" y="11106"/>
                  </a:lnTo>
                  <a:lnTo>
                    <a:pt x="12446" y="10984"/>
                  </a:lnTo>
                  <a:lnTo>
                    <a:pt x="12422" y="10863"/>
                  </a:lnTo>
                  <a:lnTo>
                    <a:pt x="12373" y="10741"/>
                  </a:lnTo>
                  <a:lnTo>
                    <a:pt x="12300" y="10619"/>
                  </a:lnTo>
                  <a:lnTo>
                    <a:pt x="11399" y="9474"/>
                  </a:lnTo>
                  <a:lnTo>
                    <a:pt x="11399" y="9474"/>
                  </a:lnTo>
                  <a:lnTo>
                    <a:pt x="11545" y="9206"/>
                  </a:lnTo>
                  <a:lnTo>
                    <a:pt x="11667" y="8914"/>
                  </a:lnTo>
                  <a:lnTo>
                    <a:pt x="11788" y="8646"/>
                  </a:lnTo>
                  <a:lnTo>
                    <a:pt x="11861" y="8354"/>
                  </a:lnTo>
                  <a:lnTo>
                    <a:pt x="13323" y="8184"/>
                  </a:lnTo>
                  <a:lnTo>
                    <a:pt x="13323" y="8184"/>
                  </a:lnTo>
                  <a:lnTo>
                    <a:pt x="13444" y="8159"/>
                  </a:lnTo>
                  <a:lnTo>
                    <a:pt x="13566" y="8111"/>
                  </a:lnTo>
                  <a:lnTo>
                    <a:pt x="13664" y="8037"/>
                  </a:lnTo>
                  <a:lnTo>
                    <a:pt x="13761" y="7940"/>
                  </a:lnTo>
                  <a:lnTo>
                    <a:pt x="13834" y="7843"/>
                  </a:lnTo>
                  <a:lnTo>
                    <a:pt x="13907" y="7721"/>
                  </a:lnTo>
                  <a:lnTo>
                    <a:pt x="13932" y="7599"/>
                  </a:lnTo>
                  <a:lnTo>
                    <a:pt x="13956" y="7453"/>
                  </a:lnTo>
                  <a:lnTo>
                    <a:pt x="13956" y="6503"/>
                  </a:lnTo>
                  <a:lnTo>
                    <a:pt x="13956" y="6503"/>
                  </a:lnTo>
                  <a:lnTo>
                    <a:pt x="13932" y="6381"/>
                  </a:lnTo>
                  <a:lnTo>
                    <a:pt x="13907" y="6235"/>
                  </a:lnTo>
                  <a:lnTo>
                    <a:pt x="13834" y="6138"/>
                  </a:lnTo>
                  <a:lnTo>
                    <a:pt x="13761" y="6016"/>
                  </a:lnTo>
                  <a:lnTo>
                    <a:pt x="13664" y="5943"/>
                  </a:lnTo>
                  <a:lnTo>
                    <a:pt x="13566" y="5870"/>
                  </a:lnTo>
                  <a:lnTo>
                    <a:pt x="13444" y="5821"/>
                  </a:lnTo>
                  <a:lnTo>
                    <a:pt x="13323" y="5772"/>
                  </a:lnTo>
                  <a:lnTo>
                    <a:pt x="13323" y="5772"/>
                  </a:lnTo>
                  <a:close/>
                  <a:moveTo>
                    <a:pt x="8573" y="8598"/>
                  </a:moveTo>
                  <a:lnTo>
                    <a:pt x="8573" y="8598"/>
                  </a:lnTo>
                  <a:lnTo>
                    <a:pt x="8403" y="8744"/>
                  </a:lnTo>
                  <a:lnTo>
                    <a:pt x="8232" y="8890"/>
                  </a:lnTo>
                  <a:lnTo>
                    <a:pt x="8038" y="8987"/>
                  </a:lnTo>
                  <a:lnTo>
                    <a:pt x="7818" y="9085"/>
                  </a:lnTo>
                  <a:lnTo>
                    <a:pt x="7624" y="9158"/>
                  </a:lnTo>
                  <a:lnTo>
                    <a:pt x="7404" y="9206"/>
                  </a:lnTo>
                  <a:lnTo>
                    <a:pt x="7185" y="9231"/>
                  </a:lnTo>
                  <a:lnTo>
                    <a:pt x="6966" y="9255"/>
                  </a:lnTo>
                  <a:lnTo>
                    <a:pt x="6747" y="9231"/>
                  </a:lnTo>
                  <a:lnTo>
                    <a:pt x="6528" y="9206"/>
                  </a:lnTo>
                  <a:lnTo>
                    <a:pt x="6333" y="9158"/>
                  </a:lnTo>
                  <a:lnTo>
                    <a:pt x="6114" y="9085"/>
                  </a:lnTo>
                  <a:lnTo>
                    <a:pt x="5919" y="8987"/>
                  </a:lnTo>
                  <a:lnTo>
                    <a:pt x="5724" y="8890"/>
                  </a:lnTo>
                  <a:lnTo>
                    <a:pt x="5529" y="8744"/>
                  </a:lnTo>
                  <a:lnTo>
                    <a:pt x="5359" y="8598"/>
                  </a:lnTo>
                  <a:lnTo>
                    <a:pt x="5359" y="8598"/>
                  </a:lnTo>
                  <a:lnTo>
                    <a:pt x="5212" y="8427"/>
                  </a:lnTo>
                  <a:lnTo>
                    <a:pt x="5066" y="8232"/>
                  </a:lnTo>
                  <a:lnTo>
                    <a:pt x="4969" y="8037"/>
                  </a:lnTo>
                  <a:lnTo>
                    <a:pt x="4871" y="7843"/>
                  </a:lnTo>
                  <a:lnTo>
                    <a:pt x="4798" y="7623"/>
                  </a:lnTo>
                  <a:lnTo>
                    <a:pt x="4750" y="7404"/>
                  </a:lnTo>
                  <a:lnTo>
                    <a:pt x="4701" y="7209"/>
                  </a:lnTo>
                  <a:lnTo>
                    <a:pt x="4701" y="6990"/>
                  </a:lnTo>
                  <a:lnTo>
                    <a:pt x="4701" y="6771"/>
                  </a:lnTo>
                  <a:lnTo>
                    <a:pt x="4750" y="6552"/>
                  </a:lnTo>
                  <a:lnTo>
                    <a:pt x="4798" y="6333"/>
                  </a:lnTo>
                  <a:lnTo>
                    <a:pt x="4871" y="6138"/>
                  </a:lnTo>
                  <a:lnTo>
                    <a:pt x="4969" y="5919"/>
                  </a:lnTo>
                  <a:lnTo>
                    <a:pt x="5066" y="5724"/>
                  </a:lnTo>
                  <a:lnTo>
                    <a:pt x="5212" y="5553"/>
                  </a:lnTo>
                  <a:lnTo>
                    <a:pt x="5359" y="5383"/>
                  </a:lnTo>
                  <a:lnTo>
                    <a:pt x="5359" y="5383"/>
                  </a:lnTo>
                  <a:lnTo>
                    <a:pt x="5529" y="5212"/>
                  </a:lnTo>
                  <a:lnTo>
                    <a:pt x="5724" y="5091"/>
                  </a:lnTo>
                  <a:lnTo>
                    <a:pt x="5919" y="4969"/>
                  </a:lnTo>
                  <a:lnTo>
                    <a:pt x="6114" y="4871"/>
                  </a:lnTo>
                  <a:lnTo>
                    <a:pt x="6333" y="4798"/>
                  </a:lnTo>
                  <a:lnTo>
                    <a:pt x="6528" y="4750"/>
                  </a:lnTo>
                  <a:lnTo>
                    <a:pt x="6747" y="4725"/>
                  </a:lnTo>
                  <a:lnTo>
                    <a:pt x="6966" y="4701"/>
                  </a:lnTo>
                  <a:lnTo>
                    <a:pt x="7185" y="4725"/>
                  </a:lnTo>
                  <a:lnTo>
                    <a:pt x="7404" y="4750"/>
                  </a:lnTo>
                  <a:lnTo>
                    <a:pt x="7624" y="4798"/>
                  </a:lnTo>
                  <a:lnTo>
                    <a:pt x="7818" y="4871"/>
                  </a:lnTo>
                  <a:lnTo>
                    <a:pt x="8038" y="4969"/>
                  </a:lnTo>
                  <a:lnTo>
                    <a:pt x="8232" y="5091"/>
                  </a:lnTo>
                  <a:lnTo>
                    <a:pt x="8403" y="5212"/>
                  </a:lnTo>
                  <a:lnTo>
                    <a:pt x="8573" y="5383"/>
                  </a:lnTo>
                  <a:lnTo>
                    <a:pt x="8573" y="5383"/>
                  </a:lnTo>
                  <a:lnTo>
                    <a:pt x="8744" y="5553"/>
                  </a:lnTo>
                  <a:lnTo>
                    <a:pt x="8866" y="5724"/>
                  </a:lnTo>
                  <a:lnTo>
                    <a:pt x="8987" y="5919"/>
                  </a:lnTo>
                  <a:lnTo>
                    <a:pt x="9085" y="6138"/>
                  </a:lnTo>
                  <a:lnTo>
                    <a:pt x="9158" y="6333"/>
                  </a:lnTo>
                  <a:lnTo>
                    <a:pt x="9207" y="6552"/>
                  </a:lnTo>
                  <a:lnTo>
                    <a:pt x="9231" y="6771"/>
                  </a:lnTo>
                  <a:lnTo>
                    <a:pt x="9231" y="6990"/>
                  </a:lnTo>
                  <a:lnTo>
                    <a:pt x="9231" y="7209"/>
                  </a:lnTo>
                  <a:lnTo>
                    <a:pt x="9207" y="7404"/>
                  </a:lnTo>
                  <a:lnTo>
                    <a:pt x="9158" y="7623"/>
                  </a:lnTo>
                  <a:lnTo>
                    <a:pt x="9085" y="7843"/>
                  </a:lnTo>
                  <a:lnTo>
                    <a:pt x="8987" y="8037"/>
                  </a:lnTo>
                  <a:lnTo>
                    <a:pt x="8866" y="8232"/>
                  </a:lnTo>
                  <a:lnTo>
                    <a:pt x="8744" y="8427"/>
                  </a:lnTo>
                  <a:lnTo>
                    <a:pt x="8573" y="8598"/>
                  </a:lnTo>
                  <a:lnTo>
                    <a:pt x="8573" y="8598"/>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91EA"/>
                </a:solidFill>
              </a:endParaRPr>
            </a:p>
          </p:txBody>
        </p:sp>
        <p:sp>
          <p:nvSpPr>
            <p:cNvPr id="305" name="Google Shape;305;p31"/>
            <p:cNvSpPr/>
            <p:nvPr/>
          </p:nvSpPr>
          <p:spPr>
            <a:xfrm>
              <a:off x="5566575" y="3193575"/>
              <a:ext cx="198525" cy="198525"/>
            </a:xfrm>
            <a:custGeom>
              <a:avLst/>
              <a:gdLst/>
              <a:ahLst/>
              <a:cxnLst/>
              <a:rect l="l" t="t" r="r" b="b"/>
              <a:pathLst>
                <a:path w="7941" h="7941" fill="none" extrusionOk="0">
                  <a:moveTo>
                    <a:pt x="7258" y="2144"/>
                  </a:moveTo>
                  <a:lnTo>
                    <a:pt x="6138" y="2388"/>
                  </a:lnTo>
                  <a:lnTo>
                    <a:pt x="6138" y="2388"/>
                  </a:lnTo>
                  <a:lnTo>
                    <a:pt x="6016" y="2217"/>
                  </a:lnTo>
                  <a:lnTo>
                    <a:pt x="5870" y="2071"/>
                  </a:lnTo>
                  <a:lnTo>
                    <a:pt x="6260" y="975"/>
                  </a:lnTo>
                  <a:lnTo>
                    <a:pt x="6260" y="975"/>
                  </a:lnTo>
                  <a:lnTo>
                    <a:pt x="6284" y="902"/>
                  </a:lnTo>
                  <a:lnTo>
                    <a:pt x="6284" y="829"/>
                  </a:lnTo>
                  <a:lnTo>
                    <a:pt x="6260" y="683"/>
                  </a:lnTo>
                  <a:lnTo>
                    <a:pt x="6162" y="561"/>
                  </a:lnTo>
                  <a:lnTo>
                    <a:pt x="6114" y="488"/>
                  </a:lnTo>
                  <a:lnTo>
                    <a:pt x="6065" y="464"/>
                  </a:lnTo>
                  <a:lnTo>
                    <a:pt x="5553" y="196"/>
                  </a:lnTo>
                  <a:lnTo>
                    <a:pt x="5553" y="196"/>
                  </a:lnTo>
                  <a:lnTo>
                    <a:pt x="5480" y="171"/>
                  </a:lnTo>
                  <a:lnTo>
                    <a:pt x="5407" y="171"/>
                  </a:lnTo>
                  <a:lnTo>
                    <a:pt x="5261" y="171"/>
                  </a:lnTo>
                  <a:lnTo>
                    <a:pt x="5115" y="244"/>
                  </a:lnTo>
                  <a:lnTo>
                    <a:pt x="5066" y="293"/>
                  </a:lnTo>
                  <a:lnTo>
                    <a:pt x="5018" y="342"/>
                  </a:lnTo>
                  <a:lnTo>
                    <a:pt x="4384" y="1316"/>
                  </a:lnTo>
                  <a:lnTo>
                    <a:pt x="4384" y="1316"/>
                  </a:lnTo>
                  <a:lnTo>
                    <a:pt x="4165" y="1292"/>
                  </a:lnTo>
                  <a:lnTo>
                    <a:pt x="3970" y="1292"/>
                  </a:lnTo>
                  <a:lnTo>
                    <a:pt x="3483" y="244"/>
                  </a:lnTo>
                  <a:lnTo>
                    <a:pt x="3483" y="244"/>
                  </a:lnTo>
                  <a:lnTo>
                    <a:pt x="3435" y="171"/>
                  </a:lnTo>
                  <a:lnTo>
                    <a:pt x="3386" y="123"/>
                  </a:lnTo>
                  <a:lnTo>
                    <a:pt x="3264" y="50"/>
                  </a:lnTo>
                  <a:lnTo>
                    <a:pt x="3118" y="1"/>
                  </a:lnTo>
                  <a:lnTo>
                    <a:pt x="3045" y="1"/>
                  </a:lnTo>
                  <a:lnTo>
                    <a:pt x="2972" y="25"/>
                  </a:lnTo>
                  <a:lnTo>
                    <a:pt x="2436" y="196"/>
                  </a:lnTo>
                  <a:lnTo>
                    <a:pt x="2436" y="196"/>
                  </a:lnTo>
                  <a:lnTo>
                    <a:pt x="2363" y="220"/>
                  </a:lnTo>
                  <a:lnTo>
                    <a:pt x="2290" y="269"/>
                  </a:lnTo>
                  <a:lnTo>
                    <a:pt x="2192" y="391"/>
                  </a:lnTo>
                  <a:lnTo>
                    <a:pt x="2144" y="537"/>
                  </a:lnTo>
                  <a:lnTo>
                    <a:pt x="2144" y="610"/>
                  </a:lnTo>
                  <a:lnTo>
                    <a:pt x="2144" y="683"/>
                  </a:lnTo>
                  <a:lnTo>
                    <a:pt x="2387" y="1828"/>
                  </a:lnTo>
                  <a:lnTo>
                    <a:pt x="2387" y="1828"/>
                  </a:lnTo>
                  <a:lnTo>
                    <a:pt x="2217" y="1949"/>
                  </a:lnTo>
                  <a:lnTo>
                    <a:pt x="2071" y="2095"/>
                  </a:lnTo>
                  <a:lnTo>
                    <a:pt x="999" y="1681"/>
                  </a:lnTo>
                  <a:lnTo>
                    <a:pt x="999" y="1681"/>
                  </a:lnTo>
                  <a:lnTo>
                    <a:pt x="926" y="1681"/>
                  </a:lnTo>
                  <a:lnTo>
                    <a:pt x="829" y="1657"/>
                  </a:lnTo>
                  <a:lnTo>
                    <a:pt x="682" y="1706"/>
                  </a:lnTo>
                  <a:lnTo>
                    <a:pt x="561" y="1779"/>
                  </a:lnTo>
                  <a:lnTo>
                    <a:pt x="512" y="1828"/>
                  </a:lnTo>
                  <a:lnTo>
                    <a:pt x="463" y="1901"/>
                  </a:lnTo>
                  <a:lnTo>
                    <a:pt x="220" y="2388"/>
                  </a:lnTo>
                  <a:lnTo>
                    <a:pt x="220" y="2388"/>
                  </a:lnTo>
                  <a:lnTo>
                    <a:pt x="195" y="2461"/>
                  </a:lnTo>
                  <a:lnTo>
                    <a:pt x="171" y="2534"/>
                  </a:lnTo>
                  <a:lnTo>
                    <a:pt x="195" y="2704"/>
                  </a:lnTo>
                  <a:lnTo>
                    <a:pt x="244" y="2826"/>
                  </a:lnTo>
                  <a:lnTo>
                    <a:pt x="293" y="2899"/>
                  </a:lnTo>
                  <a:lnTo>
                    <a:pt x="366" y="2948"/>
                  </a:lnTo>
                  <a:lnTo>
                    <a:pt x="1340" y="3581"/>
                  </a:lnTo>
                  <a:lnTo>
                    <a:pt x="1340" y="3581"/>
                  </a:lnTo>
                  <a:lnTo>
                    <a:pt x="1316" y="3776"/>
                  </a:lnTo>
                  <a:lnTo>
                    <a:pt x="1291" y="3995"/>
                  </a:lnTo>
                  <a:lnTo>
                    <a:pt x="244" y="4482"/>
                  </a:lnTo>
                  <a:lnTo>
                    <a:pt x="244" y="4482"/>
                  </a:lnTo>
                  <a:lnTo>
                    <a:pt x="195" y="4507"/>
                  </a:lnTo>
                  <a:lnTo>
                    <a:pt x="122" y="4555"/>
                  </a:lnTo>
                  <a:lnTo>
                    <a:pt x="49" y="4701"/>
                  </a:lnTo>
                  <a:lnTo>
                    <a:pt x="0" y="4848"/>
                  </a:lnTo>
                  <a:lnTo>
                    <a:pt x="25" y="4921"/>
                  </a:lnTo>
                  <a:lnTo>
                    <a:pt x="25" y="4994"/>
                  </a:lnTo>
                  <a:lnTo>
                    <a:pt x="220" y="5530"/>
                  </a:lnTo>
                  <a:lnTo>
                    <a:pt x="220" y="5530"/>
                  </a:lnTo>
                  <a:lnTo>
                    <a:pt x="244" y="5578"/>
                  </a:lnTo>
                  <a:lnTo>
                    <a:pt x="293" y="5651"/>
                  </a:lnTo>
                  <a:lnTo>
                    <a:pt x="390" y="5749"/>
                  </a:lnTo>
                  <a:lnTo>
                    <a:pt x="536" y="5797"/>
                  </a:lnTo>
                  <a:lnTo>
                    <a:pt x="609" y="5797"/>
                  </a:lnTo>
                  <a:lnTo>
                    <a:pt x="682" y="5797"/>
                  </a:lnTo>
                  <a:lnTo>
                    <a:pt x="1827" y="5554"/>
                  </a:lnTo>
                  <a:lnTo>
                    <a:pt x="1827" y="5554"/>
                  </a:lnTo>
                  <a:lnTo>
                    <a:pt x="1949" y="5724"/>
                  </a:lnTo>
                  <a:lnTo>
                    <a:pt x="2095" y="5870"/>
                  </a:lnTo>
                  <a:lnTo>
                    <a:pt x="1705" y="6966"/>
                  </a:lnTo>
                  <a:lnTo>
                    <a:pt x="1705" y="6966"/>
                  </a:lnTo>
                  <a:lnTo>
                    <a:pt x="1681" y="7040"/>
                  </a:lnTo>
                  <a:lnTo>
                    <a:pt x="1681" y="7113"/>
                  </a:lnTo>
                  <a:lnTo>
                    <a:pt x="1705" y="7259"/>
                  </a:lnTo>
                  <a:lnTo>
                    <a:pt x="1778" y="7380"/>
                  </a:lnTo>
                  <a:lnTo>
                    <a:pt x="1851" y="7429"/>
                  </a:lnTo>
                  <a:lnTo>
                    <a:pt x="1900" y="7478"/>
                  </a:lnTo>
                  <a:lnTo>
                    <a:pt x="2412" y="7721"/>
                  </a:lnTo>
                  <a:lnTo>
                    <a:pt x="2412" y="7721"/>
                  </a:lnTo>
                  <a:lnTo>
                    <a:pt x="2485" y="7770"/>
                  </a:lnTo>
                  <a:lnTo>
                    <a:pt x="2558" y="7770"/>
                  </a:lnTo>
                  <a:lnTo>
                    <a:pt x="2704" y="7770"/>
                  </a:lnTo>
                  <a:lnTo>
                    <a:pt x="2850" y="7697"/>
                  </a:lnTo>
                  <a:lnTo>
                    <a:pt x="2899" y="7648"/>
                  </a:lnTo>
                  <a:lnTo>
                    <a:pt x="2947" y="7600"/>
                  </a:lnTo>
                  <a:lnTo>
                    <a:pt x="3581" y="6625"/>
                  </a:lnTo>
                  <a:lnTo>
                    <a:pt x="3581" y="6625"/>
                  </a:lnTo>
                  <a:lnTo>
                    <a:pt x="3800" y="6650"/>
                  </a:lnTo>
                  <a:lnTo>
                    <a:pt x="3995" y="6650"/>
                  </a:lnTo>
                  <a:lnTo>
                    <a:pt x="4482" y="7697"/>
                  </a:lnTo>
                  <a:lnTo>
                    <a:pt x="4482" y="7697"/>
                  </a:lnTo>
                  <a:lnTo>
                    <a:pt x="4531" y="7770"/>
                  </a:lnTo>
                  <a:lnTo>
                    <a:pt x="4579" y="7819"/>
                  </a:lnTo>
                  <a:lnTo>
                    <a:pt x="4701" y="7892"/>
                  </a:lnTo>
                  <a:lnTo>
                    <a:pt x="4847" y="7941"/>
                  </a:lnTo>
                  <a:lnTo>
                    <a:pt x="4920" y="7941"/>
                  </a:lnTo>
                  <a:lnTo>
                    <a:pt x="4993" y="7916"/>
                  </a:lnTo>
                  <a:lnTo>
                    <a:pt x="5529" y="7746"/>
                  </a:lnTo>
                  <a:lnTo>
                    <a:pt x="5529" y="7746"/>
                  </a:lnTo>
                  <a:lnTo>
                    <a:pt x="5602" y="7721"/>
                  </a:lnTo>
                  <a:lnTo>
                    <a:pt x="5651" y="7673"/>
                  </a:lnTo>
                  <a:lnTo>
                    <a:pt x="5748" y="7551"/>
                  </a:lnTo>
                  <a:lnTo>
                    <a:pt x="5821" y="7405"/>
                  </a:lnTo>
                  <a:lnTo>
                    <a:pt x="5821" y="7332"/>
                  </a:lnTo>
                  <a:lnTo>
                    <a:pt x="5821" y="7259"/>
                  </a:lnTo>
                  <a:lnTo>
                    <a:pt x="5578" y="6114"/>
                  </a:lnTo>
                  <a:lnTo>
                    <a:pt x="5578" y="6114"/>
                  </a:lnTo>
                  <a:lnTo>
                    <a:pt x="5724" y="5992"/>
                  </a:lnTo>
                  <a:lnTo>
                    <a:pt x="5894" y="5846"/>
                  </a:lnTo>
                  <a:lnTo>
                    <a:pt x="6966" y="6260"/>
                  </a:lnTo>
                  <a:lnTo>
                    <a:pt x="6966" y="6260"/>
                  </a:lnTo>
                  <a:lnTo>
                    <a:pt x="7039" y="6260"/>
                  </a:lnTo>
                  <a:lnTo>
                    <a:pt x="7112" y="6285"/>
                  </a:lnTo>
                  <a:lnTo>
                    <a:pt x="7258" y="6236"/>
                  </a:lnTo>
                  <a:lnTo>
                    <a:pt x="7404" y="6163"/>
                  </a:lnTo>
                  <a:lnTo>
                    <a:pt x="7453" y="6114"/>
                  </a:lnTo>
                  <a:lnTo>
                    <a:pt x="7502" y="6041"/>
                  </a:lnTo>
                  <a:lnTo>
                    <a:pt x="7745" y="5530"/>
                  </a:lnTo>
                  <a:lnTo>
                    <a:pt x="7745" y="5530"/>
                  </a:lnTo>
                  <a:lnTo>
                    <a:pt x="7770" y="5481"/>
                  </a:lnTo>
                  <a:lnTo>
                    <a:pt x="7794" y="5383"/>
                  </a:lnTo>
                  <a:lnTo>
                    <a:pt x="7770" y="5237"/>
                  </a:lnTo>
                  <a:lnTo>
                    <a:pt x="7697" y="5115"/>
                  </a:lnTo>
                  <a:lnTo>
                    <a:pt x="7648" y="5042"/>
                  </a:lnTo>
                  <a:lnTo>
                    <a:pt x="7599" y="4994"/>
                  </a:lnTo>
                  <a:lnTo>
                    <a:pt x="6625" y="4360"/>
                  </a:lnTo>
                  <a:lnTo>
                    <a:pt x="6625" y="4360"/>
                  </a:lnTo>
                  <a:lnTo>
                    <a:pt x="6649" y="4166"/>
                  </a:lnTo>
                  <a:lnTo>
                    <a:pt x="6649" y="3946"/>
                  </a:lnTo>
                  <a:lnTo>
                    <a:pt x="7697" y="3459"/>
                  </a:lnTo>
                  <a:lnTo>
                    <a:pt x="7697" y="3459"/>
                  </a:lnTo>
                  <a:lnTo>
                    <a:pt x="7770" y="3435"/>
                  </a:lnTo>
                  <a:lnTo>
                    <a:pt x="7843" y="3386"/>
                  </a:lnTo>
                  <a:lnTo>
                    <a:pt x="7916" y="3240"/>
                  </a:lnTo>
                  <a:lnTo>
                    <a:pt x="7940" y="3094"/>
                  </a:lnTo>
                  <a:lnTo>
                    <a:pt x="7940" y="3021"/>
                  </a:lnTo>
                  <a:lnTo>
                    <a:pt x="7940" y="2948"/>
                  </a:lnTo>
                  <a:lnTo>
                    <a:pt x="7745" y="2412"/>
                  </a:lnTo>
                  <a:lnTo>
                    <a:pt x="7745" y="2412"/>
                  </a:lnTo>
                  <a:lnTo>
                    <a:pt x="7721" y="2339"/>
                  </a:lnTo>
                  <a:lnTo>
                    <a:pt x="7672" y="2290"/>
                  </a:lnTo>
                  <a:lnTo>
                    <a:pt x="7551" y="2193"/>
                  </a:lnTo>
                  <a:lnTo>
                    <a:pt x="7429" y="2144"/>
                  </a:lnTo>
                  <a:lnTo>
                    <a:pt x="7356" y="2144"/>
                  </a:lnTo>
                  <a:lnTo>
                    <a:pt x="7258" y="2144"/>
                  </a:lnTo>
                  <a:lnTo>
                    <a:pt x="7258" y="2144"/>
                  </a:lnTo>
                  <a:close/>
                  <a:moveTo>
                    <a:pt x="5480" y="4726"/>
                  </a:moveTo>
                  <a:lnTo>
                    <a:pt x="5480" y="4726"/>
                  </a:lnTo>
                  <a:lnTo>
                    <a:pt x="5383" y="4872"/>
                  </a:lnTo>
                  <a:lnTo>
                    <a:pt x="5286" y="4994"/>
                  </a:lnTo>
                  <a:lnTo>
                    <a:pt x="5188" y="5140"/>
                  </a:lnTo>
                  <a:lnTo>
                    <a:pt x="5066" y="5237"/>
                  </a:lnTo>
                  <a:lnTo>
                    <a:pt x="4945" y="5335"/>
                  </a:lnTo>
                  <a:lnTo>
                    <a:pt x="4798" y="5432"/>
                  </a:lnTo>
                  <a:lnTo>
                    <a:pt x="4652" y="5505"/>
                  </a:lnTo>
                  <a:lnTo>
                    <a:pt x="4506" y="5554"/>
                  </a:lnTo>
                  <a:lnTo>
                    <a:pt x="4360" y="5603"/>
                  </a:lnTo>
                  <a:lnTo>
                    <a:pt x="4190" y="5627"/>
                  </a:lnTo>
                  <a:lnTo>
                    <a:pt x="4043" y="5651"/>
                  </a:lnTo>
                  <a:lnTo>
                    <a:pt x="3873" y="5627"/>
                  </a:lnTo>
                  <a:lnTo>
                    <a:pt x="3702" y="5627"/>
                  </a:lnTo>
                  <a:lnTo>
                    <a:pt x="3556" y="5578"/>
                  </a:lnTo>
                  <a:lnTo>
                    <a:pt x="3386" y="5530"/>
                  </a:lnTo>
                  <a:lnTo>
                    <a:pt x="3240" y="5456"/>
                  </a:lnTo>
                  <a:lnTo>
                    <a:pt x="3240" y="5456"/>
                  </a:lnTo>
                  <a:lnTo>
                    <a:pt x="3094" y="5383"/>
                  </a:lnTo>
                  <a:lnTo>
                    <a:pt x="2947" y="5286"/>
                  </a:lnTo>
                  <a:lnTo>
                    <a:pt x="2826" y="5164"/>
                  </a:lnTo>
                  <a:lnTo>
                    <a:pt x="2704" y="5067"/>
                  </a:lnTo>
                  <a:lnTo>
                    <a:pt x="2606" y="4921"/>
                  </a:lnTo>
                  <a:lnTo>
                    <a:pt x="2533" y="4799"/>
                  </a:lnTo>
                  <a:lnTo>
                    <a:pt x="2460" y="4653"/>
                  </a:lnTo>
                  <a:lnTo>
                    <a:pt x="2387" y="4507"/>
                  </a:lnTo>
                  <a:lnTo>
                    <a:pt x="2363" y="4336"/>
                  </a:lnTo>
                  <a:lnTo>
                    <a:pt x="2314" y="4190"/>
                  </a:lnTo>
                  <a:lnTo>
                    <a:pt x="2314" y="4020"/>
                  </a:lnTo>
                  <a:lnTo>
                    <a:pt x="2314" y="3873"/>
                  </a:lnTo>
                  <a:lnTo>
                    <a:pt x="2339" y="3703"/>
                  </a:lnTo>
                  <a:lnTo>
                    <a:pt x="2363" y="3532"/>
                  </a:lnTo>
                  <a:lnTo>
                    <a:pt x="2412" y="3386"/>
                  </a:lnTo>
                  <a:lnTo>
                    <a:pt x="2485" y="3216"/>
                  </a:lnTo>
                  <a:lnTo>
                    <a:pt x="2485" y="3216"/>
                  </a:lnTo>
                  <a:lnTo>
                    <a:pt x="2582" y="3070"/>
                  </a:lnTo>
                  <a:lnTo>
                    <a:pt x="2680" y="2948"/>
                  </a:lnTo>
                  <a:lnTo>
                    <a:pt x="2777" y="2802"/>
                  </a:lnTo>
                  <a:lnTo>
                    <a:pt x="2899" y="2704"/>
                  </a:lnTo>
                  <a:lnTo>
                    <a:pt x="3020" y="2607"/>
                  </a:lnTo>
                  <a:lnTo>
                    <a:pt x="3167" y="2509"/>
                  </a:lnTo>
                  <a:lnTo>
                    <a:pt x="3313" y="2436"/>
                  </a:lnTo>
                  <a:lnTo>
                    <a:pt x="3459" y="2388"/>
                  </a:lnTo>
                  <a:lnTo>
                    <a:pt x="3605" y="2339"/>
                  </a:lnTo>
                  <a:lnTo>
                    <a:pt x="3775" y="2315"/>
                  </a:lnTo>
                  <a:lnTo>
                    <a:pt x="3922" y="2290"/>
                  </a:lnTo>
                  <a:lnTo>
                    <a:pt x="4092" y="2315"/>
                  </a:lnTo>
                  <a:lnTo>
                    <a:pt x="4263" y="2315"/>
                  </a:lnTo>
                  <a:lnTo>
                    <a:pt x="4409" y="2363"/>
                  </a:lnTo>
                  <a:lnTo>
                    <a:pt x="4579" y="2412"/>
                  </a:lnTo>
                  <a:lnTo>
                    <a:pt x="4725" y="2485"/>
                  </a:lnTo>
                  <a:lnTo>
                    <a:pt x="4725" y="2485"/>
                  </a:lnTo>
                  <a:lnTo>
                    <a:pt x="4871" y="2558"/>
                  </a:lnTo>
                  <a:lnTo>
                    <a:pt x="5018" y="2656"/>
                  </a:lnTo>
                  <a:lnTo>
                    <a:pt x="5139" y="2777"/>
                  </a:lnTo>
                  <a:lnTo>
                    <a:pt x="5261" y="2875"/>
                  </a:lnTo>
                  <a:lnTo>
                    <a:pt x="5359" y="3021"/>
                  </a:lnTo>
                  <a:lnTo>
                    <a:pt x="5432" y="3143"/>
                  </a:lnTo>
                  <a:lnTo>
                    <a:pt x="5505" y="3289"/>
                  </a:lnTo>
                  <a:lnTo>
                    <a:pt x="5578" y="3435"/>
                  </a:lnTo>
                  <a:lnTo>
                    <a:pt x="5602" y="3605"/>
                  </a:lnTo>
                  <a:lnTo>
                    <a:pt x="5626" y="3752"/>
                  </a:lnTo>
                  <a:lnTo>
                    <a:pt x="5651" y="3922"/>
                  </a:lnTo>
                  <a:lnTo>
                    <a:pt x="5651" y="4068"/>
                  </a:lnTo>
                  <a:lnTo>
                    <a:pt x="5626" y="4239"/>
                  </a:lnTo>
                  <a:lnTo>
                    <a:pt x="5602" y="4409"/>
                  </a:lnTo>
                  <a:lnTo>
                    <a:pt x="5553" y="4555"/>
                  </a:lnTo>
                  <a:lnTo>
                    <a:pt x="5480" y="4726"/>
                  </a:lnTo>
                  <a:lnTo>
                    <a:pt x="5480" y="4726"/>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91EA"/>
                </a:solidFill>
              </a:endParaRPr>
            </a:p>
          </p:txBody>
        </p:sp>
      </p:grpSp>
      <p:grpSp>
        <p:nvGrpSpPr>
          <p:cNvPr id="306" name="Google Shape;306;p31"/>
          <p:cNvGrpSpPr/>
          <p:nvPr/>
        </p:nvGrpSpPr>
        <p:grpSpPr>
          <a:xfrm>
            <a:off x="904185" y="2991348"/>
            <a:ext cx="178400" cy="256809"/>
            <a:chOff x="6718575" y="2318625"/>
            <a:chExt cx="256950" cy="407375"/>
          </a:xfrm>
        </p:grpSpPr>
        <p:sp>
          <p:nvSpPr>
            <p:cNvPr id="307" name="Google Shape;307;p31"/>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91EA"/>
                </a:solidFill>
              </a:endParaRPr>
            </a:p>
          </p:txBody>
        </p:sp>
        <p:sp>
          <p:nvSpPr>
            <p:cNvPr id="308" name="Google Shape;308;p31"/>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91EA"/>
                </a:solidFill>
              </a:endParaRPr>
            </a:p>
          </p:txBody>
        </p:sp>
        <p:sp>
          <p:nvSpPr>
            <p:cNvPr id="309" name="Google Shape;309;p31"/>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91EA"/>
                </a:solidFill>
              </a:endParaRPr>
            </a:p>
          </p:txBody>
        </p:sp>
        <p:sp>
          <p:nvSpPr>
            <p:cNvPr id="310" name="Google Shape;310;p31"/>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91EA"/>
                </a:solidFill>
              </a:endParaRPr>
            </a:p>
          </p:txBody>
        </p:sp>
        <p:sp>
          <p:nvSpPr>
            <p:cNvPr id="311" name="Google Shape;311;p31"/>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91EA"/>
                </a:solidFill>
              </a:endParaRPr>
            </a:p>
          </p:txBody>
        </p:sp>
        <p:sp>
          <p:nvSpPr>
            <p:cNvPr id="312" name="Google Shape;312;p31"/>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91EA"/>
                </a:solidFill>
              </a:endParaRPr>
            </a:p>
          </p:txBody>
        </p:sp>
        <p:sp>
          <p:nvSpPr>
            <p:cNvPr id="313" name="Google Shape;313;p31"/>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91EA"/>
                </a:solidFill>
              </a:endParaRPr>
            </a:p>
          </p:txBody>
        </p:sp>
        <p:sp>
          <p:nvSpPr>
            <p:cNvPr id="314" name="Google Shape;314;p31"/>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91EA"/>
                </a:solidFill>
              </a:endParaRPr>
            </a:p>
          </p:txBody>
        </p:sp>
      </p:grpSp>
      <p:grpSp>
        <p:nvGrpSpPr>
          <p:cNvPr id="315" name="Google Shape;315;p31"/>
          <p:cNvGrpSpPr/>
          <p:nvPr/>
        </p:nvGrpSpPr>
        <p:grpSpPr>
          <a:xfrm>
            <a:off x="3443182" y="2957059"/>
            <a:ext cx="373724" cy="325507"/>
            <a:chOff x="5233525" y="4954450"/>
            <a:chExt cx="538275" cy="516350"/>
          </a:xfrm>
        </p:grpSpPr>
        <p:sp>
          <p:nvSpPr>
            <p:cNvPr id="316" name="Google Shape;316;p31"/>
            <p:cNvSpPr/>
            <p:nvPr/>
          </p:nvSpPr>
          <p:spPr>
            <a:xfrm>
              <a:off x="5637825" y="4954450"/>
              <a:ext cx="89525" cy="89525"/>
            </a:xfrm>
            <a:custGeom>
              <a:avLst/>
              <a:gdLst/>
              <a:ahLst/>
              <a:cxnLst/>
              <a:rect l="l" t="t" r="r" b="b"/>
              <a:pathLst>
                <a:path w="3581" h="3581" fill="none" extrusionOk="0">
                  <a:moveTo>
                    <a:pt x="1023" y="3410"/>
                  </a:moveTo>
                  <a:lnTo>
                    <a:pt x="1023" y="3410"/>
                  </a:lnTo>
                  <a:lnTo>
                    <a:pt x="1193" y="3483"/>
                  </a:lnTo>
                  <a:lnTo>
                    <a:pt x="1388" y="3532"/>
                  </a:lnTo>
                  <a:lnTo>
                    <a:pt x="1583" y="3556"/>
                  </a:lnTo>
                  <a:lnTo>
                    <a:pt x="1778" y="3581"/>
                  </a:lnTo>
                  <a:lnTo>
                    <a:pt x="1778" y="3581"/>
                  </a:lnTo>
                  <a:lnTo>
                    <a:pt x="1973" y="3556"/>
                  </a:lnTo>
                  <a:lnTo>
                    <a:pt x="2143" y="3532"/>
                  </a:lnTo>
                  <a:lnTo>
                    <a:pt x="2314" y="3508"/>
                  </a:lnTo>
                  <a:lnTo>
                    <a:pt x="2484" y="3435"/>
                  </a:lnTo>
                  <a:lnTo>
                    <a:pt x="2630" y="3361"/>
                  </a:lnTo>
                  <a:lnTo>
                    <a:pt x="2776" y="3264"/>
                  </a:lnTo>
                  <a:lnTo>
                    <a:pt x="2923" y="3167"/>
                  </a:lnTo>
                  <a:lnTo>
                    <a:pt x="3044" y="3045"/>
                  </a:lnTo>
                  <a:lnTo>
                    <a:pt x="3166" y="2923"/>
                  </a:lnTo>
                  <a:lnTo>
                    <a:pt x="3264" y="2801"/>
                  </a:lnTo>
                  <a:lnTo>
                    <a:pt x="3361" y="2631"/>
                  </a:lnTo>
                  <a:lnTo>
                    <a:pt x="3434" y="2485"/>
                  </a:lnTo>
                  <a:lnTo>
                    <a:pt x="3483" y="2314"/>
                  </a:lnTo>
                  <a:lnTo>
                    <a:pt x="3531" y="2144"/>
                  </a:lnTo>
                  <a:lnTo>
                    <a:pt x="3556" y="1973"/>
                  </a:lnTo>
                  <a:lnTo>
                    <a:pt x="3580" y="1803"/>
                  </a:lnTo>
                  <a:lnTo>
                    <a:pt x="3580" y="1803"/>
                  </a:lnTo>
                  <a:lnTo>
                    <a:pt x="3556" y="1608"/>
                  </a:lnTo>
                  <a:lnTo>
                    <a:pt x="3531" y="1437"/>
                  </a:lnTo>
                  <a:lnTo>
                    <a:pt x="3483" y="1267"/>
                  </a:lnTo>
                  <a:lnTo>
                    <a:pt x="3434" y="1096"/>
                  </a:lnTo>
                  <a:lnTo>
                    <a:pt x="3361" y="950"/>
                  </a:lnTo>
                  <a:lnTo>
                    <a:pt x="3264" y="804"/>
                  </a:lnTo>
                  <a:lnTo>
                    <a:pt x="3166" y="658"/>
                  </a:lnTo>
                  <a:lnTo>
                    <a:pt x="3044" y="536"/>
                  </a:lnTo>
                  <a:lnTo>
                    <a:pt x="2923" y="414"/>
                  </a:lnTo>
                  <a:lnTo>
                    <a:pt x="2776" y="317"/>
                  </a:lnTo>
                  <a:lnTo>
                    <a:pt x="2630" y="220"/>
                  </a:lnTo>
                  <a:lnTo>
                    <a:pt x="2484" y="147"/>
                  </a:lnTo>
                  <a:lnTo>
                    <a:pt x="2314" y="98"/>
                  </a:lnTo>
                  <a:lnTo>
                    <a:pt x="2143" y="49"/>
                  </a:lnTo>
                  <a:lnTo>
                    <a:pt x="1973" y="25"/>
                  </a:lnTo>
                  <a:lnTo>
                    <a:pt x="1778" y="0"/>
                  </a:lnTo>
                  <a:lnTo>
                    <a:pt x="1778" y="0"/>
                  </a:lnTo>
                  <a:lnTo>
                    <a:pt x="1607" y="25"/>
                  </a:lnTo>
                  <a:lnTo>
                    <a:pt x="1437" y="49"/>
                  </a:lnTo>
                  <a:lnTo>
                    <a:pt x="1266" y="98"/>
                  </a:lnTo>
                  <a:lnTo>
                    <a:pt x="1096" y="147"/>
                  </a:lnTo>
                  <a:lnTo>
                    <a:pt x="925" y="220"/>
                  </a:lnTo>
                  <a:lnTo>
                    <a:pt x="779" y="317"/>
                  </a:lnTo>
                  <a:lnTo>
                    <a:pt x="658" y="414"/>
                  </a:lnTo>
                  <a:lnTo>
                    <a:pt x="536" y="536"/>
                  </a:lnTo>
                  <a:lnTo>
                    <a:pt x="414" y="658"/>
                  </a:lnTo>
                  <a:lnTo>
                    <a:pt x="317" y="804"/>
                  </a:lnTo>
                  <a:lnTo>
                    <a:pt x="219" y="950"/>
                  </a:lnTo>
                  <a:lnTo>
                    <a:pt x="146" y="1096"/>
                  </a:lnTo>
                  <a:lnTo>
                    <a:pt x="73" y="1267"/>
                  </a:lnTo>
                  <a:lnTo>
                    <a:pt x="49" y="1437"/>
                  </a:lnTo>
                  <a:lnTo>
                    <a:pt x="24" y="1608"/>
                  </a:lnTo>
                  <a:lnTo>
                    <a:pt x="0" y="1803"/>
                  </a:lnTo>
                  <a:lnTo>
                    <a:pt x="0" y="1803"/>
                  </a:lnTo>
                  <a:lnTo>
                    <a:pt x="24" y="2071"/>
                  </a:lnTo>
                  <a:lnTo>
                    <a:pt x="97" y="2339"/>
                  </a:lnTo>
                  <a:lnTo>
                    <a:pt x="195" y="2582"/>
                  </a:lnTo>
                  <a:lnTo>
                    <a:pt x="317" y="2801"/>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91EA"/>
                </a:solidFill>
              </a:endParaRPr>
            </a:p>
          </p:txBody>
        </p:sp>
        <p:sp>
          <p:nvSpPr>
            <p:cNvPr id="317" name="Google Shape;317;p31"/>
            <p:cNvSpPr/>
            <p:nvPr/>
          </p:nvSpPr>
          <p:spPr>
            <a:xfrm>
              <a:off x="5323025" y="4980625"/>
              <a:ext cx="88925" cy="88925"/>
            </a:xfrm>
            <a:custGeom>
              <a:avLst/>
              <a:gdLst/>
              <a:ahLst/>
              <a:cxnLst/>
              <a:rect l="l" t="t" r="r" b="b"/>
              <a:pathLst>
                <a:path w="3557" h="3557" fill="none" extrusionOk="0">
                  <a:moveTo>
                    <a:pt x="3191" y="2850"/>
                  </a:moveTo>
                  <a:lnTo>
                    <a:pt x="3191" y="2850"/>
                  </a:lnTo>
                  <a:lnTo>
                    <a:pt x="3313" y="2680"/>
                  </a:lnTo>
                  <a:lnTo>
                    <a:pt x="3410" y="2509"/>
                  </a:lnTo>
                  <a:lnTo>
                    <a:pt x="3483" y="2314"/>
                  </a:lnTo>
                  <a:lnTo>
                    <a:pt x="3532" y="2095"/>
                  </a:lnTo>
                  <a:lnTo>
                    <a:pt x="3532" y="2095"/>
                  </a:lnTo>
                  <a:lnTo>
                    <a:pt x="3556" y="1925"/>
                  </a:lnTo>
                  <a:lnTo>
                    <a:pt x="3556" y="1730"/>
                  </a:lnTo>
                  <a:lnTo>
                    <a:pt x="3556" y="1559"/>
                  </a:lnTo>
                  <a:lnTo>
                    <a:pt x="3508" y="1389"/>
                  </a:lnTo>
                  <a:lnTo>
                    <a:pt x="3459" y="1218"/>
                  </a:lnTo>
                  <a:lnTo>
                    <a:pt x="3410" y="1072"/>
                  </a:lnTo>
                  <a:lnTo>
                    <a:pt x="3337" y="902"/>
                  </a:lnTo>
                  <a:lnTo>
                    <a:pt x="3240" y="756"/>
                  </a:lnTo>
                  <a:lnTo>
                    <a:pt x="3142" y="634"/>
                  </a:lnTo>
                  <a:lnTo>
                    <a:pt x="3021" y="512"/>
                  </a:lnTo>
                  <a:lnTo>
                    <a:pt x="2899" y="390"/>
                  </a:lnTo>
                  <a:lnTo>
                    <a:pt x="2753" y="293"/>
                  </a:lnTo>
                  <a:lnTo>
                    <a:pt x="2606" y="196"/>
                  </a:lnTo>
                  <a:lnTo>
                    <a:pt x="2436" y="122"/>
                  </a:lnTo>
                  <a:lnTo>
                    <a:pt x="2266" y="74"/>
                  </a:lnTo>
                  <a:lnTo>
                    <a:pt x="2095" y="25"/>
                  </a:lnTo>
                  <a:lnTo>
                    <a:pt x="2095" y="25"/>
                  </a:lnTo>
                  <a:lnTo>
                    <a:pt x="1925" y="1"/>
                  </a:lnTo>
                  <a:lnTo>
                    <a:pt x="1730" y="1"/>
                  </a:lnTo>
                  <a:lnTo>
                    <a:pt x="1559" y="1"/>
                  </a:lnTo>
                  <a:lnTo>
                    <a:pt x="1389" y="25"/>
                  </a:lnTo>
                  <a:lnTo>
                    <a:pt x="1218" y="74"/>
                  </a:lnTo>
                  <a:lnTo>
                    <a:pt x="1072" y="147"/>
                  </a:lnTo>
                  <a:lnTo>
                    <a:pt x="902" y="220"/>
                  </a:lnTo>
                  <a:lnTo>
                    <a:pt x="756" y="317"/>
                  </a:lnTo>
                  <a:lnTo>
                    <a:pt x="634" y="415"/>
                  </a:lnTo>
                  <a:lnTo>
                    <a:pt x="512" y="537"/>
                  </a:lnTo>
                  <a:lnTo>
                    <a:pt x="390" y="658"/>
                  </a:lnTo>
                  <a:lnTo>
                    <a:pt x="293" y="804"/>
                  </a:lnTo>
                  <a:lnTo>
                    <a:pt x="195" y="951"/>
                  </a:lnTo>
                  <a:lnTo>
                    <a:pt x="122" y="1097"/>
                  </a:lnTo>
                  <a:lnTo>
                    <a:pt x="74" y="1267"/>
                  </a:lnTo>
                  <a:lnTo>
                    <a:pt x="25" y="1462"/>
                  </a:lnTo>
                  <a:lnTo>
                    <a:pt x="25" y="1462"/>
                  </a:lnTo>
                  <a:lnTo>
                    <a:pt x="1" y="1633"/>
                  </a:lnTo>
                  <a:lnTo>
                    <a:pt x="1" y="1803"/>
                  </a:lnTo>
                  <a:lnTo>
                    <a:pt x="1" y="1998"/>
                  </a:lnTo>
                  <a:lnTo>
                    <a:pt x="25" y="2168"/>
                  </a:lnTo>
                  <a:lnTo>
                    <a:pt x="74" y="2339"/>
                  </a:lnTo>
                  <a:lnTo>
                    <a:pt x="147" y="2485"/>
                  </a:lnTo>
                  <a:lnTo>
                    <a:pt x="220" y="2655"/>
                  </a:lnTo>
                  <a:lnTo>
                    <a:pt x="317" y="2777"/>
                  </a:lnTo>
                  <a:lnTo>
                    <a:pt x="415" y="2923"/>
                  </a:lnTo>
                  <a:lnTo>
                    <a:pt x="536" y="3045"/>
                  </a:lnTo>
                  <a:lnTo>
                    <a:pt x="658" y="3167"/>
                  </a:lnTo>
                  <a:lnTo>
                    <a:pt x="804" y="3264"/>
                  </a:lnTo>
                  <a:lnTo>
                    <a:pt x="950" y="3362"/>
                  </a:lnTo>
                  <a:lnTo>
                    <a:pt x="1096" y="3435"/>
                  </a:lnTo>
                  <a:lnTo>
                    <a:pt x="1267" y="3483"/>
                  </a:lnTo>
                  <a:lnTo>
                    <a:pt x="1462" y="3532"/>
                  </a:lnTo>
                  <a:lnTo>
                    <a:pt x="1462" y="3532"/>
                  </a:lnTo>
                  <a:lnTo>
                    <a:pt x="1705" y="3557"/>
                  </a:lnTo>
                  <a:lnTo>
                    <a:pt x="1973" y="3557"/>
                  </a:lnTo>
                  <a:lnTo>
                    <a:pt x="2217" y="3508"/>
                  </a:lnTo>
                  <a:lnTo>
                    <a:pt x="2460" y="3435"/>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91EA"/>
                </a:solidFill>
              </a:endParaRPr>
            </a:p>
          </p:txBody>
        </p:sp>
        <p:sp>
          <p:nvSpPr>
            <p:cNvPr id="318" name="Google Shape;318;p31"/>
            <p:cNvSpPr/>
            <p:nvPr/>
          </p:nvSpPr>
          <p:spPr>
            <a:xfrm>
              <a:off x="5233525" y="5255225"/>
              <a:ext cx="89525" cy="89525"/>
            </a:xfrm>
            <a:custGeom>
              <a:avLst/>
              <a:gdLst/>
              <a:ahLst/>
              <a:cxnLst/>
              <a:rect l="l" t="t" r="r" b="b"/>
              <a:pathLst>
                <a:path w="3581" h="3581" fill="none" extrusionOk="0">
                  <a:moveTo>
                    <a:pt x="3215" y="707"/>
                  </a:moveTo>
                  <a:lnTo>
                    <a:pt x="3215" y="707"/>
                  </a:lnTo>
                  <a:lnTo>
                    <a:pt x="3093" y="585"/>
                  </a:lnTo>
                  <a:lnTo>
                    <a:pt x="2972" y="464"/>
                  </a:lnTo>
                  <a:lnTo>
                    <a:pt x="2850" y="342"/>
                  </a:lnTo>
                  <a:lnTo>
                    <a:pt x="2679" y="244"/>
                  </a:lnTo>
                  <a:lnTo>
                    <a:pt x="2679" y="244"/>
                  </a:lnTo>
                  <a:lnTo>
                    <a:pt x="2533" y="171"/>
                  </a:lnTo>
                  <a:lnTo>
                    <a:pt x="2363" y="98"/>
                  </a:lnTo>
                  <a:lnTo>
                    <a:pt x="2192" y="50"/>
                  </a:lnTo>
                  <a:lnTo>
                    <a:pt x="2022" y="25"/>
                  </a:lnTo>
                  <a:lnTo>
                    <a:pt x="1851" y="1"/>
                  </a:lnTo>
                  <a:lnTo>
                    <a:pt x="1681" y="25"/>
                  </a:lnTo>
                  <a:lnTo>
                    <a:pt x="1510" y="25"/>
                  </a:lnTo>
                  <a:lnTo>
                    <a:pt x="1340" y="74"/>
                  </a:lnTo>
                  <a:lnTo>
                    <a:pt x="1169" y="123"/>
                  </a:lnTo>
                  <a:lnTo>
                    <a:pt x="1023" y="196"/>
                  </a:lnTo>
                  <a:lnTo>
                    <a:pt x="877" y="269"/>
                  </a:lnTo>
                  <a:lnTo>
                    <a:pt x="731" y="366"/>
                  </a:lnTo>
                  <a:lnTo>
                    <a:pt x="585" y="488"/>
                  </a:lnTo>
                  <a:lnTo>
                    <a:pt x="463" y="610"/>
                  </a:lnTo>
                  <a:lnTo>
                    <a:pt x="341" y="731"/>
                  </a:lnTo>
                  <a:lnTo>
                    <a:pt x="244" y="902"/>
                  </a:lnTo>
                  <a:lnTo>
                    <a:pt x="244" y="902"/>
                  </a:lnTo>
                  <a:lnTo>
                    <a:pt x="171" y="1048"/>
                  </a:lnTo>
                  <a:lnTo>
                    <a:pt x="98" y="1219"/>
                  </a:lnTo>
                  <a:lnTo>
                    <a:pt x="49" y="1389"/>
                  </a:lnTo>
                  <a:lnTo>
                    <a:pt x="25" y="1560"/>
                  </a:lnTo>
                  <a:lnTo>
                    <a:pt x="0" y="1730"/>
                  </a:lnTo>
                  <a:lnTo>
                    <a:pt x="0" y="1900"/>
                  </a:lnTo>
                  <a:lnTo>
                    <a:pt x="25" y="2071"/>
                  </a:lnTo>
                  <a:lnTo>
                    <a:pt x="73" y="2241"/>
                  </a:lnTo>
                  <a:lnTo>
                    <a:pt x="122" y="2412"/>
                  </a:lnTo>
                  <a:lnTo>
                    <a:pt x="195" y="2558"/>
                  </a:lnTo>
                  <a:lnTo>
                    <a:pt x="268" y="2729"/>
                  </a:lnTo>
                  <a:lnTo>
                    <a:pt x="366" y="2850"/>
                  </a:lnTo>
                  <a:lnTo>
                    <a:pt x="463" y="2996"/>
                  </a:lnTo>
                  <a:lnTo>
                    <a:pt x="609" y="3118"/>
                  </a:lnTo>
                  <a:lnTo>
                    <a:pt x="731" y="3240"/>
                  </a:lnTo>
                  <a:lnTo>
                    <a:pt x="901" y="3337"/>
                  </a:lnTo>
                  <a:lnTo>
                    <a:pt x="901" y="3337"/>
                  </a:lnTo>
                  <a:lnTo>
                    <a:pt x="1048" y="3410"/>
                  </a:lnTo>
                  <a:lnTo>
                    <a:pt x="1218" y="3484"/>
                  </a:lnTo>
                  <a:lnTo>
                    <a:pt x="1389" y="3532"/>
                  </a:lnTo>
                  <a:lnTo>
                    <a:pt x="1559" y="3557"/>
                  </a:lnTo>
                  <a:lnTo>
                    <a:pt x="1730" y="3581"/>
                  </a:lnTo>
                  <a:lnTo>
                    <a:pt x="1900" y="3581"/>
                  </a:lnTo>
                  <a:lnTo>
                    <a:pt x="2071" y="3557"/>
                  </a:lnTo>
                  <a:lnTo>
                    <a:pt x="2241" y="3508"/>
                  </a:lnTo>
                  <a:lnTo>
                    <a:pt x="2411" y="3459"/>
                  </a:lnTo>
                  <a:lnTo>
                    <a:pt x="2558" y="3410"/>
                  </a:lnTo>
                  <a:lnTo>
                    <a:pt x="2704" y="3313"/>
                  </a:lnTo>
                  <a:lnTo>
                    <a:pt x="2850" y="3216"/>
                  </a:lnTo>
                  <a:lnTo>
                    <a:pt x="2996" y="3118"/>
                  </a:lnTo>
                  <a:lnTo>
                    <a:pt x="3118" y="2996"/>
                  </a:lnTo>
                  <a:lnTo>
                    <a:pt x="3240" y="2850"/>
                  </a:lnTo>
                  <a:lnTo>
                    <a:pt x="3337" y="2704"/>
                  </a:lnTo>
                  <a:lnTo>
                    <a:pt x="3337" y="2704"/>
                  </a:lnTo>
                  <a:lnTo>
                    <a:pt x="3459" y="2412"/>
                  </a:lnTo>
                  <a:lnTo>
                    <a:pt x="3532" y="2144"/>
                  </a:lnTo>
                  <a:lnTo>
                    <a:pt x="3581" y="1852"/>
                  </a:lnTo>
                  <a:lnTo>
                    <a:pt x="3556" y="1560"/>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91EA"/>
                </a:solidFill>
              </a:endParaRPr>
            </a:p>
          </p:txBody>
        </p:sp>
        <p:sp>
          <p:nvSpPr>
            <p:cNvPr id="319" name="Google Shape;319;p31"/>
            <p:cNvSpPr/>
            <p:nvPr/>
          </p:nvSpPr>
          <p:spPr>
            <a:xfrm>
              <a:off x="5453325" y="5382475"/>
              <a:ext cx="88925" cy="88325"/>
            </a:xfrm>
            <a:custGeom>
              <a:avLst/>
              <a:gdLst/>
              <a:ahLst/>
              <a:cxnLst/>
              <a:rect l="l" t="t" r="r" b="b"/>
              <a:pathLst>
                <a:path w="3557" h="3533" fill="none" extrusionOk="0">
                  <a:moveTo>
                    <a:pt x="1389" y="1"/>
                  </a:moveTo>
                  <a:lnTo>
                    <a:pt x="1389" y="1"/>
                  </a:lnTo>
                  <a:lnTo>
                    <a:pt x="1194" y="50"/>
                  </a:lnTo>
                  <a:lnTo>
                    <a:pt x="999" y="147"/>
                  </a:lnTo>
                  <a:lnTo>
                    <a:pt x="804" y="245"/>
                  </a:lnTo>
                  <a:lnTo>
                    <a:pt x="634" y="366"/>
                  </a:lnTo>
                  <a:lnTo>
                    <a:pt x="634" y="366"/>
                  </a:lnTo>
                  <a:lnTo>
                    <a:pt x="488" y="488"/>
                  </a:lnTo>
                  <a:lnTo>
                    <a:pt x="390" y="634"/>
                  </a:lnTo>
                  <a:lnTo>
                    <a:pt x="268" y="780"/>
                  </a:lnTo>
                  <a:lnTo>
                    <a:pt x="195" y="926"/>
                  </a:lnTo>
                  <a:lnTo>
                    <a:pt x="122" y="1073"/>
                  </a:lnTo>
                  <a:lnTo>
                    <a:pt x="74" y="1243"/>
                  </a:lnTo>
                  <a:lnTo>
                    <a:pt x="25" y="1414"/>
                  </a:lnTo>
                  <a:lnTo>
                    <a:pt x="0" y="1584"/>
                  </a:lnTo>
                  <a:lnTo>
                    <a:pt x="0" y="1755"/>
                  </a:lnTo>
                  <a:lnTo>
                    <a:pt x="0" y="1925"/>
                  </a:lnTo>
                  <a:lnTo>
                    <a:pt x="25" y="2096"/>
                  </a:lnTo>
                  <a:lnTo>
                    <a:pt x="74" y="2266"/>
                  </a:lnTo>
                  <a:lnTo>
                    <a:pt x="122" y="2412"/>
                  </a:lnTo>
                  <a:lnTo>
                    <a:pt x="195" y="2583"/>
                  </a:lnTo>
                  <a:lnTo>
                    <a:pt x="293" y="2729"/>
                  </a:lnTo>
                  <a:lnTo>
                    <a:pt x="415" y="2875"/>
                  </a:lnTo>
                  <a:lnTo>
                    <a:pt x="415" y="2875"/>
                  </a:lnTo>
                  <a:lnTo>
                    <a:pt x="536" y="3021"/>
                  </a:lnTo>
                  <a:lnTo>
                    <a:pt x="658" y="3143"/>
                  </a:lnTo>
                  <a:lnTo>
                    <a:pt x="804" y="3240"/>
                  </a:lnTo>
                  <a:lnTo>
                    <a:pt x="950" y="3313"/>
                  </a:lnTo>
                  <a:lnTo>
                    <a:pt x="1121" y="3386"/>
                  </a:lnTo>
                  <a:lnTo>
                    <a:pt x="1267" y="3459"/>
                  </a:lnTo>
                  <a:lnTo>
                    <a:pt x="1437" y="3484"/>
                  </a:lnTo>
                  <a:lnTo>
                    <a:pt x="1608" y="3508"/>
                  </a:lnTo>
                  <a:lnTo>
                    <a:pt x="1778" y="3532"/>
                  </a:lnTo>
                  <a:lnTo>
                    <a:pt x="1949" y="3508"/>
                  </a:lnTo>
                  <a:lnTo>
                    <a:pt x="2119" y="3484"/>
                  </a:lnTo>
                  <a:lnTo>
                    <a:pt x="2290" y="3435"/>
                  </a:lnTo>
                  <a:lnTo>
                    <a:pt x="2460" y="3386"/>
                  </a:lnTo>
                  <a:lnTo>
                    <a:pt x="2606" y="3313"/>
                  </a:lnTo>
                  <a:lnTo>
                    <a:pt x="2777" y="3216"/>
                  </a:lnTo>
                  <a:lnTo>
                    <a:pt x="2923" y="3118"/>
                  </a:lnTo>
                  <a:lnTo>
                    <a:pt x="2923" y="3118"/>
                  </a:lnTo>
                  <a:lnTo>
                    <a:pt x="3045" y="2997"/>
                  </a:lnTo>
                  <a:lnTo>
                    <a:pt x="3167" y="2851"/>
                  </a:lnTo>
                  <a:lnTo>
                    <a:pt x="3264" y="2704"/>
                  </a:lnTo>
                  <a:lnTo>
                    <a:pt x="3361" y="2558"/>
                  </a:lnTo>
                  <a:lnTo>
                    <a:pt x="3435" y="2412"/>
                  </a:lnTo>
                  <a:lnTo>
                    <a:pt x="3483" y="2242"/>
                  </a:lnTo>
                  <a:lnTo>
                    <a:pt x="3532" y="2071"/>
                  </a:lnTo>
                  <a:lnTo>
                    <a:pt x="3556" y="1901"/>
                  </a:lnTo>
                  <a:lnTo>
                    <a:pt x="3556" y="1730"/>
                  </a:lnTo>
                  <a:lnTo>
                    <a:pt x="3556" y="1560"/>
                  </a:lnTo>
                  <a:lnTo>
                    <a:pt x="3532" y="1389"/>
                  </a:lnTo>
                  <a:lnTo>
                    <a:pt x="3483" y="1219"/>
                  </a:lnTo>
                  <a:lnTo>
                    <a:pt x="3410" y="1048"/>
                  </a:lnTo>
                  <a:lnTo>
                    <a:pt x="3337" y="902"/>
                  </a:lnTo>
                  <a:lnTo>
                    <a:pt x="3264" y="756"/>
                  </a:lnTo>
                  <a:lnTo>
                    <a:pt x="3142" y="610"/>
                  </a:lnTo>
                  <a:lnTo>
                    <a:pt x="3142" y="610"/>
                  </a:lnTo>
                  <a:lnTo>
                    <a:pt x="2972" y="415"/>
                  </a:lnTo>
                  <a:lnTo>
                    <a:pt x="2753" y="245"/>
                  </a:lnTo>
                  <a:lnTo>
                    <a:pt x="2533" y="123"/>
                  </a:lnTo>
                  <a:lnTo>
                    <a:pt x="2314" y="50"/>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91EA"/>
                </a:solidFill>
              </a:endParaRPr>
            </a:p>
          </p:txBody>
        </p:sp>
        <p:sp>
          <p:nvSpPr>
            <p:cNvPr id="320" name="Google Shape;320;p31"/>
            <p:cNvSpPr/>
            <p:nvPr/>
          </p:nvSpPr>
          <p:spPr>
            <a:xfrm>
              <a:off x="5682875" y="5188875"/>
              <a:ext cx="88925" cy="89525"/>
            </a:xfrm>
            <a:custGeom>
              <a:avLst/>
              <a:gdLst/>
              <a:ahLst/>
              <a:cxnLst/>
              <a:rect l="l" t="t" r="r" b="b"/>
              <a:pathLst>
                <a:path w="3557" h="3581" fill="none" extrusionOk="0">
                  <a:moveTo>
                    <a:pt x="0" y="2022"/>
                  </a:moveTo>
                  <a:lnTo>
                    <a:pt x="0" y="2022"/>
                  </a:lnTo>
                  <a:lnTo>
                    <a:pt x="25" y="2216"/>
                  </a:lnTo>
                  <a:lnTo>
                    <a:pt x="98" y="2411"/>
                  </a:lnTo>
                  <a:lnTo>
                    <a:pt x="98" y="2411"/>
                  </a:lnTo>
                  <a:lnTo>
                    <a:pt x="171" y="2557"/>
                  </a:lnTo>
                  <a:lnTo>
                    <a:pt x="244" y="2728"/>
                  </a:lnTo>
                  <a:lnTo>
                    <a:pt x="341" y="2874"/>
                  </a:lnTo>
                  <a:lnTo>
                    <a:pt x="463" y="2996"/>
                  </a:lnTo>
                  <a:lnTo>
                    <a:pt x="585" y="3118"/>
                  </a:lnTo>
                  <a:lnTo>
                    <a:pt x="707" y="3239"/>
                  </a:lnTo>
                  <a:lnTo>
                    <a:pt x="853" y="3337"/>
                  </a:lnTo>
                  <a:lnTo>
                    <a:pt x="999" y="3410"/>
                  </a:lnTo>
                  <a:lnTo>
                    <a:pt x="1169" y="3483"/>
                  </a:lnTo>
                  <a:lnTo>
                    <a:pt x="1340" y="3532"/>
                  </a:lnTo>
                  <a:lnTo>
                    <a:pt x="1510" y="3556"/>
                  </a:lnTo>
                  <a:lnTo>
                    <a:pt x="1681" y="3580"/>
                  </a:lnTo>
                  <a:lnTo>
                    <a:pt x="1851" y="3580"/>
                  </a:lnTo>
                  <a:lnTo>
                    <a:pt x="2022" y="3556"/>
                  </a:lnTo>
                  <a:lnTo>
                    <a:pt x="2192" y="3532"/>
                  </a:lnTo>
                  <a:lnTo>
                    <a:pt x="2363" y="3459"/>
                  </a:lnTo>
                  <a:lnTo>
                    <a:pt x="2363" y="3459"/>
                  </a:lnTo>
                  <a:lnTo>
                    <a:pt x="2533" y="3410"/>
                  </a:lnTo>
                  <a:lnTo>
                    <a:pt x="2704" y="3312"/>
                  </a:lnTo>
                  <a:lnTo>
                    <a:pt x="2850" y="3215"/>
                  </a:lnTo>
                  <a:lnTo>
                    <a:pt x="2972" y="3093"/>
                  </a:lnTo>
                  <a:lnTo>
                    <a:pt x="3093" y="2971"/>
                  </a:lnTo>
                  <a:lnTo>
                    <a:pt x="3215" y="2850"/>
                  </a:lnTo>
                  <a:lnTo>
                    <a:pt x="3288" y="2704"/>
                  </a:lnTo>
                  <a:lnTo>
                    <a:pt x="3386" y="2557"/>
                  </a:lnTo>
                  <a:lnTo>
                    <a:pt x="3434" y="2387"/>
                  </a:lnTo>
                  <a:lnTo>
                    <a:pt x="3483" y="2216"/>
                  </a:lnTo>
                  <a:lnTo>
                    <a:pt x="3532" y="2070"/>
                  </a:lnTo>
                  <a:lnTo>
                    <a:pt x="3556" y="1875"/>
                  </a:lnTo>
                  <a:lnTo>
                    <a:pt x="3556" y="1705"/>
                  </a:lnTo>
                  <a:lnTo>
                    <a:pt x="3532" y="1534"/>
                  </a:lnTo>
                  <a:lnTo>
                    <a:pt x="3507" y="1364"/>
                  </a:lnTo>
                  <a:lnTo>
                    <a:pt x="3434" y="1194"/>
                  </a:lnTo>
                  <a:lnTo>
                    <a:pt x="3434" y="1194"/>
                  </a:lnTo>
                  <a:lnTo>
                    <a:pt x="3361" y="1023"/>
                  </a:lnTo>
                  <a:lnTo>
                    <a:pt x="3288" y="853"/>
                  </a:lnTo>
                  <a:lnTo>
                    <a:pt x="3191" y="706"/>
                  </a:lnTo>
                  <a:lnTo>
                    <a:pt x="3069" y="585"/>
                  </a:lnTo>
                  <a:lnTo>
                    <a:pt x="2947" y="463"/>
                  </a:lnTo>
                  <a:lnTo>
                    <a:pt x="2825" y="341"/>
                  </a:lnTo>
                  <a:lnTo>
                    <a:pt x="2679" y="268"/>
                  </a:lnTo>
                  <a:lnTo>
                    <a:pt x="2533" y="171"/>
                  </a:lnTo>
                  <a:lnTo>
                    <a:pt x="2363" y="122"/>
                  </a:lnTo>
                  <a:lnTo>
                    <a:pt x="2192" y="73"/>
                  </a:lnTo>
                  <a:lnTo>
                    <a:pt x="2022" y="24"/>
                  </a:lnTo>
                  <a:lnTo>
                    <a:pt x="1851" y="24"/>
                  </a:lnTo>
                  <a:lnTo>
                    <a:pt x="1681" y="0"/>
                  </a:lnTo>
                  <a:lnTo>
                    <a:pt x="1510" y="24"/>
                  </a:lnTo>
                  <a:lnTo>
                    <a:pt x="1340" y="73"/>
                  </a:lnTo>
                  <a:lnTo>
                    <a:pt x="1169" y="122"/>
                  </a:lnTo>
                  <a:lnTo>
                    <a:pt x="1169" y="122"/>
                  </a:lnTo>
                  <a:lnTo>
                    <a:pt x="974" y="195"/>
                  </a:lnTo>
                  <a:lnTo>
                    <a:pt x="804" y="292"/>
                  </a:lnTo>
                  <a:lnTo>
                    <a:pt x="658" y="390"/>
                  </a:lnTo>
                  <a:lnTo>
                    <a:pt x="512" y="512"/>
                  </a:lnTo>
                  <a:lnTo>
                    <a:pt x="390" y="658"/>
                  </a:lnTo>
                  <a:lnTo>
                    <a:pt x="293" y="804"/>
                  </a:lnTo>
                  <a:lnTo>
                    <a:pt x="195" y="950"/>
                  </a:lnTo>
                  <a:lnTo>
                    <a:pt x="122" y="1120"/>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91EA"/>
                </a:solidFill>
              </a:endParaRPr>
            </a:p>
          </p:txBody>
        </p:sp>
        <p:sp>
          <p:nvSpPr>
            <p:cNvPr id="321" name="Google Shape;321;p31"/>
            <p:cNvSpPr/>
            <p:nvPr/>
          </p:nvSpPr>
          <p:spPr>
            <a:xfrm>
              <a:off x="5411925" y="5110925"/>
              <a:ext cx="188775" cy="189400"/>
            </a:xfrm>
            <a:custGeom>
              <a:avLst/>
              <a:gdLst/>
              <a:ahLst/>
              <a:cxnLst/>
              <a:rect l="l" t="t" r="r" b="b"/>
              <a:pathLst>
                <a:path w="7551" h="7576" fill="none" extrusionOk="0">
                  <a:moveTo>
                    <a:pt x="0" y="3776"/>
                  </a:moveTo>
                  <a:lnTo>
                    <a:pt x="0" y="3776"/>
                  </a:lnTo>
                  <a:lnTo>
                    <a:pt x="25" y="3410"/>
                  </a:lnTo>
                  <a:lnTo>
                    <a:pt x="73" y="3021"/>
                  </a:lnTo>
                  <a:lnTo>
                    <a:pt x="171" y="2655"/>
                  </a:lnTo>
                  <a:lnTo>
                    <a:pt x="293" y="2314"/>
                  </a:lnTo>
                  <a:lnTo>
                    <a:pt x="463" y="1973"/>
                  </a:lnTo>
                  <a:lnTo>
                    <a:pt x="658" y="1681"/>
                  </a:lnTo>
                  <a:lnTo>
                    <a:pt x="877" y="1389"/>
                  </a:lnTo>
                  <a:lnTo>
                    <a:pt x="1121" y="1121"/>
                  </a:lnTo>
                  <a:lnTo>
                    <a:pt x="1389" y="877"/>
                  </a:lnTo>
                  <a:lnTo>
                    <a:pt x="1656" y="658"/>
                  </a:lnTo>
                  <a:lnTo>
                    <a:pt x="1973" y="463"/>
                  </a:lnTo>
                  <a:lnTo>
                    <a:pt x="2314" y="293"/>
                  </a:lnTo>
                  <a:lnTo>
                    <a:pt x="2655" y="171"/>
                  </a:lnTo>
                  <a:lnTo>
                    <a:pt x="3020" y="74"/>
                  </a:lnTo>
                  <a:lnTo>
                    <a:pt x="3386" y="25"/>
                  </a:lnTo>
                  <a:lnTo>
                    <a:pt x="3775" y="1"/>
                  </a:lnTo>
                  <a:lnTo>
                    <a:pt x="3775" y="1"/>
                  </a:lnTo>
                  <a:lnTo>
                    <a:pt x="4165" y="25"/>
                  </a:lnTo>
                  <a:lnTo>
                    <a:pt x="4555" y="74"/>
                  </a:lnTo>
                  <a:lnTo>
                    <a:pt x="4896" y="171"/>
                  </a:lnTo>
                  <a:lnTo>
                    <a:pt x="5261" y="293"/>
                  </a:lnTo>
                  <a:lnTo>
                    <a:pt x="5578" y="463"/>
                  </a:lnTo>
                  <a:lnTo>
                    <a:pt x="5894" y="658"/>
                  </a:lnTo>
                  <a:lnTo>
                    <a:pt x="6186" y="877"/>
                  </a:lnTo>
                  <a:lnTo>
                    <a:pt x="6454" y="1121"/>
                  </a:lnTo>
                  <a:lnTo>
                    <a:pt x="6698" y="1389"/>
                  </a:lnTo>
                  <a:lnTo>
                    <a:pt x="6917" y="1681"/>
                  </a:lnTo>
                  <a:lnTo>
                    <a:pt x="7112" y="1973"/>
                  </a:lnTo>
                  <a:lnTo>
                    <a:pt x="7258" y="2314"/>
                  </a:lnTo>
                  <a:lnTo>
                    <a:pt x="7404" y="2655"/>
                  </a:lnTo>
                  <a:lnTo>
                    <a:pt x="7477" y="3021"/>
                  </a:lnTo>
                  <a:lnTo>
                    <a:pt x="7550" y="3410"/>
                  </a:lnTo>
                  <a:lnTo>
                    <a:pt x="7550" y="3776"/>
                  </a:lnTo>
                  <a:lnTo>
                    <a:pt x="7550" y="3776"/>
                  </a:lnTo>
                  <a:lnTo>
                    <a:pt x="7550" y="4165"/>
                  </a:lnTo>
                  <a:lnTo>
                    <a:pt x="7477" y="4555"/>
                  </a:lnTo>
                  <a:lnTo>
                    <a:pt x="7404" y="4920"/>
                  </a:lnTo>
                  <a:lnTo>
                    <a:pt x="7258" y="5261"/>
                  </a:lnTo>
                  <a:lnTo>
                    <a:pt x="7112" y="5578"/>
                  </a:lnTo>
                  <a:lnTo>
                    <a:pt x="6917" y="5895"/>
                  </a:lnTo>
                  <a:lnTo>
                    <a:pt x="6698" y="6187"/>
                  </a:lnTo>
                  <a:lnTo>
                    <a:pt x="6454" y="6455"/>
                  </a:lnTo>
                  <a:lnTo>
                    <a:pt x="6186" y="6698"/>
                  </a:lnTo>
                  <a:lnTo>
                    <a:pt x="5894" y="6917"/>
                  </a:lnTo>
                  <a:lnTo>
                    <a:pt x="5578" y="7112"/>
                  </a:lnTo>
                  <a:lnTo>
                    <a:pt x="5261" y="7258"/>
                  </a:lnTo>
                  <a:lnTo>
                    <a:pt x="4896" y="7405"/>
                  </a:lnTo>
                  <a:lnTo>
                    <a:pt x="4555" y="7478"/>
                  </a:lnTo>
                  <a:lnTo>
                    <a:pt x="4165" y="7551"/>
                  </a:lnTo>
                  <a:lnTo>
                    <a:pt x="3775" y="7575"/>
                  </a:lnTo>
                  <a:lnTo>
                    <a:pt x="3775" y="7575"/>
                  </a:lnTo>
                  <a:lnTo>
                    <a:pt x="3386" y="7551"/>
                  </a:lnTo>
                  <a:lnTo>
                    <a:pt x="3020" y="7478"/>
                  </a:lnTo>
                  <a:lnTo>
                    <a:pt x="2655" y="7405"/>
                  </a:lnTo>
                  <a:lnTo>
                    <a:pt x="2314" y="7258"/>
                  </a:lnTo>
                  <a:lnTo>
                    <a:pt x="1973" y="7112"/>
                  </a:lnTo>
                  <a:lnTo>
                    <a:pt x="1656" y="6917"/>
                  </a:lnTo>
                  <a:lnTo>
                    <a:pt x="1389" y="6698"/>
                  </a:lnTo>
                  <a:lnTo>
                    <a:pt x="1121" y="6455"/>
                  </a:lnTo>
                  <a:lnTo>
                    <a:pt x="877" y="6187"/>
                  </a:lnTo>
                  <a:lnTo>
                    <a:pt x="658" y="5895"/>
                  </a:lnTo>
                  <a:lnTo>
                    <a:pt x="463" y="5578"/>
                  </a:lnTo>
                  <a:lnTo>
                    <a:pt x="293" y="5261"/>
                  </a:lnTo>
                  <a:lnTo>
                    <a:pt x="171" y="4920"/>
                  </a:lnTo>
                  <a:lnTo>
                    <a:pt x="73" y="4555"/>
                  </a:lnTo>
                  <a:lnTo>
                    <a:pt x="25" y="4165"/>
                  </a:lnTo>
                  <a:lnTo>
                    <a:pt x="0" y="3776"/>
                  </a:lnTo>
                  <a:lnTo>
                    <a:pt x="0" y="3776"/>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91EA"/>
                </a:solidFill>
              </a:endParaRPr>
            </a:p>
          </p:txBody>
        </p:sp>
        <p:sp>
          <p:nvSpPr>
            <p:cNvPr id="322" name="Google Shape;322;p31"/>
            <p:cNvSpPr/>
            <p:nvPr/>
          </p:nvSpPr>
          <p:spPr>
            <a:xfrm>
              <a:off x="5367475" y="5025075"/>
              <a:ext cx="81600" cy="105975"/>
            </a:xfrm>
            <a:custGeom>
              <a:avLst/>
              <a:gdLst/>
              <a:ahLst/>
              <a:cxnLst/>
              <a:rect l="l" t="t" r="r" b="b"/>
              <a:pathLst>
                <a:path w="3264" h="4239" fill="none" extrusionOk="0">
                  <a:moveTo>
                    <a:pt x="0" y="1"/>
                  </a:moveTo>
                  <a:lnTo>
                    <a:pt x="3264" y="4238"/>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91EA"/>
                </a:solidFill>
              </a:endParaRPr>
            </a:p>
          </p:txBody>
        </p:sp>
        <p:sp>
          <p:nvSpPr>
            <p:cNvPr id="323" name="Google Shape;323;p31"/>
            <p:cNvSpPr/>
            <p:nvPr/>
          </p:nvSpPr>
          <p:spPr>
            <a:xfrm>
              <a:off x="5567800" y="4999500"/>
              <a:ext cx="115100" cy="133975"/>
            </a:xfrm>
            <a:custGeom>
              <a:avLst/>
              <a:gdLst/>
              <a:ahLst/>
              <a:cxnLst/>
              <a:rect l="l" t="t" r="r" b="b"/>
              <a:pathLst>
                <a:path w="4604" h="5359" fill="none" extrusionOk="0">
                  <a:moveTo>
                    <a:pt x="0" y="5359"/>
                  </a:moveTo>
                  <a:lnTo>
                    <a:pt x="4603" y="1"/>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91EA"/>
                </a:solidFill>
              </a:endParaRPr>
            </a:p>
          </p:txBody>
        </p:sp>
        <p:sp>
          <p:nvSpPr>
            <p:cNvPr id="324" name="Google Shape;324;p31"/>
            <p:cNvSpPr/>
            <p:nvPr/>
          </p:nvSpPr>
          <p:spPr>
            <a:xfrm>
              <a:off x="5600075" y="5217475"/>
              <a:ext cx="127275" cy="16475"/>
            </a:xfrm>
            <a:custGeom>
              <a:avLst/>
              <a:gdLst/>
              <a:ahLst/>
              <a:cxnLst/>
              <a:rect l="l" t="t" r="r" b="b"/>
              <a:pathLst>
                <a:path w="5091" h="659" fill="none" extrusionOk="0">
                  <a:moveTo>
                    <a:pt x="5090" y="658"/>
                  </a:moveTo>
                  <a:lnTo>
                    <a:pt x="0" y="1"/>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91EA"/>
                </a:solidFill>
              </a:endParaRPr>
            </a:p>
          </p:txBody>
        </p:sp>
        <p:sp>
          <p:nvSpPr>
            <p:cNvPr id="325" name="Google Shape;325;p31"/>
            <p:cNvSpPr/>
            <p:nvPr/>
          </p:nvSpPr>
          <p:spPr>
            <a:xfrm>
              <a:off x="5497775" y="5299675"/>
              <a:ext cx="4900" cy="126675"/>
            </a:xfrm>
            <a:custGeom>
              <a:avLst/>
              <a:gdLst/>
              <a:ahLst/>
              <a:cxnLst/>
              <a:rect l="l" t="t" r="r" b="b"/>
              <a:pathLst>
                <a:path w="196" h="5067" fill="none" extrusionOk="0">
                  <a:moveTo>
                    <a:pt x="0" y="5067"/>
                  </a:moveTo>
                  <a:lnTo>
                    <a:pt x="195" y="1"/>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91EA"/>
                </a:solidFill>
              </a:endParaRPr>
            </a:p>
          </p:txBody>
        </p:sp>
        <p:sp>
          <p:nvSpPr>
            <p:cNvPr id="326" name="Google Shape;326;p31"/>
            <p:cNvSpPr/>
            <p:nvPr/>
          </p:nvSpPr>
          <p:spPr>
            <a:xfrm>
              <a:off x="5277975" y="5241825"/>
              <a:ext cx="141275" cy="58500"/>
            </a:xfrm>
            <a:custGeom>
              <a:avLst/>
              <a:gdLst/>
              <a:ahLst/>
              <a:cxnLst/>
              <a:rect l="l" t="t" r="r" b="b"/>
              <a:pathLst>
                <a:path w="5651" h="2340" fill="none" extrusionOk="0">
                  <a:moveTo>
                    <a:pt x="0" y="2339"/>
                  </a:moveTo>
                  <a:lnTo>
                    <a:pt x="5651" y="1"/>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91EA"/>
                </a:solidFill>
              </a:endParaRPr>
            </a:p>
          </p:txBody>
        </p:sp>
      </p:grpSp>
      <p:grpSp>
        <p:nvGrpSpPr>
          <p:cNvPr id="327" name="Google Shape;327;p31"/>
          <p:cNvGrpSpPr/>
          <p:nvPr/>
        </p:nvGrpSpPr>
        <p:grpSpPr>
          <a:xfrm>
            <a:off x="3481679" y="1347984"/>
            <a:ext cx="296779" cy="282530"/>
            <a:chOff x="5961125" y="1623900"/>
            <a:chExt cx="427450" cy="448175"/>
          </a:xfrm>
        </p:grpSpPr>
        <p:sp>
          <p:nvSpPr>
            <p:cNvPr id="328" name="Google Shape;328;p31"/>
            <p:cNvSpPr/>
            <p:nvPr/>
          </p:nvSpPr>
          <p:spPr>
            <a:xfrm>
              <a:off x="5961125" y="1678700"/>
              <a:ext cx="376925" cy="376925"/>
            </a:xfrm>
            <a:custGeom>
              <a:avLst/>
              <a:gdLst/>
              <a:ahLst/>
              <a:cxnLst/>
              <a:rect l="l" t="t" r="r" b="b"/>
              <a:pathLst>
                <a:path w="15077" h="15077" fill="none" extrusionOk="0">
                  <a:moveTo>
                    <a:pt x="11813" y="1340"/>
                  </a:moveTo>
                  <a:lnTo>
                    <a:pt x="11813" y="1340"/>
                  </a:lnTo>
                  <a:lnTo>
                    <a:pt x="11350" y="1024"/>
                  </a:lnTo>
                  <a:lnTo>
                    <a:pt x="10863" y="780"/>
                  </a:lnTo>
                  <a:lnTo>
                    <a:pt x="10351" y="537"/>
                  </a:lnTo>
                  <a:lnTo>
                    <a:pt x="9816" y="342"/>
                  </a:lnTo>
                  <a:lnTo>
                    <a:pt x="9280" y="196"/>
                  </a:lnTo>
                  <a:lnTo>
                    <a:pt x="8720" y="98"/>
                  </a:lnTo>
                  <a:lnTo>
                    <a:pt x="8135" y="25"/>
                  </a:lnTo>
                  <a:lnTo>
                    <a:pt x="7551" y="1"/>
                  </a:lnTo>
                  <a:lnTo>
                    <a:pt x="7551" y="1"/>
                  </a:lnTo>
                  <a:lnTo>
                    <a:pt x="7161" y="1"/>
                  </a:lnTo>
                  <a:lnTo>
                    <a:pt x="6771" y="50"/>
                  </a:lnTo>
                  <a:lnTo>
                    <a:pt x="6406" y="98"/>
                  </a:lnTo>
                  <a:lnTo>
                    <a:pt x="6041" y="147"/>
                  </a:lnTo>
                  <a:lnTo>
                    <a:pt x="5675" y="244"/>
                  </a:lnTo>
                  <a:lnTo>
                    <a:pt x="5310" y="342"/>
                  </a:lnTo>
                  <a:lnTo>
                    <a:pt x="4969" y="464"/>
                  </a:lnTo>
                  <a:lnTo>
                    <a:pt x="4628" y="585"/>
                  </a:lnTo>
                  <a:lnTo>
                    <a:pt x="4287" y="731"/>
                  </a:lnTo>
                  <a:lnTo>
                    <a:pt x="3970" y="902"/>
                  </a:lnTo>
                  <a:lnTo>
                    <a:pt x="3654" y="1097"/>
                  </a:lnTo>
                  <a:lnTo>
                    <a:pt x="3337" y="1292"/>
                  </a:lnTo>
                  <a:lnTo>
                    <a:pt x="3045" y="1486"/>
                  </a:lnTo>
                  <a:lnTo>
                    <a:pt x="2753" y="1730"/>
                  </a:lnTo>
                  <a:lnTo>
                    <a:pt x="2485" y="1949"/>
                  </a:lnTo>
                  <a:lnTo>
                    <a:pt x="2217" y="2217"/>
                  </a:lnTo>
                  <a:lnTo>
                    <a:pt x="1973" y="2461"/>
                  </a:lnTo>
                  <a:lnTo>
                    <a:pt x="1730" y="2753"/>
                  </a:lnTo>
                  <a:lnTo>
                    <a:pt x="1510" y="3021"/>
                  </a:lnTo>
                  <a:lnTo>
                    <a:pt x="1291" y="3313"/>
                  </a:lnTo>
                  <a:lnTo>
                    <a:pt x="1096" y="3630"/>
                  </a:lnTo>
                  <a:lnTo>
                    <a:pt x="926" y="3946"/>
                  </a:lnTo>
                  <a:lnTo>
                    <a:pt x="755" y="4263"/>
                  </a:lnTo>
                  <a:lnTo>
                    <a:pt x="609" y="4604"/>
                  </a:lnTo>
                  <a:lnTo>
                    <a:pt x="463" y="4945"/>
                  </a:lnTo>
                  <a:lnTo>
                    <a:pt x="341" y="5286"/>
                  </a:lnTo>
                  <a:lnTo>
                    <a:pt x="244" y="5651"/>
                  </a:lnTo>
                  <a:lnTo>
                    <a:pt x="171" y="6016"/>
                  </a:lnTo>
                  <a:lnTo>
                    <a:pt x="98" y="6382"/>
                  </a:lnTo>
                  <a:lnTo>
                    <a:pt x="49" y="6771"/>
                  </a:lnTo>
                  <a:lnTo>
                    <a:pt x="25" y="7137"/>
                  </a:lnTo>
                  <a:lnTo>
                    <a:pt x="0" y="7526"/>
                  </a:lnTo>
                  <a:lnTo>
                    <a:pt x="0" y="7526"/>
                  </a:lnTo>
                  <a:lnTo>
                    <a:pt x="25" y="7916"/>
                  </a:lnTo>
                  <a:lnTo>
                    <a:pt x="49" y="8306"/>
                  </a:lnTo>
                  <a:lnTo>
                    <a:pt x="98" y="8671"/>
                  </a:lnTo>
                  <a:lnTo>
                    <a:pt x="171" y="9061"/>
                  </a:lnTo>
                  <a:lnTo>
                    <a:pt x="244" y="9426"/>
                  </a:lnTo>
                  <a:lnTo>
                    <a:pt x="341" y="9767"/>
                  </a:lnTo>
                  <a:lnTo>
                    <a:pt x="463" y="10132"/>
                  </a:lnTo>
                  <a:lnTo>
                    <a:pt x="609" y="10473"/>
                  </a:lnTo>
                  <a:lnTo>
                    <a:pt x="755" y="10790"/>
                  </a:lnTo>
                  <a:lnTo>
                    <a:pt x="926" y="11131"/>
                  </a:lnTo>
                  <a:lnTo>
                    <a:pt x="1096" y="11448"/>
                  </a:lnTo>
                  <a:lnTo>
                    <a:pt x="1291" y="11740"/>
                  </a:lnTo>
                  <a:lnTo>
                    <a:pt x="1510" y="12032"/>
                  </a:lnTo>
                  <a:lnTo>
                    <a:pt x="1730" y="12324"/>
                  </a:lnTo>
                  <a:lnTo>
                    <a:pt x="1973" y="12592"/>
                  </a:lnTo>
                  <a:lnTo>
                    <a:pt x="2217" y="12860"/>
                  </a:lnTo>
                  <a:lnTo>
                    <a:pt x="2485" y="13104"/>
                  </a:lnTo>
                  <a:lnTo>
                    <a:pt x="2753" y="13347"/>
                  </a:lnTo>
                  <a:lnTo>
                    <a:pt x="3045" y="13567"/>
                  </a:lnTo>
                  <a:lnTo>
                    <a:pt x="3337" y="13786"/>
                  </a:lnTo>
                  <a:lnTo>
                    <a:pt x="3654" y="13981"/>
                  </a:lnTo>
                  <a:lnTo>
                    <a:pt x="3970" y="14151"/>
                  </a:lnTo>
                  <a:lnTo>
                    <a:pt x="4287" y="14322"/>
                  </a:lnTo>
                  <a:lnTo>
                    <a:pt x="4628" y="14468"/>
                  </a:lnTo>
                  <a:lnTo>
                    <a:pt x="4969" y="14614"/>
                  </a:lnTo>
                  <a:lnTo>
                    <a:pt x="5310" y="14736"/>
                  </a:lnTo>
                  <a:lnTo>
                    <a:pt x="5675" y="14833"/>
                  </a:lnTo>
                  <a:lnTo>
                    <a:pt x="6041" y="14906"/>
                  </a:lnTo>
                  <a:lnTo>
                    <a:pt x="6406" y="14979"/>
                  </a:lnTo>
                  <a:lnTo>
                    <a:pt x="6771" y="15028"/>
                  </a:lnTo>
                  <a:lnTo>
                    <a:pt x="7161" y="15052"/>
                  </a:lnTo>
                  <a:lnTo>
                    <a:pt x="7551" y="15077"/>
                  </a:lnTo>
                  <a:lnTo>
                    <a:pt x="7551" y="15077"/>
                  </a:lnTo>
                  <a:lnTo>
                    <a:pt x="7940" y="15052"/>
                  </a:lnTo>
                  <a:lnTo>
                    <a:pt x="8306" y="15028"/>
                  </a:lnTo>
                  <a:lnTo>
                    <a:pt x="8695" y="14979"/>
                  </a:lnTo>
                  <a:lnTo>
                    <a:pt x="9061" y="14906"/>
                  </a:lnTo>
                  <a:lnTo>
                    <a:pt x="9426" y="14833"/>
                  </a:lnTo>
                  <a:lnTo>
                    <a:pt x="9791" y="14736"/>
                  </a:lnTo>
                  <a:lnTo>
                    <a:pt x="10132" y="14614"/>
                  </a:lnTo>
                  <a:lnTo>
                    <a:pt x="10473" y="14468"/>
                  </a:lnTo>
                  <a:lnTo>
                    <a:pt x="10814" y="14322"/>
                  </a:lnTo>
                  <a:lnTo>
                    <a:pt x="11131" y="14151"/>
                  </a:lnTo>
                  <a:lnTo>
                    <a:pt x="11447" y="13981"/>
                  </a:lnTo>
                  <a:lnTo>
                    <a:pt x="11764" y="13786"/>
                  </a:lnTo>
                  <a:lnTo>
                    <a:pt x="12056" y="13567"/>
                  </a:lnTo>
                  <a:lnTo>
                    <a:pt x="12348" y="13347"/>
                  </a:lnTo>
                  <a:lnTo>
                    <a:pt x="12616" y="13104"/>
                  </a:lnTo>
                  <a:lnTo>
                    <a:pt x="12884" y="12860"/>
                  </a:lnTo>
                  <a:lnTo>
                    <a:pt x="13128" y="12592"/>
                  </a:lnTo>
                  <a:lnTo>
                    <a:pt x="13371" y="12324"/>
                  </a:lnTo>
                  <a:lnTo>
                    <a:pt x="13591" y="12032"/>
                  </a:lnTo>
                  <a:lnTo>
                    <a:pt x="13785" y="11740"/>
                  </a:lnTo>
                  <a:lnTo>
                    <a:pt x="13980" y="11448"/>
                  </a:lnTo>
                  <a:lnTo>
                    <a:pt x="14175" y="11131"/>
                  </a:lnTo>
                  <a:lnTo>
                    <a:pt x="14346" y="10790"/>
                  </a:lnTo>
                  <a:lnTo>
                    <a:pt x="14492" y="10473"/>
                  </a:lnTo>
                  <a:lnTo>
                    <a:pt x="14613" y="10132"/>
                  </a:lnTo>
                  <a:lnTo>
                    <a:pt x="14735" y="9767"/>
                  </a:lnTo>
                  <a:lnTo>
                    <a:pt x="14857" y="9426"/>
                  </a:lnTo>
                  <a:lnTo>
                    <a:pt x="14930" y="9061"/>
                  </a:lnTo>
                  <a:lnTo>
                    <a:pt x="15003" y="8671"/>
                  </a:lnTo>
                  <a:lnTo>
                    <a:pt x="15052" y="8306"/>
                  </a:lnTo>
                  <a:lnTo>
                    <a:pt x="15076" y="7916"/>
                  </a:lnTo>
                  <a:lnTo>
                    <a:pt x="15076" y="7526"/>
                  </a:lnTo>
                  <a:lnTo>
                    <a:pt x="15076" y="7526"/>
                  </a:lnTo>
                  <a:lnTo>
                    <a:pt x="15052" y="6918"/>
                  </a:lnTo>
                  <a:lnTo>
                    <a:pt x="14979" y="6309"/>
                  </a:lnTo>
                  <a:lnTo>
                    <a:pt x="14857" y="5724"/>
                  </a:lnTo>
                  <a:lnTo>
                    <a:pt x="14687" y="5164"/>
                  </a:lnTo>
                  <a:lnTo>
                    <a:pt x="14492" y="4604"/>
                  </a:lnTo>
                  <a:lnTo>
                    <a:pt x="14248" y="4068"/>
                  </a:lnTo>
                  <a:lnTo>
                    <a:pt x="13956" y="3581"/>
                  </a:lnTo>
                  <a:lnTo>
                    <a:pt x="13615" y="3094"/>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91EA"/>
                </a:solidFill>
              </a:endParaRPr>
            </a:p>
          </p:txBody>
        </p:sp>
        <p:sp>
          <p:nvSpPr>
            <p:cNvPr id="329" name="Google Shape;329;p31"/>
            <p:cNvSpPr/>
            <p:nvPr/>
          </p:nvSpPr>
          <p:spPr>
            <a:xfrm>
              <a:off x="6009825" y="1727425"/>
              <a:ext cx="279500" cy="279500"/>
            </a:xfrm>
            <a:custGeom>
              <a:avLst/>
              <a:gdLst/>
              <a:ahLst/>
              <a:cxnLst/>
              <a:rect l="l" t="t" r="r" b="b"/>
              <a:pathLst>
                <a:path w="11180" h="11180" fill="none" extrusionOk="0">
                  <a:moveTo>
                    <a:pt x="10181" y="2387"/>
                  </a:moveTo>
                  <a:lnTo>
                    <a:pt x="10181" y="2387"/>
                  </a:lnTo>
                  <a:lnTo>
                    <a:pt x="10400" y="2728"/>
                  </a:lnTo>
                  <a:lnTo>
                    <a:pt x="10595" y="3093"/>
                  </a:lnTo>
                  <a:lnTo>
                    <a:pt x="10766" y="3483"/>
                  </a:lnTo>
                  <a:lnTo>
                    <a:pt x="10912" y="3873"/>
                  </a:lnTo>
                  <a:lnTo>
                    <a:pt x="11034" y="4287"/>
                  </a:lnTo>
                  <a:lnTo>
                    <a:pt x="11107" y="4701"/>
                  </a:lnTo>
                  <a:lnTo>
                    <a:pt x="11180" y="5139"/>
                  </a:lnTo>
                  <a:lnTo>
                    <a:pt x="11180" y="5577"/>
                  </a:lnTo>
                  <a:lnTo>
                    <a:pt x="11180" y="5577"/>
                  </a:lnTo>
                  <a:lnTo>
                    <a:pt x="11155" y="6162"/>
                  </a:lnTo>
                  <a:lnTo>
                    <a:pt x="11082" y="6722"/>
                  </a:lnTo>
                  <a:lnTo>
                    <a:pt x="10936" y="7234"/>
                  </a:lnTo>
                  <a:lnTo>
                    <a:pt x="10741" y="7769"/>
                  </a:lnTo>
                  <a:lnTo>
                    <a:pt x="10522" y="8257"/>
                  </a:lnTo>
                  <a:lnTo>
                    <a:pt x="10230" y="8695"/>
                  </a:lnTo>
                  <a:lnTo>
                    <a:pt x="9913" y="9133"/>
                  </a:lnTo>
                  <a:lnTo>
                    <a:pt x="9548" y="9523"/>
                  </a:lnTo>
                  <a:lnTo>
                    <a:pt x="9158" y="9888"/>
                  </a:lnTo>
                  <a:lnTo>
                    <a:pt x="8720" y="10205"/>
                  </a:lnTo>
                  <a:lnTo>
                    <a:pt x="8257" y="10497"/>
                  </a:lnTo>
                  <a:lnTo>
                    <a:pt x="7770" y="10741"/>
                  </a:lnTo>
                  <a:lnTo>
                    <a:pt x="7259" y="10911"/>
                  </a:lnTo>
                  <a:lnTo>
                    <a:pt x="6723" y="11057"/>
                  </a:lnTo>
                  <a:lnTo>
                    <a:pt x="6163" y="11155"/>
                  </a:lnTo>
                  <a:lnTo>
                    <a:pt x="5603" y="11179"/>
                  </a:lnTo>
                  <a:lnTo>
                    <a:pt x="5603" y="11179"/>
                  </a:lnTo>
                  <a:lnTo>
                    <a:pt x="5018" y="11155"/>
                  </a:lnTo>
                  <a:lnTo>
                    <a:pt x="4482" y="11057"/>
                  </a:lnTo>
                  <a:lnTo>
                    <a:pt x="3946" y="10911"/>
                  </a:lnTo>
                  <a:lnTo>
                    <a:pt x="3435" y="10741"/>
                  </a:lnTo>
                  <a:lnTo>
                    <a:pt x="2948" y="10497"/>
                  </a:lnTo>
                  <a:lnTo>
                    <a:pt x="2485" y="10205"/>
                  </a:lnTo>
                  <a:lnTo>
                    <a:pt x="2047" y="9888"/>
                  </a:lnTo>
                  <a:lnTo>
                    <a:pt x="1657" y="9523"/>
                  </a:lnTo>
                  <a:lnTo>
                    <a:pt x="1292" y="9133"/>
                  </a:lnTo>
                  <a:lnTo>
                    <a:pt x="975" y="8695"/>
                  </a:lnTo>
                  <a:lnTo>
                    <a:pt x="683" y="8257"/>
                  </a:lnTo>
                  <a:lnTo>
                    <a:pt x="464" y="7769"/>
                  </a:lnTo>
                  <a:lnTo>
                    <a:pt x="269" y="7234"/>
                  </a:lnTo>
                  <a:lnTo>
                    <a:pt x="123" y="6722"/>
                  </a:lnTo>
                  <a:lnTo>
                    <a:pt x="50" y="6162"/>
                  </a:lnTo>
                  <a:lnTo>
                    <a:pt x="1" y="5577"/>
                  </a:lnTo>
                  <a:lnTo>
                    <a:pt x="1" y="5577"/>
                  </a:lnTo>
                  <a:lnTo>
                    <a:pt x="50" y="5017"/>
                  </a:lnTo>
                  <a:lnTo>
                    <a:pt x="123" y="4457"/>
                  </a:lnTo>
                  <a:lnTo>
                    <a:pt x="269" y="3921"/>
                  </a:lnTo>
                  <a:lnTo>
                    <a:pt x="464" y="3410"/>
                  </a:lnTo>
                  <a:lnTo>
                    <a:pt x="683" y="2923"/>
                  </a:lnTo>
                  <a:lnTo>
                    <a:pt x="975" y="2460"/>
                  </a:lnTo>
                  <a:lnTo>
                    <a:pt x="1292" y="2046"/>
                  </a:lnTo>
                  <a:lnTo>
                    <a:pt x="1657" y="1632"/>
                  </a:lnTo>
                  <a:lnTo>
                    <a:pt x="2047" y="1267"/>
                  </a:lnTo>
                  <a:lnTo>
                    <a:pt x="2485" y="950"/>
                  </a:lnTo>
                  <a:lnTo>
                    <a:pt x="2948" y="682"/>
                  </a:lnTo>
                  <a:lnTo>
                    <a:pt x="3435" y="439"/>
                  </a:lnTo>
                  <a:lnTo>
                    <a:pt x="3946" y="244"/>
                  </a:lnTo>
                  <a:lnTo>
                    <a:pt x="4482" y="122"/>
                  </a:lnTo>
                  <a:lnTo>
                    <a:pt x="5018" y="25"/>
                  </a:lnTo>
                  <a:lnTo>
                    <a:pt x="5603" y="0"/>
                  </a:lnTo>
                  <a:lnTo>
                    <a:pt x="5603" y="0"/>
                  </a:lnTo>
                  <a:lnTo>
                    <a:pt x="6041" y="25"/>
                  </a:lnTo>
                  <a:lnTo>
                    <a:pt x="6479" y="73"/>
                  </a:lnTo>
                  <a:lnTo>
                    <a:pt x="6893" y="146"/>
                  </a:lnTo>
                  <a:lnTo>
                    <a:pt x="7307" y="268"/>
                  </a:lnTo>
                  <a:lnTo>
                    <a:pt x="7697" y="414"/>
                  </a:lnTo>
                  <a:lnTo>
                    <a:pt x="8087" y="585"/>
                  </a:lnTo>
                  <a:lnTo>
                    <a:pt x="8452" y="780"/>
                  </a:lnTo>
                  <a:lnTo>
                    <a:pt x="8793" y="999"/>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91EA"/>
                </a:solidFill>
              </a:endParaRPr>
            </a:p>
          </p:txBody>
        </p:sp>
        <p:sp>
          <p:nvSpPr>
            <p:cNvPr id="330" name="Google Shape;330;p31"/>
            <p:cNvSpPr/>
            <p:nvPr/>
          </p:nvSpPr>
          <p:spPr>
            <a:xfrm>
              <a:off x="6107250" y="1824850"/>
              <a:ext cx="84650" cy="84650"/>
            </a:xfrm>
            <a:custGeom>
              <a:avLst/>
              <a:gdLst/>
              <a:ahLst/>
              <a:cxnLst/>
              <a:rect l="l" t="t" r="r" b="b"/>
              <a:pathLst>
                <a:path w="3386" h="3386" fill="none" extrusionOk="0">
                  <a:moveTo>
                    <a:pt x="3362" y="1388"/>
                  </a:moveTo>
                  <a:lnTo>
                    <a:pt x="3362" y="1388"/>
                  </a:lnTo>
                  <a:lnTo>
                    <a:pt x="3386" y="1680"/>
                  </a:lnTo>
                  <a:lnTo>
                    <a:pt x="3386" y="1680"/>
                  </a:lnTo>
                  <a:lnTo>
                    <a:pt x="3386" y="1851"/>
                  </a:lnTo>
                  <a:lnTo>
                    <a:pt x="3362" y="2021"/>
                  </a:lnTo>
                  <a:lnTo>
                    <a:pt x="3313" y="2192"/>
                  </a:lnTo>
                  <a:lnTo>
                    <a:pt x="3264" y="2338"/>
                  </a:lnTo>
                  <a:lnTo>
                    <a:pt x="3191" y="2484"/>
                  </a:lnTo>
                  <a:lnTo>
                    <a:pt x="3118" y="2630"/>
                  </a:lnTo>
                  <a:lnTo>
                    <a:pt x="3021" y="2776"/>
                  </a:lnTo>
                  <a:lnTo>
                    <a:pt x="2899" y="2898"/>
                  </a:lnTo>
                  <a:lnTo>
                    <a:pt x="2777" y="2996"/>
                  </a:lnTo>
                  <a:lnTo>
                    <a:pt x="2655" y="3093"/>
                  </a:lnTo>
                  <a:lnTo>
                    <a:pt x="2509" y="3191"/>
                  </a:lnTo>
                  <a:lnTo>
                    <a:pt x="2363" y="3239"/>
                  </a:lnTo>
                  <a:lnTo>
                    <a:pt x="2217" y="3312"/>
                  </a:lnTo>
                  <a:lnTo>
                    <a:pt x="2046" y="3337"/>
                  </a:lnTo>
                  <a:lnTo>
                    <a:pt x="1876" y="3385"/>
                  </a:lnTo>
                  <a:lnTo>
                    <a:pt x="1706" y="3385"/>
                  </a:lnTo>
                  <a:lnTo>
                    <a:pt x="1706" y="3385"/>
                  </a:lnTo>
                  <a:lnTo>
                    <a:pt x="1535" y="3385"/>
                  </a:lnTo>
                  <a:lnTo>
                    <a:pt x="1365" y="3337"/>
                  </a:lnTo>
                  <a:lnTo>
                    <a:pt x="1194" y="3312"/>
                  </a:lnTo>
                  <a:lnTo>
                    <a:pt x="1048" y="3239"/>
                  </a:lnTo>
                  <a:lnTo>
                    <a:pt x="902" y="3191"/>
                  </a:lnTo>
                  <a:lnTo>
                    <a:pt x="756" y="3093"/>
                  </a:lnTo>
                  <a:lnTo>
                    <a:pt x="634" y="2996"/>
                  </a:lnTo>
                  <a:lnTo>
                    <a:pt x="512" y="2898"/>
                  </a:lnTo>
                  <a:lnTo>
                    <a:pt x="390" y="2776"/>
                  </a:lnTo>
                  <a:lnTo>
                    <a:pt x="293" y="2630"/>
                  </a:lnTo>
                  <a:lnTo>
                    <a:pt x="220" y="2484"/>
                  </a:lnTo>
                  <a:lnTo>
                    <a:pt x="147" y="2338"/>
                  </a:lnTo>
                  <a:lnTo>
                    <a:pt x="74" y="2192"/>
                  </a:lnTo>
                  <a:lnTo>
                    <a:pt x="49" y="2021"/>
                  </a:lnTo>
                  <a:lnTo>
                    <a:pt x="25" y="1851"/>
                  </a:lnTo>
                  <a:lnTo>
                    <a:pt x="1" y="1680"/>
                  </a:lnTo>
                  <a:lnTo>
                    <a:pt x="1" y="1680"/>
                  </a:lnTo>
                  <a:lnTo>
                    <a:pt x="25" y="1510"/>
                  </a:lnTo>
                  <a:lnTo>
                    <a:pt x="49" y="1340"/>
                  </a:lnTo>
                  <a:lnTo>
                    <a:pt x="74" y="1193"/>
                  </a:lnTo>
                  <a:lnTo>
                    <a:pt x="147" y="1023"/>
                  </a:lnTo>
                  <a:lnTo>
                    <a:pt x="220" y="877"/>
                  </a:lnTo>
                  <a:lnTo>
                    <a:pt x="293" y="731"/>
                  </a:lnTo>
                  <a:lnTo>
                    <a:pt x="390" y="609"/>
                  </a:lnTo>
                  <a:lnTo>
                    <a:pt x="512" y="487"/>
                  </a:lnTo>
                  <a:lnTo>
                    <a:pt x="634" y="390"/>
                  </a:lnTo>
                  <a:lnTo>
                    <a:pt x="756" y="292"/>
                  </a:lnTo>
                  <a:lnTo>
                    <a:pt x="902" y="195"/>
                  </a:lnTo>
                  <a:lnTo>
                    <a:pt x="1048" y="122"/>
                  </a:lnTo>
                  <a:lnTo>
                    <a:pt x="1194" y="73"/>
                  </a:lnTo>
                  <a:lnTo>
                    <a:pt x="1365" y="24"/>
                  </a:lnTo>
                  <a:lnTo>
                    <a:pt x="1535" y="0"/>
                  </a:lnTo>
                  <a:lnTo>
                    <a:pt x="1706" y="0"/>
                  </a:lnTo>
                  <a:lnTo>
                    <a:pt x="1706" y="0"/>
                  </a:lnTo>
                  <a:lnTo>
                    <a:pt x="1998" y="24"/>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91EA"/>
                </a:solidFill>
              </a:endParaRPr>
            </a:p>
          </p:txBody>
        </p:sp>
        <p:sp>
          <p:nvSpPr>
            <p:cNvPr id="331" name="Google Shape;331;p31"/>
            <p:cNvSpPr/>
            <p:nvPr/>
          </p:nvSpPr>
          <p:spPr>
            <a:xfrm>
              <a:off x="6058550" y="1776125"/>
              <a:ext cx="182075" cy="182075"/>
            </a:xfrm>
            <a:custGeom>
              <a:avLst/>
              <a:gdLst/>
              <a:ahLst/>
              <a:cxnLst/>
              <a:rect l="l" t="t" r="r" b="b"/>
              <a:pathLst>
                <a:path w="7283" h="7283" fill="none" extrusionOk="0">
                  <a:moveTo>
                    <a:pt x="5431" y="463"/>
                  </a:moveTo>
                  <a:lnTo>
                    <a:pt x="5431" y="463"/>
                  </a:lnTo>
                  <a:lnTo>
                    <a:pt x="5042" y="269"/>
                  </a:lnTo>
                  <a:lnTo>
                    <a:pt x="4823" y="195"/>
                  </a:lnTo>
                  <a:lnTo>
                    <a:pt x="4603" y="122"/>
                  </a:lnTo>
                  <a:lnTo>
                    <a:pt x="4360" y="74"/>
                  </a:lnTo>
                  <a:lnTo>
                    <a:pt x="4141" y="25"/>
                  </a:lnTo>
                  <a:lnTo>
                    <a:pt x="3897" y="1"/>
                  </a:lnTo>
                  <a:lnTo>
                    <a:pt x="3654" y="1"/>
                  </a:lnTo>
                  <a:lnTo>
                    <a:pt x="3654" y="1"/>
                  </a:lnTo>
                  <a:lnTo>
                    <a:pt x="3288" y="25"/>
                  </a:lnTo>
                  <a:lnTo>
                    <a:pt x="2923" y="74"/>
                  </a:lnTo>
                  <a:lnTo>
                    <a:pt x="2558" y="147"/>
                  </a:lnTo>
                  <a:lnTo>
                    <a:pt x="2241" y="293"/>
                  </a:lnTo>
                  <a:lnTo>
                    <a:pt x="1924" y="439"/>
                  </a:lnTo>
                  <a:lnTo>
                    <a:pt x="1608" y="609"/>
                  </a:lnTo>
                  <a:lnTo>
                    <a:pt x="1340" y="829"/>
                  </a:lnTo>
                  <a:lnTo>
                    <a:pt x="1072" y="1072"/>
                  </a:lnTo>
                  <a:lnTo>
                    <a:pt x="828" y="1316"/>
                  </a:lnTo>
                  <a:lnTo>
                    <a:pt x="633" y="1608"/>
                  </a:lnTo>
                  <a:lnTo>
                    <a:pt x="439" y="1900"/>
                  </a:lnTo>
                  <a:lnTo>
                    <a:pt x="293" y="2217"/>
                  </a:lnTo>
                  <a:lnTo>
                    <a:pt x="171" y="2558"/>
                  </a:lnTo>
                  <a:lnTo>
                    <a:pt x="73" y="2899"/>
                  </a:lnTo>
                  <a:lnTo>
                    <a:pt x="25" y="3264"/>
                  </a:lnTo>
                  <a:lnTo>
                    <a:pt x="0" y="3629"/>
                  </a:lnTo>
                  <a:lnTo>
                    <a:pt x="0" y="3629"/>
                  </a:lnTo>
                  <a:lnTo>
                    <a:pt x="25" y="4019"/>
                  </a:lnTo>
                  <a:lnTo>
                    <a:pt x="73" y="4360"/>
                  </a:lnTo>
                  <a:lnTo>
                    <a:pt x="171" y="4725"/>
                  </a:lnTo>
                  <a:lnTo>
                    <a:pt x="293" y="5066"/>
                  </a:lnTo>
                  <a:lnTo>
                    <a:pt x="439" y="5383"/>
                  </a:lnTo>
                  <a:lnTo>
                    <a:pt x="633" y="5675"/>
                  </a:lnTo>
                  <a:lnTo>
                    <a:pt x="828" y="5943"/>
                  </a:lnTo>
                  <a:lnTo>
                    <a:pt x="1072" y="6211"/>
                  </a:lnTo>
                  <a:lnTo>
                    <a:pt x="1340" y="6455"/>
                  </a:lnTo>
                  <a:lnTo>
                    <a:pt x="1608" y="6650"/>
                  </a:lnTo>
                  <a:lnTo>
                    <a:pt x="1924" y="6844"/>
                  </a:lnTo>
                  <a:lnTo>
                    <a:pt x="2241" y="6990"/>
                  </a:lnTo>
                  <a:lnTo>
                    <a:pt x="2558" y="7112"/>
                  </a:lnTo>
                  <a:lnTo>
                    <a:pt x="2923" y="7210"/>
                  </a:lnTo>
                  <a:lnTo>
                    <a:pt x="3288" y="7258"/>
                  </a:lnTo>
                  <a:lnTo>
                    <a:pt x="3654" y="7283"/>
                  </a:lnTo>
                  <a:lnTo>
                    <a:pt x="3654" y="7283"/>
                  </a:lnTo>
                  <a:lnTo>
                    <a:pt x="4019" y="7258"/>
                  </a:lnTo>
                  <a:lnTo>
                    <a:pt x="4384" y="7210"/>
                  </a:lnTo>
                  <a:lnTo>
                    <a:pt x="4725" y="7112"/>
                  </a:lnTo>
                  <a:lnTo>
                    <a:pt x="5066" y="6990"/>
                  </a:lnTo>
                  <a:lnTo>
                    <a:pt x="5383" y="6844"/>
                  </a:lnTo>
                  <a:lnTo>
                    <a:pt x="5675" y="6650"/>
                  </a:lnTo>
                  <a:lnTo>
                    <a:pt x="5967" y="6455"/>
                  </a:lnTo>
                  <a:lnTo>
                    <a:pt x="6235" y="6211"/>
                  </a:lnTo>
                  <a:lnTo>
                    <a:pt x="6454" y="5943"/>
                  </a:lnTo>
                  <a:lnTo>
                    <a:pt x="6674" y="5675"/>
                  </a:lnTo>
                  <a:lnTo>
                    <a:pt x="6844" y="5383"/>
                  </a:lnTo>
                  <a:lnTo>
                    <a:pt x="7014" y="5066"/>
                  </a:lnTo>
                  <a:lnTo>
                    <a:pt x="7136" y="4725"/>
                  </a:lnTo>
                  <a:lnTo>
                    <a:pt x="7209" y="4360"/>
                  </a:lnTo>
                  <a:lnTo>
                    <a:pt x="7282" y="4019"/>
                  </a:lnTo>
                  <a:lnTo>
                    <a:pt x="7282" y="3629"/>
                  </a:lnTo>
                  <a:lnTo>
                    <a:pt x="7282" y="3629"/>
                  </a:lnTo>
                  <a:lnTo>
                    <a:pt x="7282" y="3386"/>
                  </a:lnTo>
                  <a:lnTo>
                    <a:pt x="7258" y="3167"/>
                  </a:lnTo>
                  <a:lnTo>
                    <a:pt x="7234" y="2923"/>
                  </a:lnTo>
                  <a:lnTo>
                    <a:pt x="7161" y="2704"/>
                  </a:lnTo>
                  <a:lnTo>
                    <a:pt x="7112" y="2485"/>
                  </a:lnTo>
                  <a:lnTo>
                    <a:pt x="7014" y="2266"/>
                  </a:lnTo>
                  <a:lnTo>
                    <a:pt x="6820" y="1852"/>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91EA"/>
                </a:solidFill>
              </a:endParaRPr>
            </a:p>
          </p:txBody>
        </p:sp>
        <p:sp>
          <p:nvSpPr>
            <p:cNvPr id="332" name="Google Shape;332;p31"/>
            <p:cNvSpPr/>
            <p:nvPr/>
          </p:nvSpPr>
          <p:spPr>
            <a:xfrm>
              <a:off x="5971475" y="2001400"/>
              <a:ext cx="74925" cy="70675"/>
            </a:xfrm>
            <a:custGeom>
              <a:avLst/>
              <a:gdLst/>
              <a:ahLst/>
              <a:cxnLst/>
              <a:rect l="l" t="t" r="r" b="b"/>
              <a:pathLst>
                <a:path w="2997" h="2827" fill="none" extrusionOk="0">
                  <a:moveTo>
                    <a:pt x="1462" y="1"/>
                  </a:moveTo>
                  <a:lnTo>
                    <a:pt x="293" y="1170"/>
                  </a:lnTo>
                  <a:lnTo>
                    <a:pt x="293" y="1170"/>
                  </a:lnTo>
                  <a:lnTo>
                    <a:pt x="171" y="1316"/>
                  </a:lnTo>
                  <a:lnTo>
                    <a:pt x="74" y="1487"/>
                  </a:lnTo>
                  <a:lnTo>
                    <a:pt x="25" y="1657"/>
                  </a:lnTo>
                  <a:lnTo>
                    <a:pt x="1" y="1852"/>
                  </a:lnTo>
                  <a:lnTo>
                    <a:pt x="25" y="2047"/>
                  </a:lnTo>
                  <a:lnTo>
                    <a:pt x="74" y="2217"/>
                  </a:lnTo>
                  <a:lnTo>
                    <a:pt x="171" y="2388"/>
                  </a:lnTo>
                  <a:lnTo>
                    <a:pt x="293" y="2534"/>
                  </a:lnTo>
                  <a:lnTo>
                    <a:pt x="293" y="2534"/>
                  </a:lnTo>
                  <a:lnTo>
                    <a:pt x="439" y="2656"/>
                  </a:lnTo>
                  <a:lnTo>
                    <a:pt x="609" y="2753"/>
                  </a:lnTo>
                  <a:lnTo>
                    <a:pt x="804" y="2802"/>
                  </a:lnTo>
                  <a:lnTo>
                    <a:pt x="975" y="2826"/>
                  </a:lnTo>
                  <a:lnTo>
                    <a:pt x="975" y="2826"/>
                  </a:lnTo>
                  <a:lnTo>
                    <a:pt x="1170" y="2802"/>
                  </a:lnTo>
                  <a:lnTo>
                    <a:pt x="1340" y="2753"/>
                  </a:lnTo>
                  <a:lnTo>
                    <a:pt x="1511" y="2656"/>
                  </a:lnTo>
                  <a:lnTo>
                    <a:pt x="1681" y="2534"/>
                  </a:lnTo>
                  <a:lnTo>
                    <a:pt x="2850" y="1365"/>
                  </a:lnTo>
                  <a:lnTo>
                    <a:pt x="2850" y="1365"/>
                  </a:lnTo>
                  <a:lnTo>
                    <a:pt x="2996" y="1194"/>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91EA"/>
                </a:solidFill>
              </a:endParaRPr>
            </a:p>
          </p:txBody>
        </p:sp>
        <p:sp>
          <p:nvSpPr>
            <p:cNvPr id="333" name="Google Shape;333;p31"/>
            <p:cNvSpPr/>
            <p:nvPr/>
          </p:nvSpPr>
          <p:spPr>
            <a:xfrm>
              <a:off x="6253375" y="2001400"/>
              <a:ext cx="74325" cy="70675"/>
            </a:xfrm>
            <a:custGeom>
              <a:avLst/>
              <a:gdLst/>
              <a:ahLst/>
              <a:cxnLst/>
              <a:rect l="l" t="t" r="r" b="b"/>
              <a:pathLst>
                <a:path w="2973" h="2827" fill="none" extrusionOk="0">
                  <a:moveTo>
                    <a:pt x="1" y="1194"/>
                  </a:moveTo>
                  <a:lnTo>
                    <a:pt x="1" y="1194"/>
                  </a:lnTo>
                  <a:lnTo>
                    <a:pt x="123" y="1365"/>
                  </a:lnTo>
                  <a:lnTo>
                    <a:pt x="1316" y="2534"/>
                  </a:lnTo>
                  <a:lnTo>
                    <a:pt x="1316" y="2534"/>
                  </a:lnTo>
                  <a:lnTo>
                    <a:pt x="1462" y="2656"/>
                  </a:lnTo>
                  <a:lnTo>
                    <a:pt x="1633" y="2753"/>
                  </a:lnTo>
                  <a:lnTo>
                    <a:pt x="1827" y="2802"/>
                  </a:lnTo>
                  <a:lnTo>
                    <a:pt x="1998" y="2826"/>
                  </a:lnTo>
                  <a:lnTo>
                    <a:pt x="1998" y="2826"/>
                  </a:lnTo>
                  <a:lnTo>
                    <a:pt x="2193" y="2802"/>
                  </a:lnTo>
                  <a:lnTo>
                    <a:pt x="2363" y="2753"/>
                  </a:lnTo>
                  <a:lnTo>
                    <a:pt x="2534" y="2656"/>
                  </a:lnTo>
                  <a:lnTo>
                    <a:pt x="2704" y="2534"/>
                  </a:lnTo>
                  <a:lnTo>
                    <a:pt x="2704" y="2534"/>
                  </a:lnTo>
                  <a:lnTo>
                    <a:pt x="2826" y="2388"/>
                  </a:lnTo>
                  <a:lnTo>
                    <a:pt x="2923" y="2217"/>
                  </a:lnTo>
                  <a:lnTo>
                    <a:pt x="2972" y="2047"/>
                  </a:lnTo>
                  <a:lnTo>
                    <a:pt x="2972" y="1852"/>
                  </a:lnTo>
                  <a:lnTo>
                    <a:pt x="2972" y="1657"/>
                  </a:lnTo>
                  <a:lnTo>
                    <a:pt x="2923" y="1487"/>
                  </a:lnTo>
                  <a:lnTo>
                    <a:pt x="2826" y="1316"/>
                  </a:lnTo>
                  <a:lnTo>
                    <a:pt x="2704" y="1170"/>
                  </a:lnTo>
                  <a:lnTo>
                    <a:pt x="1535" y="1"/>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91EA"/>
                </a:solidFill>
              </a:endParaRPr>
            </a:p>
          </p:txBody>
        </p:sp>
        <p:sp>
          <p:nvSpPr>
            <p:cNvPr id="334" name="Google Shape;334;p31"/>
            <p:cNvSpPr/>
            <p:nvPr/>
          </p:nvSpPr>
          <p:spPr>
            <a:xfrm>
              <a:off x="6137700" y="1623900"/>
              <a:ext cx="250875" cy="255150"/>
            </a:xfrm>
            <a:custGeom>
              <a:avLst/>
              <a:gdLst/>
              <a:ahLst/>
              <a:cxnLst/>
              <a:rect l="l" t="t" r="r" b="b"/>
              <a:pathLst>
                <a:path w="10035" h="10206" fill="none" extrusionOk="0">
                  <a:moveTo>
                    <a:pt x="9718" y="2412"/>
                  </a:moveTo>
                  <a:lnTo>
                    <a:pt x="8671" y="2217"/>
                  </a:lnTo>
                  <a:lnTo>
                    <a:pt x="9694" y="1194"/>
                  </a:lnTo>
                  <a:lnTo>
                    <a:pt x="9694" y="1194"/>
                  </a:lnTo>
                  <a:lnTo>
                    <a:pt x="9767" y="1121"/>
                  </a:lnTo>
                  <a:lnTo>
                    <a:pt x="9815" y="1024"/>
                  </a:lnTo>
                  <a:lnTo>
                    <a:pt x="9840" y="951"/>
                  </a:lnTo>
                  <a:lnTo>
                    <a:pt x="9840" y="853"/>
                  </a:lnTo>
                  <a:lnTo>
                    <a:pt x="9840" y="756"/>
                  </a:lnTo>
                  <a:lnTo>
                    <a:pt x="9815" y="658"/>
                  </a:lnTo>
                  <a:lnTo>
                    <a:pt x="9767" y="585"/>
                  </a:lnTo>
                  <a:lnTo>
                    <a:pt x="9694" y="512"/>
                  </a:lnTo>
                  <a:lnTo>
                    <a:pt x="9694" y="512"/>
                  </a:lnTo>
                  <a:lnTo>
                    <a:pt x="9621" y="439"/>
                  </a:lnTo>
                  <a:lnTo>
                    <a:pt x="9548" y="391"/>
                  </a:lnTo>
                  <a:lnTo>
                    <a:pt x="9450" y="366"/>
                  </a:lnTo>
                  <a:lnTo>
                    <a:pt x="9353" y="366"/>
                  </a:lnTo>
                  <a:lnTo>
                    <a:pt x="9255" y="366"/>
                  </a:lnTo>
                  <a:lnTo>
                    <a:pt x="9182" y="391"/>
                  </a:lnTo>
                  <a:lnTo>
                    <a:pt x="9085" y="439"/>
                  </a:lnTo>
                  <a:lnTo>
                    <a:pt x="9012" y="512"/>
                  </a:lnTo>
                  <a:lnTo>
                    <a:pt x="7867" y="1657"/>
                  </a:lnTo>
                  <a:lnTo>
                    <a:pt x="7867" y="1657"/>
                  </a:lnTo>
                  <a:lnTo>
                    <a:pt x="7818" y="1487"/>
                  </a:lnTo>
                  <a:lnTo>
                    <a:pt x="7599" y="317"/>
                  </a:lnTo>
                  <a:lnTo>
                    <a:pt x="7599" y="317"/>
                  </a:lnTo>
                  <a:lnTo>
                    <a:pt x="7575" y="196"/>
                  </a:lnTo>
                  <a:lnTo>
                    <a:pt x="7526" y="98"/>
                  </a:lnTo>
                  <a:lnTo>
                    <a:pt x="7477" y="50"/>
                  </a:lnTo>
                  <a:lnTo>
                    <a:pt x="7404" y="1"/>
                  </a:lnTo>
                  <a:lnTo>
                    <a:pt x="7331" y="1"/>
                  </a:lnTo>
                  <a:lnTo>
                    <a:pt x="7234" y="25"/>
                  </a:lnTo>
                  <a:lnTo>
                    <a:pt x="7161" y="74"/>
                  </a:lnTo>
                  <a:lnTo>
                    <a:pt x="7063" y="147"/>
                  </a:lnTo>
                  <a:lnTo>
                    <a:pt x="5432" y="1754"/>
                  </a:lnTo>
                  <a:lnTo>
                    <a:pt x="5432" y="1754"/>
                  </a:lnTo>
                  <a:lnTo>
                    <a:pt x="5358" y="1852"/>
                  </a:lnTo>
                  <a:lnTo>
                    <a:pt x="5285" y="1974"/>
                  </a:lnTo>
                  <a:lnTo>
                    <a:pt x="5212" y="2120"/>
                  </a:lnTo>
                  <a:lnTo>
                    <a:pt x="5164" y="2242"/>
                  </a:lnTo>
                  <a:lnTo>
                    <a:pt x="5139" y="2388"/>
                  </a:lnTo>
                  <a:lnTo>
                    <a:pt x="5115" y="2534"/>
                  </a:lnTo>
                  <a:lnTo>
                    <a:pt x="5115" y="2680"/>
                  </a:lnTo>
                  <a:lnTo>
                    <a:pt x="5115" y="2802"/>
                  </a:lnTo>
                  <a:lnTo>
                    <a:pt x="5334" y="3971"/>
                  </a:lnTo>
                  <a:lnTo>
                    <a:pt x="5334" y="3971"/>
                  </a:lnTo>
                  <a:lnTo>
                    <a:pt x="5383" y="4141"/>
                  </a:lnTo>
                  <a:lnTo>
                    <a:pt x="147" y="9378"/>
                  </a:lnTo>
                  <a:lnTo>
                    <a:pt x="147" y="9378"/>
                  </a:lnTo>
                  <a:lnTo>
                    <a:pt x="73" y="9451"/>
                  </a:lnTo>
                  <a:lnTo>
                    <a:pt x="25" y="9548"/>
                  </a:lnTo>
                  <a:lnTo>
                    <a:pt x="0" y="9645"/>
                  </a:lnTo>
                  <a:lnTo>
                    <a:pt x="0" y="9718"/>
                  </a:lnTo>
                  <a:lnTo>
                    <a:pt x="0" y="9816"/>
                  </a:lnTo>
                  <a:lnTo>
                    <a:pt x="25" y="9913"/>
                  </a:lnTo>
                  <a:lnTo>
                    <a:pt x="73" y="9986"/>
                  </a:lnTo>
                  <a:lnTo>
                    <a:pt x="147" y="10059"/>
                  </a:lnTo>
                  <a:lnTo>
                    <a:pt x="147" y="10059"/>
                  </a:lnTo>
                  <a:lnTo>
                    <a:pt x="220" y="10133"/>
                  </a:lnTo>
                  <a:lnTo>
                    <a:pt x="293" y="10181"/>
                  </a:lnTo>
                  <a:lnTo>
                    <a:pt x="390" y="10206"/>
                  </a:lnTo>
                  <a:lnTo>
                    <a:pt x="488" y="10206"/>
                  </a:lnTo>
                  <a:lnTo>
                    <a:pt x="488" y="10206"/>
                  </a:lnTo>
                  <a:lnTo>
                    <a:pt x="585" y="10206"/>
                  </a:lnTo>
                  <a:lnTo>
                    <a:pt x="658" y="10181"/>
                  </a:lnTo>
                  <a:lnTo>
                    <a:pt x="755" y="10133"/>
                  </a:lnTo>
                  <a:lnTo>
                    <a:pt x="828" y="10059"/>
                  </a:lnTo>
                  <a:lnTo>
                    <a:pt x="6187" y="4726"/>
                  </a:lnTo>
                  <a:lnTo>
                    <a:pt x="7234" y="4896"/>
                  </a:lnTo>
                  <a:lnTo>
                    <a:pt x="7234" y="4896"/>
                  </a:lnTo>
                  <a:lnTo>
                    <a:pt x="7356" y="4921"/>
                  </a:lnTo>
                  <a:lnTo>
                    <a:pt x="7502" y="4921"/>
                  </a:lnTo>
                  <a:lnTo>
                    <a:pt x="7624" y="4896"/>
                  </a:lnTo>
                  <a:lnTo>
                    <a:pt x="7770" y="4848"/>
                  </a:lnTo>
                  <a:lnTo>
                    <a:pt x="7916" y="4799"/>
                  </a:lnTo>
                  <a:lnTo>
                    <a:pt x="8038" y="4750"/>
                  </a:lnTo>
                  <a:lnTo>
                    <a:pt x="8159" y="4677"/>
                  </a:lnTo>
                  <a:lnTo>
                    <a:pt x="8257" y="4580"/>
                  </a:lnTo>
                  <a:lnTo>
                    <a:pt x="9889" y="2948"/>
                  </a:lnTo>
                  <a:lnTo>
                    <a:pt x="9889" y="2948"/>
                  </a:lnTo>
                  <a:lnTo>
                    <a:pt x="9962" y="2875"/>
                  </a:lnTo>
                  <a:lnTo>
                    <a:pt x="10010" y="2777"/>
                  </a:lnTo>
                  <a:lnTo>
                    <a:pt x="10035" y="2704"/>
                  </a:lnTo>
                  <a:lnTo>
                    <a:pt x="10010" y="2607"/>
                  </a:lnTo>
                  <a:lnTo>
                    <a:pt x="9986" y="2558"/>
                  </a:lnTo>
                  <a:lnTo>
                    <a:pt x="9913" y="2485"/>
                  </a:lnTo>
                  <a:lnTo>
                    <a:pt x="9815" y="2436"/>
                  </a:lnTo>
                  <a:lnTo>
                    <a:pt x="9718" y="2412"/>
                  </a:lnTo>
                  <a:lnTo>
                    <a:pt x="9718" y="2412"/>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91EA"/>
                </a:solidFill>
              </a:endParaRPr>
            </a:p>
          </p:txBody>
        </p:sp>
      </p:grpSp>
      <p:grpSp>
        <p:nvGrpSpPr>
          <p:cNvPr id="335" name="Google Shape;335;p31"/>
          <p:cNvGrpSpPr/>
          <p:nvPr/>
        </p:nvGrpSpPr>
        <p:grpSpPr>
          <a:xfrm>
            <a:off x="6038252" y="1367195"/>
            <a:ext cx="285791" cy="244138"/>
            <a:chOff x="5972700" y="2330200"/>
            <a:chExt cx="411625" cy="387275"/>
          </a:xfrm>
        </p:grpSpPr>
        <p:sp>
          <p:nvSpPr>
            <p:cNvPr id="336" name="Google Shape;336;p31"/>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91EA"/>
                </a:solidFill>
              </a:endParaRPr>
            </a:p>
          </p:txBody>
        </p:sp>
        <p:sp>
          <p:nvSpPr>
            <p:cNvPr id="337" name="Google Shape;337;p31"/>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91EA"/>
                </a:solidFill>
              </a:endParaRPr>
            </a:p>
          </p:txBody>
        </p:sp>
      </p:grpSp>
      <p:sp>
        <p:nvSpPr>
          <p:cNvPr id="338" name="Google Shape;338;p31"/>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78</a:t>
            </a:fld>
            <a:endParaRP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show="0">
  <p:cSld>
    <p:spTree>
      <p:nvGrpSpPr>
        <p:cNvPr id="1" name="Shape 342"/>
        <p:cNvGrpSpPr/>
        <p:nvPr/>
      </p:nvGrpSpPr>
      <p:grpSpPr>
        <a:xfrm>
          <a:off x="0" y="0"/>
          <a:ext cx="0" cy="0"/>
          <a:chOff x="0" y="0"/>
          <a:chExt cx="0" cy="0"/>
        </a:xfrm>
      </p:grpSpPr>
      <p:sp>
        <p:nvSpPr>
          <p:cNvPr id="343" name="Google Shape;343;p32"/>
          <p:cNvSpPr txBox="1">
            <a:spLocks noGrp="1"/>
          </p:cNvSpPr>
          <p:nvPr>
            <p:ph type="body" idx="1"/>
          </p:nvPr>
        </p:nvSpPr>
        <p:spPr>
          <a:xfrm>
            <a:off x="457200" y="4055343"/>
            <a:ext cx="8229600" cy="368700"/>
          </a:xfrm>
          <a:prstGeom prst="rect">
            <a:avLst/>
          </a:prstGeom>
        </p:spPr>
        <p:txBody>
          <a:bodyPr spcFirstLastPara="1" wrap="square" lIns="91425" tIns="91425" rIns="91425" bIns="91425" anchor="t" anchorCtr="0">
            <a:noAutofit/>
          </a:bodyPr>
          <a:lstStyle/>
          <a:p>
            <a:pPr marL="0" lvl="0" indent="0" algn="ctr" rtl="0">
              <a:spcBef>
                <a:spcPts val="360"/>
              </a:spcBef>
              <a:spcAft>
                <a:spcPts val="0"/>
              </a:spcAft>
              <a:buNone/>
            </a:pPr>
            <a:r>
              <a:rPr lang="en"/>
              <a:t>You can insert graphs from Excel or Google Sheets</a:t>
            </a:r>
            <a:endParaRPr/>
          </a:p>
        </p:txBody>
      </p:sp>
      <p:sp>
        <p:nvSpPr>
          <p:cNvPr id="344" name="Google Shape;344;p32"/>
          <p:cNvSpPr txBox="1">
            <a:spLocks noGrp="1"/>
          </p:cNvSpPr>
          <p:nvPr>
            <p:ph type="sldNum" idx="12"/>
          </p:nvPr>
        </p:nvSpPr>
        <p:spPr>
          <a:xfrm>
            <a:off x="-92" y="4749844"/>
            <a:ext cx="91440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79</a:t>
            </a:fld>
            <a:endParaRPr/>
          </a:p>
        </p:txBody>
      </p:sp>
      <p:cxnSp>
        <p:nvCxnSpPr>
          <p:cNvPr id="345" name="Google Shape;345;p32"/>
          <p:cNvCxnSpPr/>
          <p:nvPr/>
        </p:nvCxnSpPr>
        <p:spPr>
          <a:xfrm>
            <a:off x="952500" y="846101"/>
            <a:ext cx="7239000" cy="0"/>
          </a:xfrm>
          <a:prstGeom prst="straightConnector1">
            <a:avLst/>
          </a:prstGeom>
          <a:noFill/>
          <a:ln w="9525" cap="flat" cmpd="sng">
            <a:solidFill>
              <a:schemeClr val="lt2"/>
            </a:solidFill>
            <a:prstDash val="solid"/>
            <a:round/>
            <a:headEnd type="none" w="med" len="med"/>
            <a:tailEnd type="none" w="med" len="med"/>
          </a:ln>
        </p:spPr>
      </p:cxnSp>
      <p:cxnSp>
        <p:nvCxnSpPr>
          <p:cNvPr id="346" name="Google Shape;346;p32"/>
          <p:cNvCxnSpPr/>
          <p:nvPr/>
        </p:nvCxnSpPr>
        <p:spPr>
          <a:xfrm>
            <a:off x="952500" y="1555583"/>
            <a:ext cx="7239000" cy="0"/>
          </a:xfrm>
          <a:prstGeom prst="straightConnector1">
            <a:avLst/>
          </a:prstGeom>
          <a:noFill/>
          <a:ln w="9525" cap="flat" cmpd="sng">
            <a:solidFill>
              <a:schemeClr val="lt2"/>
            </a:solidFill>
            <a:prstDash val="solid"/>
            <a:round/>
            <a:headEnd type="none" w="med" len="med"/>
            <a:tailEnd type="none" w="med" len="med"/>
          </a:ln>
        </p:spPr>
      </p:cxnSp>
      <p:cxnSp>
        <p:nvCxnSpPr>
          <p:cNvPr id="347" name="Google Shape;347;p32"/>
          <p:cNvCxnSpPr/>
          <p:nvPr/>
        </p:nvCxnSpPr>
        <p:spPr>
          <a:xfrm>
            <a:off x="952500" y="2265064"/>
            <a:ext cx="7239000" cy="0"/>
          </a:xfrm>
          <a:prstGeom prst="straightConnector1">
            <a:avLst/>
          </a:prstGeom>
          <a:noFill/>
          <a:ln w="9525" cap="flat" cmpd="sng">
            <a:solidFill>
              <a:schemeClr val="lt2"/>
            </a:solidFill>
            <a:prstDash val="solid"/>
            <a:round/>
            <a:headEnd type="none" w="med" len="med"/>
            <a:tailEnd type="none" w="med" len="med"/>
          </a:ln>
        </p:spPr>
      </p:cxnSp>
      <p:cxnSp>
        <p:nvCxnSpPr>
          <p:cNvPr id="348" name="Google Shape;348;p32"/>
          <p:cNvCxnSpPr/>
          <p:nvPr/>
        </p:nvCxnSpPr>
        <p:spPr>
          <a:xfrm>
            <a:off x="952500" y="2974546"/>
            <a:ext cx="7239000" cy="0"/>
          </a:xfrm>
          <a:prstGeom prst="straightConnector1">
            <a:avLst/>
          </a:prstGeom>
          <a:noFill/>
          <a:ln w="9525" cap="flat" cmpd="sng">
            <a:solidFill>
              <a:schemeClr val="lt2"/>
            </a:solidFill>
            <a:prstDash val="solid"/>
            <a:round/>
            <a:headEnd type="none" w="med" len="med"/>
            <a:tailEnd type="none" w="med" len="med"/>
          </a:ln>
        </p:spPr>
      </p:cxnSp>
      <p:cxnSp>
        <p:nvCxnSpPr>
          <p:cNvPr id="349" name="Google Shape;349;p32"/>
          <p:cNvCxnSpPr/>
          <p:nvPr/>
        </p:nvCxnSpPr>
        <p:spPr>
          <a:xfrm>
            <a:off x="952500" y="3705926"/>
            <a:ext cx="7239000" cy="0"/>
          </a:xfrm>
          <a:prstGeom prst="straightConnector1">
            <a:avLst/>
          </a:prstGeom>
          <a:noFill/>
          <a:ln w="9525" cap="flat" cmpd="sng">
            <a:solidFill>
              <a:schemeClr val="lt2"/>
            </a:solidFill>
            <a:prstDash val="solid"/>
            <a:round/>
            <a:headEnd type="none" w="med" len="med"/>
            <a:tailEnd type="none" w="med" len="med"/>
          </a:ln>
        </p:spPr>
      </p:cxnSp>
      <p:sp>
        <p:nvSpPr>
          <p:cNvPr id="350" name="Google Shape;350;p32"/>
          <p:cNvSpPr txBox="1"/>
          <p:nvPr/>
        </p:nvSpPr>
        <p:spPr>
          <a:xfrm>
            <a:off x="952500" y="687350"/>
            <a:ext cx="364500" cy="3030300"/>
          </a:xfrm>
          <a:prstGeom prst="rect">
            <a:avLst/>
          </a:prstGeom>
          <a:noFill/>
          <a:ln>
            <a:noFill/>
          </a:ln>
        </p:spPr>
        <p:txBody>
          <a:bodyPr spcFirstLastPara="1" wrap="square" lIns="0" tIns="0" rIns="0" bIns="0" anchor="t" anchorCtr="0">
            <a:noAutofit/>
          </a:bodyPr>
          <a:lstStyle/>
          <a:p>
            <a:pPr marL="0" marR="0" lvl="0" indent="0" algn="r" rtl="0">
              <a:lnSpc>
                <a:spcPct val="100000"/>
              </a:lnSpc>
              <a:spcBef>
                <a:spcPts val="0"/>
              </a:spcBef>
              <a:spcAft>
                <a:spcPts val="0"/>
              </a:spcAft>
              <a:buNone/>
            </a:pPr>
            <a:r>
              <a:rPr lang="en" sz="1000">
                <a:solidFill>
                  <a:schemeClr val="dk2"/>
                </a:solidFill>
                <a:latin typeface="Source Sans Pro"/>
                <a:ea typeface="Source Sans Pro"/>
                <a:cs typeface="Source Sans Pro"/>
                <a:sym typeface="Source Sans Pro"/>
              </a:rPr>
              <a:t>4000</a:t>
            </a:r>
            <a:endParaRPr sz="1000">
              <a:solidFill>
                <a:schemeClr val="dk2"/>
              </a:solidFill>
              <a:latin typeface="Source Sans Pro"/>
              <a:ea typeface="Source Sans Pro"/>
              <a:cs typeface="Source Sans Pro"/>
              <a:sym typeface="Source Sans Pro"/>
            </a:endParaRPr>
          </a:p>
          <a:p>
            <a:pPr marL="0" marR="0" lvl="0" indent="0" algn="r" rtl="0">
              <a:lnSpc>
                <a:spcPct val="100000"/>
              </a:lnSpc>
              <a:spcBef>
                <a:spcPts val="4400"/>
              </a:spcBef>
              <a:spcAft>
                <a:spcPts val="0"/>
              </a:spcAft>
              <a:buNone/>
            </a:pPr>
            <a:r>
              <a:rPr lang="en" sz="1000">
                <a:solidFill>
                  <a:schemeClr val="dk2"/>
                </a:solidFill>
                <a:latin typeface="Source Sans Pro"/>
                <a:ea typeface="Source Sans Pro"/>
                <a:cs typeface="Source Sans Pro"/>
                <a:sym typeface="Source Sans Pro"/>
              </a:rPr>
              <a:t>3000</a:t>
            </a:r>
            <a:endParaRPr sz="1000">
              <a:solidFill>
                <a:schemeClr val="dk2"/>
              </a:solidFill>
              <a:latin typeface="Source Sans Pro"/>
              <a:ea typeface="Source Sans Pro"/>
              <a:cs typeface="Source Sans Pro"/>
              <a:sym typeface="Source Sans Pro"/>
            </a:endParaRPr>
          </a:p>
          <a:p>
            <a:pPr marL="0" marR="0" lvl="0" indent="0" algn="r" rtl="0">
              <a:lnSpc>
                <a:spcPct val="100000"/>
              </a:lnSpc>
              <a:spcBef>
                <a:spcPts val="4400"/>
              </a:spcBef>
              <a:spcAft>
                <a:spcPts val="0"/>
              </a:spcAft>
              <a:buNone/>
            </a:pPr>
            <a:r>
              <a:rPr lang="en" sz="1000">
                <a:solidFill>
                  <a:schemeClr val="dk2"/>
                </a:solidFill>
                <a:latin typeface="Source Sans Pro"/>
                <a:ea typeface="Source Sans Pro"/>
                <a:cs typeface="Source Sans Pro"/>
                <a:sym typeface="Source Sans Pro"/>
              </a:rPr>
              <a:t>2000</a:t>
            </a:r>
            <a:endParaRPr sz="1000">
              <a:solidFill>
                <a:schemeClr val="dk2"/>
              </a:solidFill>
              <a:latin typeface="Source Sans Pro"/>
              <a:ea typeface="Source Sans Pro"/>
              <a:cs typeface="Source Sans Pro"/>
              <a:sym typeface="Source Sans Pro"/>
            </a:endParaRPr>
          </a:p>
          <a:p>
            <a:pPr marL="0" marR="0" lvl="0" indent="0" algn="r" rtl="0">
              <a:lnSpc>
                <a:spcPct val="100000"/>
              </a:lnSpc>
              <a:spcBef>
                <a:spcPts val="4400"/>
              </a:spcBef>
              <a:spcAft>
                <a:spcPts val="0"/>
              </a:spcAft>
              <a:buNone/>
            </a:pPr>
            <a:r>
              <a:rPr lang="en" sz="1000">
                <a:solidFill>
                  <a:schemeClr val="dk2"/>
                </a:solidFill>
                <a:latin typeface="Source Sans Pro"/>
                <a:ea typeface="Source Sans Pro"/>
                <a:cs typeface="Source Sans Pro"/>
                <a:sym typeface="Source Sans Pro"/>
              </a:rPr>
              <a:t>1000</a:t>
            </a:r>
            <a:endParaRPr sz="1000">
              <a:solidFill>
                <a:schemeClr val="dk2"/>
              </a:solidFill>
              <a:latin typeface="Source Sans Pro"/>
              <a:ea typeface="Source Sans Pro"/>
              <a:cs typeface="Source Sans Pro"/>
              <a:sym typeface="Source Sans Pro"/>
            </a:endParaRPr>
          </a:p>
          <a:p>
            <a:pPr marL="0" marR="0" lvl="0" indent="0" algn="r" rtl="0">
              <a:lnSpc>
                <a:spcPct val="100000"/>
              </a:lnSpc>
              <a:spcBef>
                <a:spcPts val="4400"/>
              </a:spcBef>
              <a:spcAft>
                <a:spcPts val="4400"/>
              </a:spcAft>
              <a:buNone/>
            </a:pPr>
            <a:r>
              <a:rPr lang="en" sz="1000">
                <a:solidFill>
                  <a:schemeClr val="dk2"/>
                </a:solidFill>
                <a:latin typeface="Source Sans Pro"/>
                <a:ea typeface="Source Sans Pro"/>
                <a:cs typeface="Source Sans Pro"/>
                <a:sym typeface="Source Sans Pro"/>
              </a:rPr>
              <a:t>0</a:t>
            </a:r>
            <a:endParaRPr sz="1000">
              <a:solidFill>
                <a:schemeClr val="dk2"/>
              </a:solidFill>
              <a:latin typeface="Source Sans Pro"/>
              <a:ea typeface="Source Sans Pro"/>
              <a:cs typeface="Source Sans Pro"/>
              <a:sym typeface="Source Sans Pro"/>
            </a:endParaRPr>
          </a:p>
        </p:txBody>
      </p:sp>
      <p:sp>
        <p:nvSpPr>
          <p:cNvPr id="351" name="Google Shape;351;p32"/>
          <p:cNvSpPr/>
          <p:nvPr/>
        </p:nvSpPr>
        <p:spPr>
          <a:xfrm>
            <a:off x="1572782" y="2152337"/>
            <a:ext cx="233700" cy="1553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2"/>
          <p:cNvSpPr/>
          <p:nvPr/>
        </p:nvSpPr>
        <p:spPr>
          <a:xfrm>
            <a:off x="1887026" y="1758274"/>
            <a:ext cx="233700" cy="1947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2"/>
          <p:cNvSpPr/>
          <p:nvPr/>
        </p:nvSpPr>
        <p:spPr>
          <a:xfrm>
            <a:off x="2201270" y="2265064"/>
            <a:ext cx="233700" cy="1441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2"/>
          <p:cNvSpPr/>
          <p:nvPr/>
        </p:nvSpPr>
        <p:spPr>
          <a:xfrm>
            <a:off x="3325786" y="2466127"/>
            <a:ext cx="233700" cy="1239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2"/>
          <p:cNvSpPr/>
          <p:nvPr/>
        </p:nvSpPr>
        <p:spPr>
          <a:xfrm>
            <a:off x="3640031" y="1867744"/>
            <a:ext cx="233700" cy="1838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2"/>
          <p:cNvSpPr/>
          <p:nvPr/>
        </p:nvSpPr>
        <p:spPr>
          <a:xfrm>
            <a:off x="3954275" y="1000425"/>
            <a:ext cx="233700" cy="27060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2"/>
          <p:cNvSpPr/>
          <p:nvPr/>
        </p:nvSpPr>
        <p:spPr>
          <a:xfrm>
            <a:off x="5078791" y="1911520"/>
            <a:ext cx="233700" cy="1794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2"/>
          <p:cNvSpPr/>
          <p:nvPr/>
        </p:nvSpPr>
        <p:spPr>
          <a:xfrm>
            <a:off x="5393035" y="845977"/>
            <a:ext cx="233700" cy="2860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2"/>
          <p:cNvSpPr/>
          <p:nvPr/>
        </p:nvSpPr>
        <p:spPr>
          <a:xfrm>
            <a:off x="5707280" y="2093962"/>
            <a:ext cx="233700" cy="1611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2"/>
          <p:cNvSpPr/>
          <p:nvPr/>
        </p:nvSpPr>
        <p:spPr>
          <a:xfrm>
            <a:off x="6831796" y="2524501"/>
            <a:ext cx="233700" cy="1181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2"/>
          <p:cNvSpPr/>
          <p:nvPr/>
        </p:nvSpPr>
        <p:spPr>
          <a:xfrm>
            <a:off x="7146040" y="1065020"/>
            <a:ext cx="233700" cy="2641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2"/>
          <p:cNvSpPr/>
          <p:nvPr/>
        </p:nvSpPr>
        <p:spPr>
          <a:xfrm>
            <a:off x="7460284" y="1378810"/>
            <a:ext cx="233700" cy="2327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Shape 109"/>
        <p:cNvGrpSpPr/>
        <p:nvPr/>
      </p:nvGrpSpPr>
      <p:grpSpPr>
        <a:xfrm>
          <a:off x="0" y="0"/>
          <a:ext cx="0" cy="0"/>
          <a:chOff x="0" y="0"/>
          <a:chExt cx="0" cy="0"/>
        </a:xfrm>
      </p:grpSpPr>
      <p:sp>
        <p:nvSpPr>
          <p:cNvPr id="110" name="Google Shape;110;p17"/>
          <p:cNvSpPr txBox="1">
            <a:spLocks noGrp="1"/>
          </p:cNvSpPr>
          <p:nvPr>
            <p:ph type="title"/>
          </p:nvPr>
        </p:nvSpPr>
        <p:spPr>
          <a:xfrm>
            <a:off x="486113" y="372413"/>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200" b="1" dirty="0"/>
              <a:t>Background – Attention</a:t>
            </a:r>
            <a:endParaRPr sz="3200" b="1" dirty="0"/>
          </a:p>
        </p:txBody>
      </p:sp>
      <p:sp>
        <p:nvSpPr>
          <p:cNvPr id="111" name="Google Shape;111;p17"/>
          <p:cNvSpPr txBox="1">
            <a:spLocks noGrp="1"/>
          </p:cNvSpPr>
          <p:nvPr>
            <p:ph type="body" idx="1"/>
          </p:nvPr>
        </p:nvSpPr>
        <p:spPr>
          <a:xfrm>
            <a:off x="786150" y="1075013"/>
            <a:ext cx="7571700" cy="3573600"/>
          </a:xfrm>
          <a:prstGeom prst="rect">
            <a:avLst/>
          </a:prstGeom>
        </p:spPr>
        <p:txBody>
          <a:bodyPr spcFirstLastPara="1" wrap="square" lIns="91425" tIns="91425" rIns="91425" bIns="91425" anchor="t" anchorCtr="0">
            <a:noAutofit/>
          </a:bodyPr>
          <a:lstStyle/>
          <a:p>
            <a:pPr marL="342900" indent="-342900">
              <a:lnSpc>
                <a:spcPct val="150000"/>
              </a:lnSpc>
            </a:pPr>
            <a:r>
              <a:rPr lang="en-US" b="1" dirty="0"/>
              <a:t>High-Level Points</a:t>
            </a:r>
          </a:p>
          <a:p>
            <a:pPr marL="800100" lvl="1" indent="-342900">
              <a:lnSpc>
                <a:spcPct val="150000"/>
              </a:lnSpc>
            </a:pPr>
            <a:r>
              <a:rPr lang="en-US" dirty="0"/>
              <a:t>Probably grab from 2</a:t>
            </a:r>
            <a:r>
              <a:rPr lang="en-US" baseline="30000" dirty="0"/>
              <a:t>nd</a:t>
            </a:r>
            <a:r>
              <a:rPr lang="en-US" dirty="0"/>
              <a:t> </a:t>
            </a:r>
            <a:r>
              <a:rPr lang="en-US" dirty="0" err="1"/>
              <a:t>preso</a:t>
            </a:r>
            <a:endParaRPr lang="en-US" dirty="0"/>
          </a:p>
          <a:p>
            <a:pPr marL="800100" lvl="1" indent="-342900">
              <a:lnSpc>
                <a:spcPct val="150000"/>
              </a:lnSpc>
            </a:pPr>
            <a:r>
              <a:rPr lang="en-US" dirty="0"/>
              <a:t>Don’t use visual from 2</a:t>
            </a:r>
            <a:r>
              <a:rPr lang="en-US" baseline="30000" dirty="0"/>
              <a:t>nd</a:t>
            </a:r>
            <a:r>
              <a:rPr lang="en-US" dirty="0"/>
              <a:t> </a:t>
            </a:r>
            <a:r>
              <a:rPr lang="en-US" dirty="0" err="1"/>
              <a:t>preso</a:t>
            </a:r>
            <a:r>
              <a:rPr lang="en-US" dirty="0"/>
              <a:t> yet – nothing too technical here since we’re saving that for the transformer</a:t>
            </a:r>
          </a:p>
          <a:p>
            <a:pPr marL="342900" indent="-342900">
              <a:lnSpc>
                <a:spcPct val="150000"/>
              </a:lnSpc>
            </a:pPr>
            <a:r>
              <a:rPr lang="en-US" b="1" dirty="0"/>
              <a:t>Potential Pts: </a:t>
            </a:r>
            <a:r>
              <a:rPr lang="en-US" dirty="0"/>
              <a:t>Benefit of attention for seq2seq models, multi-headed, use in transformers as self-attention</a:t>
            </a:r>
          </a:p>
        </p:txBody>
      </p:sp>
      <p:sp>
        <p:nvSpPr>
          <p:cNvPr id="112" name="Google Shape;112;p17"/>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8</a:t>
            </a:fld>
            <a:endParaRPr/>
          </a:p>
        </p:txBody>
      </p:sp>
    </p:spTree>
    <p:extLst>
      <p:ext uri="{BB962C8B-B14F-4D97-AF65-F5344CB8AC3E}">
        <p14:creationId xmlns:p14="http://schemas.microsoft.com/office/powerpoint/2010/main" val="3530152652"/>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show="0">
  <p:cSld>
    <p:spTree>
      <p:nvGrpSpPr>
        <p:cNvPr id="1" name="Shape 366"/>
        <p:cNvGrpSpPr/>
        <p:nvPr/>
      </p:nvGrpSpPr>
      <p:grpSpPr>
        <a:xfrm>
          <a:off x="0" y="0"/>
          <a:ext cx="0" cy="0"/>
          <a:chOff x="0" y="0"/>
          <a:chExt cx="0" cy="0"/>
        </a:xfrm>
      </p:grpSpPr>
      <p:sp>
        <p:nvSpPr>
          <p:cNvPr id="367" name="Google Shape;367;p33"/>
          <p:cNvSpPr txBox="1">
            <a:spLocks noGrp="1"/>
          </p:cNvSpPr>
          <p:nvPr>
            <p:ph type="body" idx="4294967295"/>
          </p:nvPr>
        </p:nvSpPr>
        <p:spPr>
          <a:xfrm>
            <a:off x="457200" y="671138"/>
            <a:ext cx="4101900" cy="3524100"/>
          </a:xfrm>
          <a:prstGeom prst="rect">
            <a:avLst/>
          </a:prstGeom>
        </p:spPr>
        <p:txBody>
          <a:bodyPr spcFirstLastPara="1" wrap="square" lIns="91425" tIns="91425" rIns="91425" bIns="91425" anchor="b" anchorCtr="0">
            <a:noAutofit/>
          </a:bodyPr>
          <a:lstStyle/>
          <a:p>
            <a:pPr marL="0" lvl="0" indent="0" algn="l" rtl="0">
              <a:spcBef>
                <a:spcPts val="600"/>
              </a:spcBef>
              <a:spcAft>
                <a:spcPts val="0"/>
              </a:spcAft>
              <a:buNone/>
            </a:pPr>
            <a:r>
              <a:rPr lang="en" b="1">
                <a:solidFill>
                  <a:schemeClr val="accent1"/>
                </a:solidFill>
                <a:highlight>
                  <a:schemeClr val="lt2"/>
                </a:highlight>
                <a:latin typeface="Roboto Slab"/>
                <a:ea typeface="Roboto Slab"/>
                <a:cs typeface="Roboto Slab"/>
                <a:sym typeface="Roboto Slab"/>
              </a:rPr>
              <a:t>Mobile project</a:t>
            </a:r>
            <a:endParaRPr b="1">
              <a:solidFill>
                <a:schemeClr val="accent1"/>
              </a:solidFill>
              <a:highlight>
                <a:schemeClr val="lt2"/>
              </a:highlight>
              <a:latin typeface="Roboto Slab"/>
              <a:ea typeface="Roboto Slab"/>
              <a:cs typeface="Roboto Slab"/>
              <a:sym typeface="Roboto Slab"/>
            </a:endParaRPr>
          </a:p>
          <a:p>
            <a:pPr marL="0" lvl="0" indent="0" algn="l" rtl="0">
              <a:spcBef>
                <a:spcPts val="600"/>
              </a:spcBef>
              <a:spcAft>
                <a:spcPts val="0"/>
              </a:spcAft>
              <a:buNone/>
            </a:pPr>
            <a:r>
              <a:rPr lang="en" sz="2400">
                <a:highlight>
                  <a:schemeClr val="lt2"/>
                </a:highlight>
              </a:rPr>
              <a:t>Show and explain your web, app or software projects using these gadget templates.</a:t>
            </a:r>
            <a:endParaRPr sz="2400">
              <a:highlight>
                <a:schemeClr val="lt2"/>
              </a:highlight>
            </a:endParaRPr>
          </a:p>
        </p:txBody>
      </p:sp>
      <p:sp>
        <p:nvSpPr>
          <p:cNvPr id="368" name="Google Shape;368;p33"/>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80</a:t>
            </a:fld>
            <a:endParaRPr/>
          </a:p>
        </p:txBody>
      </p:sp>
      <p:grpSp>
        <p:nvGrpSpPr>
          <p:cNvPr id="369" name="Google Shape;369;p33"/>
          <p:cNvGrpSpPr/>
          <p:nvPr/>
        </p:nvGrpSpPr>
        <p:grpSpPr>
          <a:xfrm>
            <a:off x="5353200" y="373572"/>
            <a:ext cx="2119546" cy="4396359"/>
            <a:chOff x="2547150" y="238125"/>
            <a:chExt cx="2525675" cy="5238750"/>
          </a:xfrm>
        </p:grpSpPr>
        <p:sp>
          <p:nvSpPr>
            <p:cNvPr id="370" name="Google Shape;370;p33"/>
            <p:cNvSpPr/>
            <p:nvPr/>
          </p:nvSpPr>
          <p:spPr>
            <a:xfrm>
              <a:off x="2547150" y="238125"/>
              <a:ext cx="2525675" cy="5238750"/>
            </a:xfrm>
            <a:custGeom>
              <a:avLst/>
              <a:gdLst/>
              <a:ahLst/>
              <a:cxnLst/>
              <a:rect l="l" t="t" r="r" b="b"/>
              <a:pathLst>
                <a:path w="101027" h="209550" extrusionOk="0">
                  <a:moveTo>
                    <a:pt x="98629" y="18886"/>
                  </a:moveTo>
                  <a:lnTo>
                    <a:pt x="98629" y="190364"/>
                  </a:lnTo>
                  <a:lnTo>
                    <a:pt x="2398" y="190364"/>
                  </a:lnTo>
                  <a:lnTo>
                    <a:pt x="2398" y="18886"/>
                  </a:lnTo>
                  <a:close/>
                  <a:moveTo>
                    <a:pt x="10343" y="0"/>
                  </a:moveTo>
                  <a:lnTo>
                    <a:pt x="9293" y="75"/>
                  </a:lnTo>
                  <a:lnTo>
                    <a:pt x="8244" y="225"/>
                  </a:lnTo>
                  <a:lnTo>
                    <a:pt x="7270" y="450"/>
                  </a:lnTo>
                  <a:lnTo>
                    <a:pt x="6295" y="824"/>
                  </a:lnTo>
                  <a:lnTo>
                    <a:pt x="5396" y="1274"/>
                  </a:lnTo>
                  <a:lnTo>
                    <a:pt x="4572" y="1799"/>
                  </a:lnTo>
                  <a:lnTo>
                    <a:pt x="3747" y="2398"/>
                  </a:lnTo>
                  <a:lnTo>
                    <a:pt x="2998" y="3073"/>
                  </a:lnTo>
                  <a:lnTo>
                    <a:pt x="2323" y="3747"/>
                  </a:lnTo>
                  <a:lnTo>
                    <a:pt x="1724" y="4572"/>
                  </a:lnTo>
                  <a:lnTo>
                    <a:pt x="1199" y="5396"/>
                  </a:lnTo>
                  <a:lnTo>
                    <a:pt x="824" y="6370"/>
                  </a:lnTo>
                  <a:lnTo>
                    <a:pt x="450" y="7270"/>
                  </a:lnTo>
                  <a:lnTo>
                    <a:pt x="225" y="8319"/>
                  </a:lnTo>
                  <a:lnTo>
                    <a:pt x="0" y="9293"/>
                  </a:lnTo>
                  <a:lnTo>
                    <a:pt x="0" y="10343"/>
                  </a:lnTo>
                  <a:lnTo>
                    <a:pt x="0" y="199207"/>
                  </a:lnTo>
                  <a:lnTo>
                    <a:pt x="0" y="200257"/>
                  </a:lnTo>
                  <a:lnTo>
                    <a:pt x="225" y="201231"/>
                  </a:lnTo>
                  <a:lnTo>
                    <a:pt x="450" y="202280"/>
                  </a:lnTo>
                  <a:lnTo>
                    <a:pt x="824" y="203180"/>
                  </a:lnTo>
                  <a:lnTo>
                    <a:pt x="1199" y="204154"/>
                  </a:lnTo>
                  <a:lnTo>
                    <a:pt x="1724" y="204978"/>
                  </a:lnTo>
                  <a:lnTo>
                    <a:pt x="2323" y="205803"/>
                  </a:lnTo>
                  <a:lnTo>
                    <a:pt x="2998" y="206477"/>
                  </a:lnTo>
                  <a:lnTo>
                    <a:pt x="3747" y="207152"/>
                  </a:lnTo>
                  <a:lnTo>
                    <a:pt x="4572" y="207751"/>
                  </a:lnTo>
                  <a:lnTo>
                    <a:pt x="5396" y="208276"/>
                  </a:lnTo>
                  <a:lnTo>
                    <a:pt x="6295" y="208726"/>
                  </a:lnTo>
                  <a:lnTo>
                    <a:pt x="7270" y="209100"/>
                  </a:lnTo>
                  <a:lnTo>
                    <a:pt x="8244" y="209325"/>
                  </a:lnTo>
                  <a:lnTo>
                    <a:pt x="9293" y="209475"/>
                  </a:lnTo>
                  <a:lnTo>
                    <a:pt x="10343" y="209550"/>
                  </a:lnTo>
                  <a:lnTo>
                    <a:pt x="90610" y="209550"/>
                  </a:lnTo>
                  <a:lnTo>
                    <a:pt x="91659" y="209475"/>
                  </a:lnTo>
                  <a:lnTo>
                    <a:pt x="92708" y="209325"/>
                  </a:lnTo>
                  <a:lnTo>
                    <a:pt x="93682" y="209100"/>
                  </a:lnTo>
                  <a:lnTo>
                    <a:pt x="94657" y="208726"/>
                  </a:lnTo>
                  <a:lnTo>
                    <a:pt x="95556" y="208276"/>
                  </a:lnTo>
                  <a:lnTo>
                    <a:pt x="96455" y="207751"/>
                  </a:lnTo>
                  <a:lnTo>
                    <a:pt x="97205" y="207152"/>
                  </a:lnTo>
                  <a:lnTo>
                    <a:pt x="97954" y="206477"/>
                  </a:lnTo>
                  <a:lnTo>
                    <a:pt x="98629" y="205803"/>
                  </a:lnTo>
                  <a:lnTo>
                    <a:pt x="99228" y="204978"/>
                  </a:lnTo>
                  <a:lnTo>
                    <a:pt x="99753" y="204154"/>
                  </a:lnTo>
                  <a:lnTo>
                    <a:pt x="100203" y="203180"/>
                  </a:lnTo>
                  <a:lnTo>
                    <a:pt x="100577" y="202280"/>
                  </a:lnTo>
                  <a:lnTo>
                    <a:pt x="100802" y="201231"/>
                  </a:lnTo>
                  <a:lnTo>
                    <a:pt x="100952" y="200257"/>
                  </a:lnTo>
                  <a:lnTo>
                    <a:pt x="101027" y="199207"/>
                  </a:lnTo>
                  <a:lnTo>
                    <a:pt x="101027" y="10343"/>
                  </a:lnTo>
                  <a:lnTo>
                    <a:pt x="100952" y="9293"/>
                  </a:lnTo>
                  <a:lnTo>
                    <a:pt x="100802" y="8319"/>
                  </a:lnTo>
                  <a:lnTo>
                    <a:pt x="100577" y="7270"/>
                  </a:lnTo>
                  <a:lnTo>
                    <a:pt x="100203" y="6370"/>
                  </a:lnTo>
                  <a:lnTo>
                    <a:pt x="99753" y="5396"/>
                  </a:lnTo>
                  <a:lnTo>
                    <a:pt x="99228" y="4572"/>
                  </a:lnTo>
                  <a:lnTo>
                    <a:pt x="98629" y="3747"/>
                  </a:lnTo>
                  <a:lnTo>
                    <a:pt x="97954" y="3073"/>
                  </a:lnTo>
                  <a:lnTo>
                    <a:pt x="97205" y="2398"/>
                  </a:lnTo>
                  <a:lnTo>
                    <a:pt x="96455" y="1799"/>
                  </a:lnTo>
                  <a:lnTo>
                    <a:pt x="95556" y="1274"/>
                  </a:lnTo>
                  <a:lnTo>
                    <a:pt x="94657" y="824"/>
                  </a:lnTo>
                  <a:lnTo>
                    <a:pt x="93682" y="450"/>
                  </a:lnTo>
                  <a:lnTo>
                    <a:pt x="92708" y="225"/>
                  </a:lnTo>
                  <a:lnTo>
                    <a:pt x="91659" y="75"/>
                  </a:lnTo>
                  <a:lnTo>
                    <a:pt x="90610" y="0"/>
                  </a:lnTo>
                  <a:close/>
                </a:path>
              </a:pathLst>
            </a:custGeom>
            <a:solidFill>
              <a:schemeClr val="l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3"/>
            <p:cNvSpPr/>
            <p:nvPr/>
          </p:nvSpPr>
          <p:spPr>
            <a:xfrm>
              <a:off x="3557025" y="5147100"/>
              <a:ext cx="504050" cy="179900"/>
            </a:xfrm>
            <a:custGeom>
              <a:avLst/>
              <a:gdLst/>
              <a:ahLst/>
              <a:cxnLst/>
              <a:rect l="l" t="t" r="r" b="b"/>
              <a:pathLst>
                <a:path w="20162" h="7196" extrusionOk="0">
                  <a:moveTo>
                    <a:pt x="3598" y="0"/>
                  </a:moveTo>
                  <a:lnTo>
                    <a:pt x="2849" y="75"/>
                  </a:lnTo>
                  <a:lnTo>
                    <a:pt x="2174" y="300"/>
                  </a:lnTo>
                  <a:lnTo>
                    <a:pt x="1575" y="600"/>
                  </a:lnTo>
                  <a:lnTo>
                    <a:pt x="1050" y="1050"/>
                  </a:lnTo>
                  <a:lnTo>
                    <a:pt x="600" y="1574"/>
                  </a:lnTo>
                  <a:lnTo>
                    <a:pt x="301" y="2174"/>
                  </a:lnTo>
                  <a:lnTo>
                    <a:pt x="76" y="2848"/>
                  </a:lnTo>
                  <a:lnTo>
                    <a:pt x="1" y="3598"/>
                  </a:lnTo>
                  <a:lnTo>
                    <a:pt x="76" y="4347"/>
                  </a:lnTo>
                  <a:lnTo>
                    <a:pt x="301" y="5022"/>
                  </a:lnTo>
                  <a:lnTo>
                    <a:pt x="600" y="5621"/>
                  </a:lnTo>
                  <a:lnTo>
                    <a:pt x="1050" y="6146"/>
                  </a:lnTo>
                  <a:lnTo>
                    <a:pt x="1575" y="6596"/>
                  </a:lnTo>
                  <a:lnTo>
                    <a:pt x="2174" y="6896"/>
                  </a:lnTo>
                  <a:lnTo>
                    <a:pt x="2849" y="7120"/>
                  </a:lnTo>
                  <a:lnTo>
                    <a:pt x="3598" y="7195"/>
                  </a:lnTo>
                  <a:lnTo>
                    <a:pt x="16639" y="7195"/>
                  </a:lnTo>
                  <a:lnTo>
                    <a:pt x="17313" y="7120"/>
                  </a:lnTo>
                  <a:lnTo>
                    <a:pt x="17988" y="6896"/>
                  </a:lnTo>
                  <a:lnTo>
                    <a:pt x="18587" y="6596"/>
                  </a:lnTo>
                  <a:lnTo>
                    <a:pt x="19112" y="6146"/>
                  </a:lnTo>
                  <a:lnTo>
                    <a:pt x="19562" y="5621"/>
                  </a:lnTo>
                  <a:lnTo>
                    <a:pt x="19861" y="5022"/>
                  </a:lnTo>
                  <a:lnTo>
                    <a:pt x="20086" y="4347"/>
                  </a:lnTo>
                  <a:lnTo>
                    <a:pt x="20161" y="3598"/>
                  </a:lnTo>
                  <a:lnTo>
                    <a:pt x="20086" y="2848"/>
                  </a:lnTo>
                  <a:lnTo>
                    <a:pt x="19861" y="2174"/>
                  </a:lnTo>
                  <a:lnTo>
                    <a:pt x="19562" y="1574"/>
                  </a:lnTo>
                  <a:lnTo>
                    <a:pt x="19112" y="1050"/>
                  </a:lnTo>
                  <a:lnTo>
                    <a:pt x="18587" y="600"/>
                  </a:lnTo>
                  <a:lnTo>
                    <a:pt x="17988" y="300"/>
                  </a:lnTo>
                  <a:lnTo>
                    <a:pt x="17313" y="75"/>
                  </a:lnTo>
                  <a:lnTo>
                    <a:pt x="16639" y="0"/>
                  </a:lnTo>
                  <a:close/>
                </a:path>
              </a:pathLst>
            </a:custGeom>
            <a:solidFill>
              <a:schemeClr val="lt2"/>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3"/>
            <p:cNvSpPr/>
            <p:nvPr/>
          </p:nvSpPr>
          <p:spPr>
            <a:xfrm>
              <a:off x="3008050" y="423600"/>
              <a:ext cx="99325" cy="99325"/>
            </a:xfrm>
            <a:custGeom>
              <a:avLst/>
              <a:gdLst/>
              <a:ahLst/>
              <a:cxnLst/>
              <a:rect l="l" t="t" r="r" b="b"/>
              <a:pathLst>
                <a:path w="3973" h="3973" extrusionOk="0">
                  <a:moveTo>
                    <a:pt x="2024" y="1"/>
                  </a:moveTo>
                  <a:lnTo>
                    <a:pt x="1575" y="76"/>
                  </a:lnTo>
                  <a:lnTo>
                    <a:pt x="1200" y="151"/>
                  </a:lnTo>
                  <a:lnTo>
                    <a:pt x="900" y="375"/>
                  </a:lnTo>
                  <a:lnTo>
                    <a:pt x="600" y="600"/>
                  </a:lnTo>
                  <a:lnTo>
                    <a:pt x="375" y="900"/>
                  </a:lnTo>
                  <a:lnTo>
                    <a:pt x="151" y="1200"/>
                  </a:lnTo>
                  <a:lnTo>
                    <a:pt x="76" y="1575"/>
                  </a:lnTo>
                  <a:lnTo>
                    <a:pt x="1" y="2024"/>
                  </a:lnTo>
                  <a:lnTo>
                    <a:pt x="76" y="2399"/>
                  </a:lnTo>
                  <a:lnTo>
                    <a:pt x="151" y="2774"/>
                  </a:lnTo>
                  <a:lnTo>
                    <a:pt x="375" y="3073"/>
                  </a:lnTo>
                  <a:lnTo>
                    <a:pt x="600" y="3373"/>
                  </a:lnTo>
                  <a:lnTo>
                    <a:pt x="900" y="3673"/>
                  </a:lnTo>
                  <a:lnTo>
                    <a:pt x="1200" y="3823"/>
                  </a:lnTo>
                  <a:lnTo>
                    <a:pt x="1575" y="3973"/>
                  </a:lnTo>
                  <a:lnTo>
                    <a:pt x="2399" y="3973"/>
                  </a:lnTo>
                  <a:lnTo>
                    <a:pt x="2774" y="3823"/>
                  </a:lnTo>
                  <a:lnTo>
                    <a:pt x="3073" y="3673"/>
                  </a:lnTo>
                  <a:lnTo>
                    <a:pt x="3373" y="3373"/>
                  </a:lnTo>
                  <a:lnTo>
                    <a:pt x="3598" y="3073"/>
                  </a:lnTo>
                  <a:lnTo>
                    <a:pt x="3823" y="2774"/>
                  </a:lnTo>
                  <a:lnTo>
                    <a:pt x="3898" y="2399"/>
                  </a:lnTo>
                  <a:lnTo>
                    <a:pt x="3973" y="2024"/>
                  </a:lnTo>
                  <a:lnTo>
                    <a:pt x="3898" y="1575"/>
                  </a:lnTo>
                  <a:lnTo>
                    <a:pt x="3823" y="1200"/>
                  </a:lnTo>
                  <a:lnTo>
                    <a:pt x="3598" y="900"/>
                  </a:lnTo>
                  <a:lnTo>
                    <a:pt x="3373" y="600"/>
                  </a:lnTo>
                  <a:lnTo>
                    <a:pt x="3073" y="375"/>
                  </a:lnTo>
                  <a:lnTo>
                    <a:pt x="2774" y="151"/>
                  </a:lnTo>
                  <a:lnTo>
                    <a:pt x="2399" y="76"/>
                  </a:lnTo>
                  <a:lnTo>
                    <a:pt x="2024" y="1"/>
                  </a:lnTo>
                  <a:close/>
                </a:path>
              </a:pathLst>
            </a:custGeom>
            <a:solidFill>
              <a:schemeClr val="lt2"/>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3"/>
            <p:cNvSpPr/>
            <p:nvPr/>
          </p:nvSpPr>
          <p:spPr>
            <a:xfrm>
              <a:off x="3566400" y="434850"/>
              <a:ext cx="487175" cy="76850"/>
            </a:xfrm>
            <a:custGeom>
              <a:avLst/>
              <a:gdLst/>
              <a:ahLst/>
              <a:cxnLst/>
              <a:rect l="l" t="t" r="r" b="b"/>
              <a:pathLst>
                <a:path w="19487" h="3074" extrusionOk="0">
                  <a:moveTo>
                    <a:pt x="1275" y="0"/>
                  </a:moveTo>
                  <a:lnTo>
                    <a:pt x="1050" y="75"/>
                  </a:lnTo>
                  <a:lnTo>
                    <a:pt x="750" y="150"/>
                  </a:lnTo>
                  <a:lnTo>
                    <a:pt x="525" y="300"/>
                  </a:lnTo>
                  <a:lnTo>
                    <a:pt x="375" y="450"/>
                  </a:lnTo>
                  <a:lnTo>
                    <a:pt x="225" y="675"/>
                  </a:lnTo>
                  <a:lnTo>
                    <a:pt x="75" y="975"/>
                  </a:lnTo>
                  <a:lnTo>
                    <a:pt x="1" y="1274"/>
                  </a:lnTo>
                  <a:lnTo>
                    <a:pt x="1" y="1574"/>
                  </a:lnTo>
                  <a:lnTo>
                    <a:pt x="1" y="1874"/>
                  </a:lnTo>
                  <a:lnTo>
                    <a:pt x="75" y="2174"/>
                  </a:lnTo>
                  <a:lnTo>
                    <a:pt x="225" y="2399"/>
                  </a:lnTo>
                  <a:lnTo>
                    <a:pt x="375" y="2623"/>
                  </a:lnTo>
                  <a:lnTo>
                    <a:pt x="525" y="2773"/>
                  </a:lnTo>
                  <a:lnTo>
                    <a:pt x="750" y="2923"/>
                  </a:lnTo>
                  <a:lnTo>
                    <a:pt x="1050" y="2998"/>
                  </a:lnTo>
                  <a:lnTo>
                    <a:pt x="1275" y="3073"/>
                  </a:lnTo>
                  <a:lnTo>
                    <a:pt x="18137" y="3073"/>
                  </a:lnTo>
                  <a:lnTo>
                    <a:pt x="18437" y="2998"/>
                  </a:lnTo>
                  <a:lnTo>
                    <a:pt x="18662" y="2923"/>
                  </a:lnTo>
                  <a:lnTo>
                    <a:pt x="18887" y="2773"/>
                  </a:lnTo>
                  <a:lnTo>
                    <a:pt x="19112" y="2623"/>
                  </a:lnTo>
                  <a:lnTo>
                    <a:pt x="19262" y="2399"/>
                  </a:lnTo>
                  <a:lnTo>
                    <a:pt x="19337" y="2174"/>
                  </a:lnTo>
                  <a:lnTo>
                    <a:pt x="19412" y="1874"/>
                  </a:lnTo>
                  <a:lnTo>
                    <a:pt x="19486" y="1574"/>
                  </a:lnTo>
                  <a:lnTo>
                    <a:pt x="19412" y="1274"/>
                  </a:lnTo>
                  <a:lnTo>
                    <a:pt x="19337" y="975"/>
                  </a:lnTo>
                  <a:lnTo>
                    <a:pt x="19262" y="675"/>
                  </a:lnTo>
                  <a:lnTo>
                    <a:pt x="19112" y="450"/>
                  </a:lnTo>
                  <a:lnTo>
                    <a:pt x="18887" y="300"/>
                  </a:lnTo>
                  <a:lnTo>
                    <a:pt x="18662" y="150"/>
                  </a:lnTo>
                  <a:lnTo>
                    <a:pt x="18437" y="75"/>
                  </a:lnTo>
                  <a:lnTo>
                    <a:pt x="18137" y="0"/>
                  </a:lnTo>
                  <a:close/>
                </a:path>
              </a:pathLst>
            </a:custGeom>
            <a:solidFill>
              <a:schemeClr val="lt2"/>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74" name="Google Shape;374;p33"/>
          <p:cNvPicPr preferRelativeResize="0"/>
          <p:nvPr/>
        </p:nvPicPr>
        <p:blipFill rotWithShape="1">
          <a:blip r:embed="rId3">
            <a:alphaModFix/>
          </a:blip>
          <a:srcRect b="23786"/>
          <a:stretch/>
        </p:blipFill>
        <p:spPr>
          <a:xfrm>
            <a:off x="5399525" y="756087"/>
            <a:ext cx="2025525" cy="3631750"/>
          </a:xfrm>
          <a:prstGeom prst="rect">
            <a:avLst/>
          </a:prstGeom>
          <a:noFill/>
          <a:ln w="9525" cap="flat" cmpd="sng">
            <a:solidFill>
              <a:schemeClr val="accent4"/>
            </a:solidFill>
            <a:prstDash val="solid"/>
            <a:round/>
            <a:headEnd type="none" w="sm" len="sm"/>
            <a:tailEnd type="none" w="sm" len="sm"/>
          </a:ln>
        </p:spPr>
      </p:pic>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show="0">
  <p:cSld>
    <p:spTree>
      <p:nvGrpSpPr>
        <p:cNvPr id="1" name="Shape 378"/>
        <p:cNvGrpSpPr/>
        <p:nvPr/>
      </p:nvGrpSpPr>
      <p:grpSpPr>
        <a:xfrm>
          <a:off x="0" y="0"/>
          <a:ext cx="0" cy="0"/>
          <a:chOff x="0" y="0"/>
          <a:chExt cx="0" cy="0"/>
        </a:xfrm>
      </p:grpSpPr>
      <p:sp>
        <p:nvSpPr>
          <p:cNvPr id="379" name="Google Shape;379;p34"/>
          <p:cNvSpPr txBox="1">
            <a:spLocks noGrp="1"/>
          </p:cNvSpPr>
          <p:nvPr>
            <p:ph type="body" idx="4294967295"/>
          </p:nvPr>
        </p:nvSpPr>
        <p:spPr>
          <a:xfrm>
            <a:off x="457200" y="671138"/>
            <a:ext cx="4101900" cy="3524100"/>
          </a:xfrm>
          <a:prstGeom prst="rect">
            <a:avLst/>
          </a:prstGeom>
        </p:spPr>
        <p:txBody>
          <a:bodyPr spcFirstLastPara="1" wrap="square" lIns="91425" tIns="91425" rIns="91425" bIns="91425" anchor="b" anchorCtr="0">
            <a:noAutofit/>
          </a:bodyPr>
          <a:lstStyle/>
          <a:p>
            <a:pPr marL="0" lvl="0" indent="0" algn="l" rtl="0">
              <a:spcBef>
                <a:spcPts val="600"/>
              </a:spcBef>
              <a:spcAft>
                <a:spcPts val="0"/>
              </a:spcAft>
              <a:buNone/>
            </a:pPr>
            <a:r>
              <a:rPr lang="en" b="1">
                <a:solidFill>
                  <a:schemeClr val="accent1"/>
                </a:solidFill>
                <a:highlight>
                  <a:schemeClr val="lt2"/>
                </a:highlight>
                <a:latin typeface="Roboto Slab"/>
                <a:ea typeface="Roboto Slab"/>
                <a:cs typeface="Roboto Slab"/>
                <a:sym typeface="Roboto Slab"/>
              </a:rPr>
              <a:t>Tablet project</a:t>
            </a:r>
            <a:endParaRPr b="1">
              <a:solidFill>
                <a:schemeClr val="accent1"/>
              </a:solidFill>
              <a:highlight>
                <a:schemeClr val="lt2"/>
              </a:highlight>
              <a:latin typeface="Roboto Slab"/>
              <a:ea typeface="Roboto Slab"/>
              <a:cs typeface="Roboto Slab"/>
              <a:sym typeface="Roboto Slab"/>
            </a:endParaRPr>
          </a:p>
          <a:p>
            <a:pPr marL="0" lvl="0" indent="0" algn="l" rtl="0">
              <a:spcBef>
                <a:spcPts val="600"/>
              </a:spcBef>
              <a:spcAft>
                <a:spcPts val="0"/>
              </a:spcAft>
              <a:buNone/>
            </a:pPr>
            <a:r>
              <a:rPr lang="en" sz="2400">
                <a:highlight>
                  <a:schemeClr val="lt2"/>
                </a:highlight>
              </a:rPr>
              <a:t>Show and explain your web, app or software projects using these gadget templates.</a:t>
            </a:r>
            <a:endParaRPr sz="2400">
              <a:highlight>
                <a:schemeClr val="lt2"/>
              </a:highlight>
            </a:endParaRPr>
          </a:p>
        </p:txBody>
      </p:sp>
      <p:sp>
        <p:nvSpPr>
          <p:cNvPr id="380" name="Google Shape;380;p34"/>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81</a:t>
            </a:fld>
            <a:endParaRPr/>
          </a:p>
        </p:txBody>
      </p:sp>
      <p:grpSp>
        <p:nvGrpSpPr>
          <p:cNvPr id="381" name="Google Shape;381;p34"/>
          <p:cNvGrpSpPr/>
          <p:nvPr/>
        </p:nvGrpSpPr>
        <p:grpSpPr>
          <a:xfrm>
            <a:off x="5011702" y="465959"/>
            <a:ext cx="2736410" cy="4222433"/>
            <a:chOff x="2112475" y="238125"/>
            <a:chExt cx="3395050" cy="5238750"/>
          </a:xfrm>
        </p:grpSpPr>
        <p:sp>
          <p:nvSpPr>
            <p:cNvPr id="382" name="Google Shape;382;p34"/>
            <p:cNvSpPr/>
            <p:nvPr/>
          </p:nvSpPr>
          <p:spPr>
            <a:xfrm>
              <a:off x="2112475" y="238125"/>
              <a:ext cx="3395050" cy="5238750"/>
            </a:xfrm>
            <a:custGeom>
              <a:avLst/>
              <a:gdLst/>
              <a:ahLst/>
              <a:cxnLst/>
              <a:rect l="l" t="t" r="r" b="b"/>
              <a:pathLst>
                <a:path w="135802" h="209550" extrusionOk="0">
                  <a:moveTo>
                    <a:pt x="132205" y="18886"/>
                  </a:moveTo>
                  <a:lnTo>
                    <a:pt x="132205" y="190364"/>
                  </a:lnTo>
                  <a:lnTo>
                    <a:pt x="3597" y="190364"/>
                  </a:lnTo>
                  <a:lnTo>
                    <a:pt x="3597" y="18886"/>
                  </a:lnTo>
                  <a:close/>
                  <a:moveTo>
                    <a:pt x="8019" y="0"/>
                  </a:moveTo>
                  <a:lnTo>
                    <a:pt x="7270" y="75"/>
                  </a:lnTo>
                  <a:lnTo>
                    <a:pt x="6445" y="150"/>
                  </a:lnTo>
                  <a:lnTo>
                    <a:pt x="5696" y="375"/>
                  </a:lnTo>
                  <a:lnTo>
                    <a:pt x="4946" y="600"/>
                  </a:lnTo>
                  <a:lnTo>
                    <a:pt x="4197" y="974"/>
                  </a:lnTo>
                  <a:lnTo>
                    <a:pt x="3522" y="1349"/>
                  </a:lnTo>
                  <a:lnTo>
                    <a:pt x="2923" y="1874"/>
                  </a:lnTo>
                  <a:lnTo>
                    <a:pt x="2323" y="2323"/>
                  </a:lnTo>
                  <a:lnTo>
                    <a:pt x="1874" y="2923"/>
                  </a:lnTo>
                  <a:lnTo>
                    <a:pt x="1349" y="3522"/>
                  </a:lnTo>
                  <a:lnTo>
                    <a:pt x="974" y="4197"/>
                  </a:lnTo>
                  <a:lnTo>
                    <a:pt x="600" y="4946"/>
                  </a:lnTo>
                  <a:lnTo>
                    <a:pt x="375" y="5696"/>
                  </a:lnTo>
                  <a:lnTo>
                    <a:pt x="150" y="6445"/>
                  </a:lnTo>
                  <a:lnTo>
                    <a:pt x="75" y="7270"/>
                  </a:lnTo>
                  <a:lnTo>
                    <a:pt x="0" y="8019"/>
                  </a:lnTo>
                  <a:lnTo>
                    <a:pt x="0" y="201531"/>
                  </a:lnTo>
                  <a:lnTo>
                    <a:pt x="75" y="202280"/>
                  </a:lnTo>
                  <a:lnTo>
                    <a:pt x="150" y="203105"/>
                  </a:lnTo>
                  <a:lnTo>
                    <a:pt x="375" y="203854"/>
                  </a:lnTo>
                  <a:lnTo>
                    <a:pt x="600" y="204604"/>
                  </a:lnTo>
                  <a:lnTo>
                    <a:pt x="974" y="205353"/>
                  </a:lnTo>
                  <a:lnTo>
                    <a:pt x="1349" y="206028"/>
                  </a:lnTo>
                  <a:lnTo>
                    <a:pt x="1874" y="206627"/>
                  </a:lnTo>
                  <a:lnTo>
                    <a:pt x="2323" y="207227"/>
                  </a:lnTo>
                  <a:lnTo>
                    <a:pt x="2923" y="207676"/>
                  </a:lnTo>
                  <a:lnTo>
                    <a:pt x="3522" y="208201"/>
                  </a:lnTo>
                  <a:lnTo>
                    <a:pt x="4197" y="208576"/>
                  </a:lnTo>
                  <a:lnTo>
                    <a:pt x="4946" y="208950"/>
                  </a:lnTo>
                  <a:lnTo>
                    <a:pt x="5696" y="209175"/>
                  </a:lnTo>
                  <a:lnTo>
                    <a:pt x="6445" y="209400"/>
                  </a:lnTo>
                  <a:lnTo>
                    <a:pt x="7270" y="209475"/>
                  </a:lnTo>
                  <a:lnTo>
                    <a:pt x="8019" y="209550"/>
                  </a:lnTo>
                  <a:lnTo>
                    <a:pt x="127783" y="209550"/>
                  </a:lnTo>
                  <a:lnTo>
                    <a:pt x="128532" y="209475"/>
                  </a:lnTo>
                  <a:lnTo>
                    <a:pt x="129357" y="209400"/>
                  </a:lnTo>
                  <a:lnTo>
                    <a:pt x="130106" y="209175"/>
                  </a:lnTo>
                  <a:lnTo>
                    <a:pt x="130856" y="208950"/>
                  </a:lnTo>
                  <a:lnTo>
                    <a:pt x="131605" y="208576"/>
                  </a:lnTo>
                  <a:lnTo>
                    <a:pt x="132280" y="208201"/>
                  </a:lnTo>
                  <a:lnTo>
                    <a:pt x="132879" y="207676"/>
                  </a:lnTo>
                  <a:lnTo>
                    <a:pt x="133479" y="207227"/>
                  </a:lnTo>
                  <a:lnTo>
                    <a:pt x="133928" y="206627"/>
                  </a:lnTo>
                  <a:lnTo>
                    <a:pt x="134453" y="206028"/>
                  </a:lnTo>
                  <a:lnTo>
                    <a:pt x="134828" y="205353"/>
                  </a:lnTo>
                  <a:lnTo>
                    <a:pt x="135202" y="204604"/>
                  </a:lnTo>
                  <a:lnTo>
                    <a:pt x="135427" y="203854"/>
                  </a:lnTo>
                  <a:lnTo>
                    <a:pt x="135652" y="203105"/>
                  </a:lnTo>
                  <a:lnTo>
                    <a:pt x="135727" y="202280"/>
                  </a:lnTo>
                  <a:lnTo>
                    <a:pt x="135802" y="201531"/>
                  </a:lnTo>
                  <a:lnTo>
                    <a:pt x="135802" y="8019"/>
                  </a:lnTo>
                  <a:lnTo>
                    <a:pt x="135727" y="7270"/>
                  </a:lnTo>
                  <a:lnTo>
                    <a:pt x="135652" y="6445"/>
                  </a:lnTo>
                  <a:lnTo>
                    <a:pt x="135427" y="5696"/>
                  </a:lnTo>
                  <a:lnTo>
                    <a:pt x="135202" y="4946"/>
                  </a:lnTo>
                  <a:lnTo>
                    <a:pt x="134828" y="4197"/>
                  </a:lnTo>
                  <a:lnTo>
                    <a:pt x="134453" y="3522"/>
                  </a:lnTo>
                  <a:lnTo>
                    <a:pt x="133928" y="2923"/>
                  </a:lnTo>
                  <a:lnTo>
                    <a:pt x="133479" y="2323"/>
                  </a:lnTo>
                  <a:lnTo>
                    <a:pt x="132879" y="1874"/>
                  </a:lnTo>
                  <a:lnTo>
                    <a:pt x="132280" y="1349"/>
                  </a:lnTo>
                  <a:lnTo>
                    <a:pt x="131605" y="974"/>
                  </a:lnTo>
                  <a:lnTo>
                    <a:pt x="130856" y="600"/>
                  </a:lnTo>
                  <a:lnTo>
                    <a:pt x="130106" y="375"/>
                  </a:lnTo>
                  <a:lnTo>
                    <a:pt x="129357" y="150"/>
                  </a:lnTo>
                  <a:lnTo>
                    <a:pt x="128532" y="75"/>
                  </a:lnTo>
                  <a:lnTo>
                    <a:pt x="127783" y="0"/>
                  </a:lnTo>
                  <a:close/>
                </a:path>
              </a:pathLst>
            </a:custGeom>
            <a:solidFill>
              <a:schemeClr val="l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4"/>
            <p:cNvSpPr/>
            <p:nvPr/>
          </p:nvSpPr>
          <p:spPr>
            <a:xfrm>
              <a:off x="3671350" y="5147100"/>
              <a:ext cx="279175" cy="179900"/>
            </a:xfrm>
            <a:custGeom>
              <a:avLst/>
              <a:gdLst/>
              <a:ahLst/>
              <a:cxnLst/>
              <a:rect l="l" t="t" r="r" b="b"/>
              <a:pathLst>
                <a:path w="11167" h="7196" extrusionOk="0">
                  <a:moveTo>
                    <a:pt x="3597" y="0"/>
                  </a:moveTo>
                  <a:lnTo>
                    <a:pt x="2848" y="75"/>
                  </a:lnTo>
                  <a:lnTo>
                    <a:pt x="2173" y="300"/>
                  </a:lnTo>
                  <a:lnTo>
                    <a:pt x="1574" y="600"/>
                  </a:lnTo>
                  <a:lnTo>
                    <a:pt x="1049" y="1050"/>
                  </a:lnTo>
                  <a:lnTo>
                    <a:pt x="600" y="1574"/>
                  </a:lnTo>
                  <a:lnTo>
                    <a:pt x="300" y="2174"/>
                  </a:lnTo>
                  <a:lnTo>
                    <a:pt x="75" y="2848"/>
                  </a:lnTo>
                  <a:lnTo>
                    <a:pt x="0" y="3598"/>
                  </a:lnTo>
                  <a:lnTo>
                    <a:pt x="75" y="4347"/>
                  </a:lnTo>
                  <a:lnTo>
                    <a:pt x="300" y="5022"/>
                  </a:lnTo>
                  <a:lnTo>
                    <a:pt x="600" y="5621"/>
                  </a:lnTo>
                  <a:lnTo>
                    <a:pt x="1049" y="6146"/>
                  </a:lnTo>
                  <a:lnTo>
                    <a:pt x="1574" y="6596"/>
                  </a:lnTo>
                  <a:lnTo>
                    <a:pt x="2173" y="6896"/>
                  </a:lnTo>
                  <a:lnTo>
                    <a:pt x="2848" y="7120"/>
                  </a:lnTo>
                  <a:lnTo>
                    <a:pt x="3597" y="7195"/>
                  </a:lnTo>
                  <a:lnTo>
                    <a:pt x="7644" y="7195"/>
                  </a:lnTo>
                  <a:lnTo>
                    <a:pt x="8319" y="7120"/>
                  </a:lnTo>
                  <a:lnTo>
                    <a:pt x="8994" y="6896"/>
                  </a:lnTo>
                  <a:lnTo>
                    <a:pt x="9593" y="6596"/>
                  </a:lnTo>
                  <a:lnTo>
                    <a:pt x="10118" y="6146"/>
                  </a:lnTo>
                  <a:lnTo>
                    <a:pt x="10567" y="5621"/>
                  </a:lnTo>
                  <a:lnTo>
                    <a:pt x="10867" y="5022"/>
                  </a:lnTo>
                  <a:lnTo>
                    <a:pt x="11092" y="4347"/>
                  </a:lnTo>
                  <a:lnTo>
                    <a:pt x="11167" y="3598"/>
                  </a:lnTo>
                  <a:lnTo>
                    <a:pt x="11092" y="2848"/>
                  </a:lnTo>
                  <a:lnTo>
                    <a:pt x="10867" y="2174"/>
                  </a:lnTo>
                  <a:lnTo>
                    <a:pt x="10567" y="1574"/>
                  </a:lnTo>
                  <a:lnTo>
                    <a:pt x="10118" y="1050"/>
                  </a:lnTo>
                  <a:lnTo>
                    <a:pt x="9593" y="600"/>
                  </a:lnTo>
                  <a:lnTo>
                    <a:pt x="8994" y="300"/>
                  </a:lnTo>
                  <a:lnTo>
                    <a:pt x="8319" y="75"/>
                  </a:lnTo>
                  <a:lnTo>
                    <a:pt x="7644" y="0"/>
                  </a:lnTo>
                  <a:close/>
                </a:path>
              </a:pathLst>
            </a:custGeom>
            <a:solidFill>
              <a:schemeClr val="lt2"/>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4"/>
            <p:cNvSpPr/>
            <p:nvPr/>
          </p:nvSpPr>
          <p:spPr>
            <a:xfrm>
              <a:off x="3650725" y="446100"/>
              <a:ext cx="54375" cy="54350"/>
            </a:xfrm>
            <a:custGeom>
              <a:avLst/>
              <a:gdLst/>
              <a:ahLst/>
              <a:cxnLst/>
              <a:rect l="l" t="t" r="r" b="b"/>
              <a:pathLst>
                <a:path w="2175" h="2174" extrusionOk="0">
                  <a:moveTo>
                    <a:pt x="1125" y="0"/>
                  </a:moveTo>
                  <a:lnTo>
                    <a:pt x="825" y="75"/>
                  </a:lnTo>
                  <a:lnTo>
                    <a:pt x="675" y="75"/>
                  </a:lnTo>
                  <a:lnTo>
                    <a:pt x="450" y="225"/>
                  </a:lnTo>
                  <a:lnTo>
                    <a:pt x="300" y="300"/>
                  </a:lnTo>
                  <a:lnTo>
                    <a:pt x="225" y="525"/>
                  </a:lnTo>
                  <a:lnTo>
                    <a:pt x="76" y="675"/>
                  </a:lnTo>
                  <a:lnTo>
                    <a:pt x="1" y="824"/>
                  </a:lnTo>
                  <a:lnTo>
                    <a:pt x="1" y="1124"/>
                  </a:lnTo>
                  <a:lnTo>
                    <a:pt x="1" y="1349"/>
                  </a:lnTo>
                  <a:lnTo>
                    <a:pt x="76" y="1499"/>
                  </a:lnTo>
                  <a:lnTo>
                    <a:pt x="225" y="1649"/>
                  </a:lnTo>
                  <a:lnTo>
                    <a:pt x="300" y="1874"/>
                  </a:lnTo>
                  <a:lnTo>
                    <a:pt x="450" y="2024"/>
                  </a:lnTo>
                  <a:lnTo>
                    <a:pt x="675" y="2099"/>
                  </a:lnTo>
                  <a:lnTo>
                    <a:pt x="825" y="2173"/>
                  </a:lnTo>
                  <a:lnTo>
                    <a:pt x="1275" y="2173"/>
                  </a:lnTo>
                  <a:lnTo>
                    <a:pt x="1500" y="2099"/>
                  </a:lnTo>
                  <a:lnTo>
                    <a:pt x="1649" y="2024"/>
                  </a:lnTo>
                  <a:lnTo>
                    <a:pt x="1799" y="1874"/>
                  </a:lnTo>
                  <a:lnTo>
                    <a:pt x="1949" y="1649"/>
                  </a:lnTo>
                  <a:lnTo>
                    <a:pt x="2099" y="1499"/>
                  </a:lnTo>
                  <a:lnTo>
                    <a:pt x="2099" y="1349"/>
                  </a:lnTo>
                  <a:lnTo>
                    <a:pt x="2174" y="1124"/>
                  </a:lnTo>
                  <a:lnTo>
                    <a:pt x="2099" y="824"/>
                  </a:lnTo>
                  <a:lnTo>
                    <a:pt x="2099" y="675"/>
                  </a:lnTo>
                  <a:lnTo>
                    <a:pt x="1949" y="525"/>
                  </a:lnTo>
                  <a:lnTo>
                    <a:pt x="1799" y="300"/>
                  </a:lnTo>
                  <a:lnTo>
                    <a:pt x="1649" y="225"/>
                  </a:lnTo>
                  <a:lnTo>
                    <a:pt x="1500" y="75"/>
                  </a:lnTo>
                  <a:lnTo>
                    <a:pt x="1275" y="75"/>
                  </a:lnTo>
                  <a:lnTo>
                    <a:pt x="1125" y="0"/>
                  </a:lnTo>
                  <a:close/>
                </a:path>
              </a:pathLst>
            </a:custGeom>
            <a:solidFill>
              <a:schemeClr val="lt2"/>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4"/>
            <p:cNvSpPr/>
            <p:nvPr/>
          </p:nvSpPr>
          <p:spPr>
            <a:xfrm>
              <a:off x="3761275" y="423600"/>
              <a:ext cx="99325" cy="99325"/>
            </a:xfrm>
            <a:custGeom>
              <a:avLst/>
              <a:gdLst/>
              <a:ahLst/>
              <a:cxnLst/>
              <a:rect l="l" t="t" r="r" b="b"/>
              <a:pathLst>
                <a:path w="3973" h="3973" extrusionOk="0">
                  <a:moveTo>
                    <a:pt x="2024" y="1"/>
                  </a:moveTo>
                  <a:lnTo>
                    <a:pt x="1574" y="76"/>
                  </a:lnTo>
                  <a:lnTo>
                    <a:pt x="1200" y="151"/>
                  </a:lnTo>
                  <a:lnTo>
                    <a:pt x="900" y="375"/>
                  </a:lnTo>
                  <a:lnTo>
                    <a:pt x="600" y="600"/>
                  </a:lnTo>
                  <a:lnTo>
                    <a:pt x="375" y="900"/>
                  </a:lnTo>
                  <a:lnTo>
                    <a:pt x="150" y="1200"/>
                  </a:lnTo>
                  <a:lnTo>
                    <a:pt x="75" y="1575"/>
                  </a:lnTo>
                  <a:lnTo>
                    <a:pt x="0" y="2024"/>
                  </a:lnTo>
                  <a:lnTo>
                    <a:pt x="75" y="2399"/>
                  </a:lnTo>
                  <a:lnTo>
                    <a:pt x="150" y="2774"/>
                  </a:lnTo>
                  <a:lnTo>
                    <a:pt x="375" y="3073"/>
                  </a:lnTo>
                  <a:lnTo>
                    <a:pt x="600" y="3373"/>
                  </a:lnTo>
                  <a:lnTo>
                    <a:pt x="900" y="3673"/>
                  </a:lnTo>
                  <a:lnTo>
                    <a:pt x="1200" y="3823"/>
                  </a:lnTo>
                  <a:lnTo>
                    <a:pt x="1574" y="3973"/>
                  </a:lnTo>
                  <a:lnTo>
                    <a:pt x="2399" y="3973"/>
                  </a:lnTo>
                  <a:lnTo>
                    <a:pt x="2773" y="3823"/>
                  </a:lnTo>
                  <a:lnTo>
                    <a:pt x="3073" y="3673"/>
                  </a:lnTo>
                  <a:lnTo>
                    <a:pt x="3373" y="3373"/>
                  </a:lnTo>
                  <a:lnTo>
                    <a:pt x="3598" y="3073"/>
                  </a:lnTo>
                  <a:lnTo>
                    <a:pt x="3823" y="2774"/>
                  </a:lnTo>
                  <a:lnTo>
                    <a:pt x="3898" y="2399"/>
                  </a:lnTo>
                  <a:lnTo>
                    <a:pt x="3973" y="2024"/>
                  </a:lnTo>
                  <a:lnTo>
                    <a:pt x="3898" y="1575"/>
                  </a:lnTo>
                  <a:lnTo>
                    <a:pt x="3823" y="1200"/>
                  </a:lnTo>
                  <a:lnTo>
                    <a:pt x="3598" y="900"/>
                  </a:lnTo>
                  <a:lnTo>
                    <a:pt x="3373" y="600"/>
                  </a:lnTo>
                  <a:lnTo>
                    <a:pt x="3073" y="375"/>
                  </a:lnTo>
                  <a:lnTo>
                    <a:pt x="2773" y="151"/>
                  </a:lnTo>
                  <a:lnTo>
                    <a:pt x="2399" y="76"/>
                  </a:lnTo>
                  <a:lnTo>
                    <a:pt x="2024" y="1"/>
                  </a:lnTo>
                  <a:close/>
                </a:path>
              </a:pathLst>
            </a:custGeom>
            <a:solidFill>
              <a:schemeClr val="lt2"/>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86" name="Google Shape;386;p34"/>
          <p:cNvPicPr preferRelativeResize="0"/>
          <p:nvPr/>
        </p:nvPicPr>
        <p:blipFill>
          <a:blip r:embed="rId3">
            <a:alphaModFix/>
          </a:blip>
          <a:stretch>
            <a:fillRect/>
          </a:stretch>
        </p:blipFill>
        <p:spPr>
          <a:xfrm>
            <a:off x="5079288" y="839688"/>
            <a:ext cx="2597800" cy="3463726"/>
          </a:xfrm>
          <a:prstGeom prst="rect">
            <a:avLst/>
          </a:prstGeom>
          <a:noFill/>
          <a:ln w="9525" cap="flat" cmpd="sng">
            <a:solidFill>
              <a:schemeClr val="accent4"/>
            </a:solidFill>
            <a:prstDash val="solid"/>
            <a:round/>
            <a:headEnd type="none" w="sm" len="sm"/>
            <a:tailEnd type="none" w="sm" len="sm"/>
          </a:ln>
        </p:spPr>
      </p:pic>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show="0">
  <p:cSld>
    <p:spTree>
      <p:nvGrpSpPr>
        <p:cNvPr id="1" name="Shape 390"/>
        <p:cNvGrpSpPr/>
        <p:nvPr/>
      </p:nvGrpSpPr>
      <p:grpSpPr>
        <a:xfrm>
          <a:off x="0" y="0"/>
          <a:ext cx="0" cy="0"/>
          <a:chOff x="0" y="0"/>
          <a:chExt cx="0" cy="0"/>
        </a:xfrm>
      </p:grpSpPr>
      <p:sp>
        <p:nvSpPr>
          <p:cNvPr id="391" name="Google Shape;391;p35"/>
          <p:cNvSpPr txBox="1">
            <a:spLocks noGrp="1"/>
          </p:cNvSpPr>
          <p:nvPr>
            <p:ph type="body" idx="4294967295"/>
          </p:nvPr>
        </p:nvSpPr>
        <p:spPr>
          <a:xfrm>
            <a:off x="457200" y="3173644"/>
            <a:ext cx="8192400" cy="1647600"/>
          </a:xfrm>
          <a:prstGeom prst="rect">
            <a:avLst/>
          </a:prstGeom>
        </p:spPr>
        <p:txBody>
          <a:bodyPr spcFirstLastPara="1" wrap="square" lIns="91425" tIns="91425" rIns="91425" bIns="91425" anchor="b" anchorCtr="0">
            <a:noAutofit/>
          </a:bodyPr>
          <a:lstStyle/>
          <a:p>
            <a:pPr marL="0" lvl="0" indent="0" algn="ctr" rtl="0">
              <a:spcBef>
                <a:spcPts val="600"/>
              </a:spcBef>
              <a:spcAft>
                <a:spcPts val="0"/>
              </a:spcAft>
              <a:buNone/>
            </a:pPr>
            <a:r>
              <a:rPr lang="en" b="1">
                <a:solidFill>
                  <a:schemeClr val="accent1"/>
                </a:solidFill>
                <a:highlight>
                  <a:schemeClr val="lt2"/>
                </a:highlight>
                <a:latin typeface="Roboto Slab"/>
                <a:ea typeface="Roboto Slab"/>
                <a:cs typeface="Roboto Slab"/>
                <a:sym typeface="Roboto Slab"/>
              </a:rPr>
              <a:t>Desktop project</a:t>
            </a:r>
            <a:endParaRPr b="1">
              <a:solidFill>
                <a:schemeClr val="accent1"/>
              </a:solidFill>
              <a:highlight>
                <a:schemeClr val="lt2"/>
              </a:highlight>
              <a:latin typeface="Roboto Slab"/>
              <a:ea typeface="Roboto Slab"/>
              <a:cs typeface="Roboto Slab"/>
              <a:sym typeface="Roboto Slab"/>
            </a:endParaRPr>
          </a:p>
          <a:p>
            <a:pPr marL="0" lvl="0" indent="0" algn="ctr" rtl="0">
              <a:spcBef>
                <a:spcPts val="600"/>
              </a:spcBef>
              <a:spcAft>
                <a:spcPts val="0"/>
              </a:spcAft>
              <a:buNone/>
            </a:pPr>
            <a:r>
              <a:rPr lang="en" sz="1800">
                <a:highlight>
                  <a:schemeClr val="lt2"/>
                </a:highlight>
              </a:rPr>
              <a:t>Show and explain your web, app or software projects using these gadget templates.</a:t>
            </a:r>
            <a:endParaRPr sz="1800">
              <a:highlight>
                <a:schemeClr val="lt2"/>
              </a:highlight>
            </a:endParaRPr>
          </a:p>
        </p:txBody>
      </p:sp>
      <p:sp>
        <p:nvSpPr>
          <p:cNvPr id="392" name="Google Shape;392;p35"/>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82</a:t>
            </a:fld>
            <a:endParaRPr/>
          </a:p>
        </p:txBody>
      </p:sp>
      <p:grpSp>
        <p:nvGrpSpPr>
          <p:cNvPr id="393" name="Google Shape;393;p35"/>
          <p:cNvGrpSpPr/>
          <p:nvPr/>
        </p:nvGrpSpPr>
        <p:grpSpPr>
          <a:xfrm>
            <a:off x="2282299" y="798604"/>
            <a:ext cx="4542205" cy="2661224"/>
            <a:chOff x="2282299" y="798604"/>
            <a:chExt cx="4542205" cy="2661224"/>
          </a:xfrm>
        </p:grpSpPr>
        <p:sp>
          <p:nvSpPr>
            <p:cNvPr id="394" name="Google Shape;394;p35"/>
            <p:cNvSpPr/>
            <p:nvPr/>
          </p:nvSpPr>
          <p:spPr>
            <a:xfrm>
              <a:off x="2653749" y="798604"/>
              <a:ext cx="3797910" cy="2542169"/>
            </a:xfrm>
            <a:custGeom>
              <a:avLst/>
              <a:gdLst/>
              <a:ahLst/>
              <a:cxnLst/>
              <a:rect l="l" t="t" r="r" b="b"/>
              <a:pathLst>
                <a:path w="5161606" h="3454973" extrusionOk="0">
                  <a:moveTo>
                    <a:pt x="4992053" y="0"/>
                  </a:moveTo>
                  <a:lnTo>
                    <a:pt x="170498" y="0"/>
                  </a:lnTo>
                  <a:cubicBezTo>
                    <a:pt x="76200" y="0"/>
                    <a:pt x="0" y="76143"/>
                    <a:pt x="0" y="170369"/>
                  </a:cubicBezTo>
                  <a:lnTo>
                    <a:pt x="0" y="3396915"/>
                  </a:lnTo>
                  <a:cubicBezTo>
                    <a:pt x="0" y="3429275"/>
                    <a:pt x="26670" y="3454973"/>
                    <a:pt x="58102" y="3454973"/>
                  </a:cubicBezTo>
                  <a:lnTo>
                    <a:pt x="5103495" y="3454973"/>
                  </a:lnTo>
                  <a:cubicBezTo>
                    <a:pt x="5135880" y="3454973"/>
                    <a:pt x="5161598" y="3428324"/>
                    <a:pt x="5161598" y="3396915"/>
                  </a:cubicBezTo>
                  <a:lnTo>
                    <a:pt x="5161598" y="170369"/>
                  </a:lnTo>
                  <a:cubicBezTo>
                    <a:pt x="5162550" y="76143"/>
                    <a:pt x="5086350" y="0"/>
                    <a:pt x="4992053" y="0"/>
                  </a:cubicBezTo>
                  <a:close/>
                  <a:moveTo>
                    <a:pt x="4981575" y="3245581"/>
                  </a:moveTo>
                  <a:lnTo>
                    <a:pt x="190500" y="3245581"/>
                  </a:lnTo>
                  <a:lnTo>
                    <a:pt x="190500" y="199874"/>
                  </a:lnTo>
                  <a:lnTo>
                    <a:pt x="4981575" y="199874"/>
                  </a:lnTo>
                  <a:lnTo>
                    <a:pt x="4981575" y="3245581"/>
                  </a:lnTo>
                  <a:close/>
                </a:path>
              </a:pathLst>
            </a:custGeom>
            <a:solidFill>
              <a:schemeClr val="lt1"/>
            </a:solidFill>
            <a:ln w="9525"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5" name="Google Shape;395;p35"/>
            <p:cNvSpPr/>
            <p:nvPr/>
          </p:nvSpPr>
          <p:spPr>
            <a:xfrm>
              <a:off x="2282299" y="3389796"/>
              <a:ext cx="4542205" cy="70032"/>
            </a:xfrm>
            <a:custGeom>
              <a:avLst/>
              <a:gdLst/>
              <a:ahLst/>
              <a:cxnLst/>
              <a:rect l="l" t="t" r="r" b="b"/>
              <a:pathLst>
                <a:path w="6173152" h="95178" extrusionOk="0">
                  <a:moveTo>
                    <a:pt x="0" y="0"/>
                  </a:moveTo>
                  <a:cubicBezTo>
                    <a:pt x="0" y="0"/>
                    <a:pt x="129540" y="95178"/>
                    <a:pt x="450533" y="95178"/>
                  </a:cubicBezTo>
                  <a:lnTo>
                    <a:pt x="5817870" y="95178"/>
                  </a:lnTo>
                  <a:cubicBezTo>
                    <a:pt x="5948363" y="95178"/>
                    <a:pt x="6173153" y="0"/>
                    <a:pt x="6173153" y="0"/>
                  </a:cubicBezTo>
                  <a:lnTo>
                    <a:pt x="0" y="0"/>
                  </a:lnTo>
                  <a:close/>
                </a:path>
              </a:pathLst>
            </a:custGeom>
            <a:solidFill>
              <a:schemeClr val="lt2"/>
            </a:solidFill>
            <a:ln w="9525"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6" name="Google Shape;396;p35"/>
            <p:cNvSpPr/>
            <p:nvPr/>
          </p:nvSpPr>
          <p:spPr>
            <a:xfrm>
              <a:off x="2282299" y="3333770"/>
              <a:ext cx="4541505" cy="56025"/>
            </a:xfrm>
            <a:custGeom>
              <a:avLst/>
              <a:gdLst/>
              <a:ahLst/>
              <a:cxnLst/>
              <a:rect l="l" t="t" r="r" b="b"/>
              <a:pathLst>
                <a:path w="6172200" h="76142" extrusionOk="0">
                  <a:moveTo>
                    <a:pt x="0" y="76143"/>
                  </a:moveTo>
                  <a:lnTo>
                    <a:pt x="6172200" y="76143"/>
                  </a:lnTo>
                  <a:lnTo>
                    <a:pt x="6172200" y="0"/>
                  </a:lnTo>
                  <a:lnTo>
                    <a:pt x="0" y="0"/>
                  </a:lnTo>
                  <a:close/>
                </a:path>
              </a:pathLst>
            </a:custGeom>
            <a:solidFill>
              <a:schemeClr val="lt1"/>
            </a:solidFill>
            <a:ln w="9525"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 name="Google Shape;397;p35"/>
            <p:cNvSpPr/>
            <p:nvPr/>
          </p:nvSpPr>
          <p:spPr>
            <a:xfrm>
              <a:off x="4216643" y="3333770"/>
              <a:ext cx="665106" cy="35016"/>
            </a:xfrm>
            <a:custGeom>
              <a:avLst/>
              <a:gdLst/>
              <a:ahLst/>
              <a:cxnLst/>
              <a:rect l="l" t="t" r="r" b="b"/>
              <a:pathLst>
                <a:path w="903922" h="47589" extrusionOk="0">
                  <a:moveTo>
                    <a:pt x="0" y="0"/>
                  </a:moveTo>
                  <a:cubicBezTo>
                    <a:pt x="0" y="0"/>
                    <a:pt x="26670" y="47589"/>
                    <a:pt x="53340" y="47589"/>
                  </a:cubicBezTo>
                  <a:lnTo>
                    <a:pt x="850582" y="47589"/>
                  </a:lnTo>
                  <a:cubicBezTo>
                    <a:pt x="877253" y="47589"/>
                    <a:pt x="903922" y="0"/>
                    <a:pt x="903922" y="0"/>
                  </a:cubicBezTo>
                  <a:lnTo>
                    <a:pt x="0"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398" name="Google Shape;398;p35"/>
          <p:cNvPicPr preferRelativeResize="0"/>
          <p:nvPr/>
        </p:nvPicPr>
        <p:blipFill rotWithShape="1">
          <a:blip r:embed="rId3">
            <a:alphaModFix/>
          </a:blip>
          <a:srcRect b="6620"/>
          <a:stretch/>
        </p:blipFill>
        <p:spPr>
          <a:xfrm>
            <a:off x="2789475" y="945325"/>
            <a:ext cx="3530550" cy="2242675"/>
          </a:xfrm>
          <a:prstGeom prst="rect">
            <a:avLst/>
          </a:prstGeom>
          <a:noFill/>
          <a:ln w="9525" cap="flat" cmpd="sng">
            <a:solidFill>
              <a:schemeClr val="accent4"/>
            </a:solidFill>
            <a:prstDash val="solid"/>
            <a:round/>
            <a:headEnd type="none" w="sm" len="sm"/>
            <a:tailEnd type="none" w="sm" len="sm"/>
          </a:ln>
        </p:spPr>
      </p:pic>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show="0">
  <p:cSld>
    <p:spTree>
      <p:nvGrpSpPr>
        <p:cNvPr id="1" name="Shape 402"/>
        <p:cNvGrpSpPr/>
        <p:nvPr/>
      </p:nvGrpSpPr>
      <p:grpSpPr>
        <a:xfrm>
          <a:off x="0" y="0"/>
          <a:ext cx="0" cy="0"/>
          <a:chOff x="0" y="0"/>
          <a:chExt cx="0" cy="0"/>
        </a:xfrm>
      </p:grpSpPr>
      <p:sp>
        <p:nvSpPr>
          <p:cNvPr id="403" name="Google Shape;403;p36"/>
          <p:cNvSpPr txBox="1">
            <a:spLocks noGrp="1"/>
          </p:cNvSpPr>
          <p:nvPr>
            <p:ph type="ctrTitle" idx="4294967295"/>
          </p:nvPr>
        </p:nvSpPr>
        <p:spPr>
          <a:xfrm>
            <a:off x="685800" y="516542"/>
            <a:ext cx="77724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000" b="1"/>
              <a:t>Thanks!</a:t>
            </a:r>
            <a:endParaRPr sz="6000" b="1"/>
          </a:p>
        </p:txBody>
      </p:sp>
      <p:sp>
        <p:nvSpPr>
          <p:cNvPr id="404" name="Google Shape;404;p36"/>
          <p:cNvSpPr txBox="1">
            <a:spLocks noGrp="1"/>
          </p:cNvSpPr>
          <p:nvPr>
            <p:ph type="subTitle" idx="4294967295"/>
          </p:nvPr>
        </p:nvSpPr>
        <p:spPr>
          <a:xfrm>
            <a:off x="685800" y="1639913"/>
            <a:ext cx="6593700" cy="784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3600" b="1"/>
              <a:t>Any questions?</a:t>
            </a:r>
            <a:endParaRPr sz="3600" b="1"/>
          </a:p>
        </p:txBody>
      </p:sp>
      <p:sp>
        <p:nvSpPr>
          <p:cNvPr id="405" name="Google Shape;405;p36"/>
          <p:cNvSpPr txBox="1">
            <a:spLocks noGrp="1"/>
          </p:cNvSpPr>
          <p:nvPr>
            <p:ph type="body" idx="4294967295"/>
          </p:nvPr>
        </p:nvSpPr>
        <p:spPr>
          <a:xfrm>
            <a:off x="685800" y="2464406"/>
            <a:ext cx="4863900" cy="24615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You can find me at:</a:t>
            </a:r>
            <a:endParaRPr/>
          </a:p>
          <a:p>
            <a:pPr marL="0" lvl="0" indent="0" algn="l" rtl="0">
              <a:spcBef>
                <a:spcPts val="600"/>
              </a:spcBef>
              <a:spcAft>
                <a:spcPts val="0"/>
              </a:spcAft>
              <a:buNone/>
            </a:pPr>
            <a:r>
              <a:rPr lang="en"/>
              <a:t>@username &amp; user@mail.me</a:t>
            </a:r>
            <a:endParaRPr/>
          </a:p>
        </p:txBody>
      </p:sp>
      <p:sp>
        <p:nvSpPr>
          <p:cNvPr id="406" name="Google Shape;406;p36"/>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83</a:t>
            </a:fld>
            <a:endParaRPr/>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show="0">
  <p:cSld>
    <p:spTree>
      <p:nvGrpSpPr>
        <p:cNvPr id="1" name="Shape 410"/>
        <p:cNvGrpSpPr/>
        <p:nvPr/>
      </p:nvGrpSpPr>
      <p:grpSpPr>
        <a:xfrm>
          <a:off x="0" y="0"/>
          <a:ext cx="0" cy="0"/>
          <a:chOff x="0" y="0"/>
          <a:chExt cx="0" cy="0"/>
        </a:xfrm>
      </p:grpSpPr>
      <p:sp>
        <p:nvSpPr>
          <p:cNvPr id="411" name="Google Shape;411;p37"/>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Credits</a:t>
            </a:r>
            <a:endParaRPr/>
          </a:p>
        </p:txBody>
      </p:sp>
      <p:sp>
        <p:nvSpPr>
          <p:cNvPr id="412" name="Google Shape;412;p37"/>
          <p:cNvSpPr txBox="1">
            <a:spLocks noGrp="1"/>
          </p:cNvSpPr>
          <p:nvPr>
            <p:ph type="body" idx="1"/>
          </p:nvPr>
        </p:nvSpPr>
        <p:spPr>
          <a:xfrm>
            <a:off x="786150" y="1261700"/>
            <a:ext cx="7571700" cy="35736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2400"/>
              <a:t>Special thanks to all the people who made and released these awesome resources for free:</a:t>
            </a:r>
            <a:endParaRPr sz="2400"/>
          </a:p>
          <a:p>
            <a:pPr marL="457200" lvl="0" indent="-381000" algn="l" rtl="0">
              <a:lnSpc>
                <a:spcPct val="115000"/>
              </a:lnSpc>
              <a:spcBef>
                <a:spcPts val="600"/>
              </a:spcBef>
              <a:spcAft>
                <a:spcPts val="0"/>
              </a:spcAft>
              <a:buSzPts val="2400"/>
              <a:buChar char="◎"/>
            </a:pPr>
            <a:r>
              <a:rPr lang="en" sz="2400"/>
              <a:t>Presentation template by </a:t>
            </a:r>
            <a:r>
              <a:rPr lang="en" sz="2400" u="sng">
                <a:hlinkClick r:id="rId3"/>
              </a:rPr>
              <a:t>SlidesCarnival</a:t>
            </a:r>
            <a:endParaRPr sz="2400"/>
          </a:p>
          <a:p>
            <a:pPr marL="457200" lvl="0" indent="-381000" algn="l" rtl="0">
              <a:lnSpc>
                <a:spcPct val="115000"/>
              </a:lnSpc>
              <a:spcBef>
                <a:spcPts val="0"/>
              </a:spcBef>
              <a:spcAft>
                <a:spcPts val="0"/>
              </a:spcAft>
              <a:buSzPts val="2400"/>
              <a:buChar char="◎"/>
            </a:pPr>
            <a:r>
              <a:rPr lang="en" sz="2400"/>
              <a:t>Photographs by </a:t>
            </a:r>
            <a:r>
              <a:rPr lang="en" sz="2400" u="sng">
                <a:hlinkClick r:id="rId4"/>
              </a:rPr>
              <a:t>Unsplash</a:t>
            </a:r>
            <a:endParaRPr sz="2400"/>
          </a:p>
        </p:txBody>
      </p:sp>
      <p:sp>
        <p:nvSpPr>
          <p:cNvPr id="413" name="Google Shape;413;p37"/>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84</a:t>
            </a:fld>
            <a:endParaRPr/>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show="0">
  <p:cSld>
    <p:spTree>
      <p:nvGrpSpPr>
        <p:cNvPr id="1" name="Shape 417"/>
        <p:cNvGrpSpPr/>
        <p:nvPr/>
      </p:nvGrpSpPr>
      <p:grpSpPr>
        <a:xfrm>
          <a:off x="0" y="0"/>
          <a:ext cx="0" cy="0"/>
          <a:chOff x="0" y="0"/>
          <a:chExt cx="0" cy="0"/>
        </a:xfrm>
      </p:grpSpPr>
      <p:sp>
        <p:nvSpPr>
          <p:cNvPr id="418" name="Google Shape;418;p38"/>
          <p:cNvSpPr txBox="1">
            <a:spLocks noGrp="1"/>
          </p:cNvSpPr>
          <p:nvPr>
            <p:ph type="ctrTitle"/>
          </p:nvPr>
        </p:nvSpPr>
        <p:spPr>
          <a:xfrm>
            <a:off x="1546025" y="1754794"/>
            <a:ext cx="58326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solidFill>
                  <a:schemeClr val="accent4"/>
                </a:solidFill>
              </a:rPr>
              <a:t>2.</a:t>
            </a:r>
            <a:br>
              <a:rPr lang="en"/>
            </a:br>
            <a:r>
              <a:rPr lang="en"/>
              <a:t>Extra Resources</a:t>
            </a:r>
            <a:endParaRPr/>
          </a:p>
        </p:txBody>
      </p:sp>
      <p:sp>
        <p:nvSpPr>
          <p:cNvPr id="419" name="Google Shape;419;p38"/>
          <p:cNvSpPr txBox="1">
            <a:spLocks noGrp="1"/>
          </p:cNvSpPr>
          <p:nvPr>
            <p:ph type="subTitle" idx="1"/>
          </p:nvPr>
        </p:nvSpPr>
        <p:spPr>
          <a:xfrm>
            <a:off x="1546025" y="3011511"/>
            <a:ext cx="5832600" cy="7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a:t>For Business Plans, Marketing Plans, Project Proposals, Lessons, etc</a:t>
            </a:r>
            <a:endParaRPr sz="2800"/>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show="0">
  <p:cSld>
    <p:spTree>
      <p:nvGrpSpPr>
        <p:cNvPr id="1" name="Shape 423"/>
        <p:cNvGrpSpPr/>
        <p:nvPr/>
      </p:nvGrpSpPr>
      <p:grpSpPr>
        <a:xfrm>
          <a:off x="0" y="0"/>
          <a:ext cx="0" cy="0"/>
          <a:chOff x="0" y="0"/>
          <a:chExt cx="0" cy="0"/>
        </a:xfrm>
      </p:grpSpPr>
      <p:sp>
        <p:nvSpPr>
          <p:cNvPr id="424" name="Google Shape;424;p39"/>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Timeline</a:t>
            </a:r>
            <a:endParaRPr/>
          </a:p>
        </p:txBody>
      </p:sp>
      <p:sp>
        <p:nvSpPr>
          <p:cNvPr id="425" name="Google Shape;425;p39"/>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86</a:t>
            </a:fld>
            <a:endParaRPr/>
          </a:p>
        </p:txBody>
      </p:sp>
      <p:sp>
        <p:nvSpPr>
          <p:cNvPr id="426" name="Google Shape;426;p39"/>
          <p:cNvSpPr/>
          <p:nvPr/>
        </p:nvSpPr>
        <p:spPr>
          <a:xfrm>
            <a:off x="7735208" y="2451150"/>
            <a:ext cx="822900" cy="393600"/>
          </a:xfrm>
          <a:prstGeom prst="homePlate">
            <a:avLst>
              <a:gd name="adj" fmla="val 32030"/>
            </a:avLst>
          </a:prstGeom>
          <a:solidFill>
            <a:schemeClr val="accent4"/>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Source Sans Pro"/>
                <a:ea typeface="Source Sans Pro"/>
                <a:cs typeface="Source Sans Pro"/>
                <a:sym typeface="Source Sans Pro"/>
              </a:rPr>
              <a:t>DEC</a:t>
            </a:r>
            <a:endParaRPr sz="1000">
              <a:solidFill>
                <a:schemeClr val="lt1"/>
              </a:solidFill>
              <a:latin typeface="Source Sans Pro"/>
              <a:ea typeface="Source Sans Pro"/>
              <a:cs typeface="Source Sans Pro"/>
              <a:sym typeface="Source Sans Pro"/>
            </a:endParaRPr>
          </a:p>
        </p:txBody>
      </p:sp>
      <p:sp>
        <p:nvSpPr>
          <p:cNvPr id="427" name="Google Shape;427;p39"/>
          <p:cNvSpPr/>
          <p:nvPr/>
        </p:nvSpPr>
        <p:spPr>
          <a:xfrm>
            <a:off x="7075124" y="2451150"/>
            <a:ext cx="822900" cy="393600"/>
          </a:xfrm>
          <a:prstGeom prst="homePlate">
            <a:avLst>
              <a:gd name="adj" fmla="val 32030"/>
            </a:avLst>
          </a:prstGeom>
          <a:solidFill>
            <a:schemeClr val="accent4"/>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Source Sans Pro"/>
                <a:ea typeface="Source Sans Pro"/>
                <a:cs typeface="Source Sans Pro"/>
                <a:sym typeface="Source Sans Pro"/>
              </a:rPr>
              <a:t>NOV</a:t>
            </a:r>
            <a:endParaRPr sz="1000">
              <a:solidFill>
                <a:schemeClr val="lt1"/>
              </a:solidFill>
              <a:latin typeface="Source Sans Pro"/>
              <a:ea typeface="Source Sans Pro"/>
              <a:cs typeface="Source Sans Pro"/>
              <a:sym typeface="Source Sans Pro"/>
            </a:endParaRPr>
          </a:p>
        </p:txBody>
      </p:sp>
      <p:sp>
        <p:nvSpPr>
          <p:cNvPr id="428" name="Google Shape;428;p39"/>
          <p:cNvSpPr/>
          <p:nvPr/>
        </p:nvSpPr>
        <p:spPr>
          <a:xfrm>
            <a:off x="6415040" y="2451150"/>
            <a:ext cx="822900" cy="393600"/>
          </a:xfrm>
          <a:prstGeom prst="homePlate">
            <a:avLst>
              <a:gd name="adj" fmla="val 32030"/>
            </a:avLst>
          </a:prstGeom>
          <a:solidFill>
            <a:schemeClr val="accent4"/>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Source Sans Pro"/>
                <a:ea typeface="Source Sans Pro"/>
                <a:cs typeface="Source Sans Pro"/>
                <a:sym typeface="Source Sans Pro"/>
              </a:rPr>
              <a:t>OCT</a:t>
            </a:r>
            <a:endParaRPr sz="1000">
              <a:solidFill>
                <a:schemeClr val="lt1"/>
              </a:solidFill>
              <a:latin typeface="Source Sans Pro"/>
              <a:ea typeface="Source Sans Pro"/>
              <a:cs typeface="Source Sans Pro"/>
              <a:sym typeface="Source Sans Pro"/>
            </a:endParaRPr>
          </a:p>
        </p:txBody>
      </p:sp>
      <p:sp>
        <p:nvSpPr>
          <p:cNvPr id="429" name="Google Shape;429;p39"/>
          <p:cNvSpPr/>
          <p:nvPr/>
        </p:nvSpPr>
        <p:spPr>
          <a:xfrm>
            <a:off x="5754956" y="2451150"/>
            <a:ext cx="822900" cy="393600"/>
          </a:xfrm>
          <a:prstGeom prst="homePlate">
            <a:avLst>
              <a:gd name="adj" fmla="val 32030"/>
            </a:avLst>
          </a:prstGeom>
          <a:solidFill>
            <a:schemeClr val="accent3"/>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Source Sans Pro"/>
                <a:ea typeface="Source Sans Pro"/>
                <a:cs typeface="Source Sans Pro"/>
                <a:sym typeface="Source Sans Pro"/>
              </a:rPr>
              <a:t>SEP</a:t>
            </a:r>
            <a:endParaRPr sz="1000">
              <a:solidFill>
                <a:schemeClr val="lt1"/>
              </a:solidFill>
              <a:latin typeface="Source Sans Pro"/>
              <a:ea typeface="Source Sans Pro"/>
              <a:cs typeface="Source Sans Pro"/>
              <a:sym typeface="Source Sans Pro"/>
            </a:endParaRPr>
          </a:p>
        </p:txBody>
      </p:sp>
      <p:sp>
        <p:nvSpPr>
          <p:cNvPr id="430" name="Google Shape;430;p39"/>
          <p:cNvSpPr/>
          <p:nvPr/>
        </p:nvSpPr>
        <p:spPr>
          <a:xfrm>
            <a:off x="5094872" y="2451150"/>
            <a:ext cx="822900" cy="393600"/>
          </a:xfrm>
          <a:prstGeom prst="homePlate">
            <a:avLst>
              <a:gd name="adj" fmla="val 32030"/>
            </a:avLst>
          </a:prstGeom>
          <a:solidFill>
            <a:schemeClr val="accent3"/>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Source Sans Pro"/>
                <a:ea typeface="Source Sans Pro"/>
                <a:cs typeface="Source Sans Pro"/>
                <a:sym typeface="Source Sans Pro"/>
              </a:rPr>
              <a:t>AUG</a:t>
            </a:r>
            <a:endParaRPr sz="1000">
              <a:solidFill>
                <a:schemeClr val="lt1"/>
              </a:solidFill>
              <a:latin typeface="Source Sans Pro"/>
              <a:ea typeface="Source Sans Pro"/>
              <a:cs typeface="Source Sans Pro"/>
              <a:sym typeface="Source Sans Pro"/>
            </a:endParaRPr>
          </a:p>
        </p:txBody>
      </p:sp>
      <p:sp>
        <p:nvSpPr>
          <p:cNvPr id="431" name="Google Shape;431;p39"/>
          <p:cNvSpPr/>
          <p:nvPr/>
        </p:nvSpPr>
        <p:spPr>
          <a:xfrm>
            <a:off x="4434788" y="2451150"/>
            <a:ext cx="822900" cy="393600"/>
          </a:xfrm>
          <a:prstGeom prst="homePlate">
            <a:avLst>
              <a:gd name="adj" fmla="val 32030"/>
            </a:avLst>
          </a:prstGeom>
          <a:solidFill>
            <a:schemeClr val="accent3"/>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Source Sans Pro"/>
                <a:ea typeface="Source Sans Pro"/>
                <a:cs typeface="Source Sans Pro"/>
                <a:sym typeface="Source Sans Pro"/>
              </a:rPr>
              <a:t>JUL</a:t>
            </a:r>
            <a:endParaRPr sz="1000">
              <a:solidFill>
                <a:schemeClr val="lt1"/>
              </a:solidFill>
              <a:latin typeface="Source Sans Pro"/>
              <a:ea typeface="Source Sans Pro"/>
              <a:cs typeface="Source Sans Pro"/>
              <a:sym typeface="Source Sans Pro"/>
            </a:endParaRPr>
          </a:p>
        </p:txBody>
      </p:sp>
      <p:sp>
        <p:nvSpPr>
          <p:cNvPr id="432" name="Google Shape;432;p39"/>
          <p:cNvSpPr/>
          <p:nvPr/>
        </p:nvSpPr>
        <p:spPr>
          <a:xfrm>
            <a:off x="3774704" y="2451150"/>
            <a:ext cx="822900" cy="393600"/>
          </a:xfrm>
          <a:prstGeom prst="homePlate">
            <a:avLst>
              <a:gd name="adj" fmla="val 32030"/>
            </a:avLst>
          </a:prstGeom>
          <a:solidFill>
            <a:schemeClr val="accent2"/>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Source Sans Pro"/>
                <a:ea typeface="Source Sans Pro"/>
                <a:cs typeface="Source Sans Pro"/>
                <a:sym typeface="Source Sans Pro"/>
              </a:rPr>
              <a:t>JUN</a:t>
            </a:r>
            <a:endParaRPr sz="1000">
              <a:solidFill>
                <a:schemeClr val="lt1"/>
              </a:solidFill>
              <a:latin typeface="Source Sans Pro"/>
              <a:ea typeface="Source Sans Pro"/>
              <a:cs typeface="Source Sans Pro"/>
              <a:sym typeface="Source Sans Pro"/>
            </a:endParaRPr>
          </a:p>
        </p:txBody>
      </p:sp>
      <p:sp>
        <p:nvSpPr>
          <p:cNvPr id="433" name="Google Shape;433;p39"/>
          <p:cNvSpPr/>
          <p:nvPr/>
        </p:nvSpPr>
        <p:spPr>
          <a:xfrm>
            <a:off x="3114619" y="2451150"/>
            <a:ext cx="822900" cy="393600"/>
          </a:xfrm>
          <a:prstGeom prst="homePlate">
            <a:avLst>
              <a:gd name="adj" fmla="val 32030"/>
            </a:avLst>
          </a:prstGeom>
          <a:solidFill>
            <a:schemeClr val="accent2"/>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Source Sans Pro"/>
                <a:ea typeface="Source Sans Pro"/>
                <a:cs typeface="Source Sans Pro"/>
                <a:sym typeface="Source Sans Pro"/>
              </a:rPr>
              <a:t>MAY</a:t>
            </a:r>
            <a:endParaRPr sz="1000">
              <a:solidFill>
                <a:schemeClr val="lt1"/>
              </a:solidFill>
              <a:latin typeface="Source Sans Pro"/>
              <a:ea typeface="Source Sans Pro"/>
              <a:cs typeface="Source Sans Pro"/>
              <a:sym typeface="Source Sans Pro"/>
            </a:endParaRPr>
          </a:p>
        </p:txBody>
      </p:sp>
      <p:sp>
        <p:nvSpPr>
          <p:cNvPr id="434" name="Google Shape;434;p39"/>
          <p:cNvSpPr/>
          <p:nvPr/>
        </p:nvSpPr>
        <p:spPr>
          <a:xfrm>
            <a:off x="2454535" y="2451150"/>
            <a:ext cx="822900" cy="393600"/>
          </a:xfrm>
          <a:prstGeom prst="homePlate">
            <a:avLst>
              <a:gd name="adj" fmla="val 32030"/>
            </a:avLst>
          </a:prstGeom>
          <a:solidFill>
            <a:schemeClr val="accent2"/>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Source Sans Pro"/>
                <a:ea typeface="Source Sans Pro"/>
                <a:cs typeface="Source Sans Pro"/>
                <a:sym typeface="Source Sans Pro"/>
              </a:rPr>
              <a:t>APR</a:t>
            </a:r>
            <a:endParaRPr sz="1000">
              <a:solidFill>
                <a:schemeClr val="lt1"/>
              </a:solidFill>
              <a:latin typeface="Source Sans Pro"/>
              <a:ea typeface="Source Sans Pro"/>
              <a:cs typeface="Source Sans Pro"/>
              <a:sym typeface="Source Sans Pro"/>
            </a:endParaRPr>
          </a:p>
        </p:txBody>
      </p:sp>
      <p:sp>
        <p:nvSpPr>
          <p:cNvPr id="435" name="Google Shape;435;p39"/>
          <p:cNvSpPr/>
          <p:nvPr/>
        </p:nvSpPr>
        <p:spPr>
          <a:xfrm>
            <a:off x="1794451" y="2451150"/>
            <a:ext cx="822900" cy="393600"/>
          </a:xfrm>
          <a:prstGeom prst="homePlate">
            <a:avLst>
              <a:gd name="adj" fmla="val 32030"/>
            </a:avLst>
          </a:prstGeom>
          <a:solidFill>
            <a:schemeClr val="accent1"/>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Source Sans Pro"/>
                <a:ea typeface="Source Sans Pro"/>
                <a:cs typeface="Source Sans Pro"/>
                <a:sym typeface="Source Sans Pro"/>
              </a:rPr>
              <a:t>MAR</a:t>
            </a:r>
            <a:endParaRPr sz="1000">
              <a:solidFill>
                <a:schemeClr val="lt1"/>
              </a:solidFill>
              <a:latin typeface="Source Sans Pro"/>
              <a:ea typeface="Source Sans Pro"/>
              <a:cs typeface="Source Sans Pro"/>
              <a:sym typeface="Source Sans Pro"/>
            </a:endParaRPr>
          </a:p>
        </p:txBody>
      </p:sp>
      <p:sp>
        <p:nvSpPr>
          <p:cNvPr id="436" name="Google Shape;436;p39"/>
          <p:cNvSpPr/>
          <p:nvPr/>
        </p:nvSpPr>
        <p:spPr>
          <a:xfrm>
            <a:off x="1134367" y="2451150"/>
            <a:ext cx="822900" cy="393600"/>
          </a:xfrm>
          <a:prstGeom prst="homePlate">
            <a:avLst>
              <a:gd name="adj" fmla="val 32030"/>
            </a:avLst>
          </a:prstGeom>
          <a:solidFill>
            <a:schemeClr val="accent1"/>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Source Sans Pro"/>
                <a:ea typeface="Source Sans Pro"/>
                <a:cs typeface="Source Sans Pro"/>
                <a:sym typeface="Source Sans Pro"/>
              </a:rPr>
              <a:t>FEB</a:t>
            </a:r>
            <a:endParaRPr sz="1000">
              <a:solidFill>
                <a:schemeClr val="lt1"/>
              </a:solidFill>
              <a:latin typeface="Source Sans Pro"/>
              <a:ea typeface="Source Sans Pro"/>
              <a:cs typeface="Source Sans Pro"/>
              <a:sym typeface="Source Sans Pro"/>
            </a:endParaRPr>
          </a:p>
        </p:txBody>
      </p:sp>
      <p:sp>
        <p:nvSpPr>
          <p:cNvPr id="437" name="Google Shape;437;p39"/>
          <p:cNvSpPr/>
          <p:nvPr/>
        </p:nvSpPr>
        <p:spPr>
          <a:xfrm>
            <a:off x="474283" y="2451150"/>
            <a:ext cx="822900" cy="393600"/>
          </a:xfrm>
          <a:prstGeom prst="homePlate">
            <a:avLst>
              <a:gd name="adj" fmla="val 32030"/>
            </a:avLst>
          </a:prstGeom>
          <a:solidFill>
            <a:schemeClr val="accent1"/>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Source Sans Pro"/>
                <a:ea typeface="Source Sans Pro"/>
                <a:cs typeface="Source Sans Pro"/>
                <a:sym typeface="Source Sans Pro"/>
              </a:rPr>
              <a:t>JAN</a:t>
            </a:r>
            <a:endParaRPr sz="1000">
              <a:solidFill>
                <a:schemeClr val="lt1"/>
              </a:solidFill>
              <a:latin typeface="Source Sans Pro"/>
              <a:ea typeface="Source Sans Pro"/>
              <a:cs typeface="Source Sans Pro"/>
              <a:sym typeface="Source Sans Pro"/>
            </a:endParaRPr>
          </a:p>
        </p:txBody>
      </p:sp>
      <p:sp>
        <p:nvSpPr>
          <p:cNvPr id="438" name="Google Shape;438;p39"/>
          <p:cNvSpPr/>
          <p:nvPr/>
        </p:nvSpPr>
        <p:spPr>
          <a:xfrm>
            <a:off x="0" y="2451150"/>
            <a:ext cx="637200" cy="393600"/>
          </a:xfrm>
          <a:prstGeom prst="homePlate">
            <a:avLst>
              <a:gd name="adj" fmla="val 32030"/>
            </a:avLst>
          </a:prstGeom>
          <a:solidFill>
            <a:schemeClr val="lt2"/>
          </a:solidFill>
          <a:ln>
            <a:noFill/>
          </a:ln>
          <a:effectLst>
            <a:outerShdw blurRad="28575" dist="9525" algn="bl" rotWithShape="0">
              <a:srgbClr val="000000">
                <a:alpha val="20000"/>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1000">
              <a:solidFill>
                <a:schemeClr val="dk1"/>
              </a:solidFill>
            </a:endParaRPr>
          </a:p>
        </p:txBody>
      </p:sp>
      <p:cxnSp>
        <p:nvCxnSpPr>
          <p:cNvPr id="439" name="Google Shape;439;p39"/>
          <p:cNvCxnSpPr/>
          <p:nvPr/>
        </p:nvCxnSpPr>
        <p:spPr>
          <a:xfrm rot="10800000">
            <a:off x="768923" y="1977131"/>
            <a:ext cx="0" cy="498600"/>
          </a:xfrm>
          <a:prstGeom prst="straightConnector1">
            <a:avLst/>
          </a:prstGeom>
          <a:noFill/>
          <a:ln w="9525" cap="flat" cmpd="sng">
            <a:solidFill>
              <a:schemeClr val="lt2"/>
            </a:solidFill>
            <a:prstDash val="solid"/>
            <a:round/>
            <a:headEnd type="oval" w="med" len="med"/>
            <a:tailEnd type="oval" w="med" len="med"/>
          </a:ln>
        </p:spPr>
      </p:cxnSp>
      <p:sp>
        <p:nvSpPr>
          <p:cNvPr id="440" name="Google Shape;440;p39"/>
          <p:cNvSpPr txBox="1"/>
          <p:nvPr/>
        </p:nvSpPr>
        <p:spPr>
          <a:xfrm>
            <a:off x="727900" y="1422400"/>
            <a:ext cx="12495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a:solidFill>
                  <a:schemeClr val="dk2"/>
                </a:solidFill>
                <a:latin typeface="Source Sans Pro"/>
                <a:ea typeface="Source Sans Pro"/>
                <a:cs typeface="Source Sans Pro"/>
                <a:sym typeface="Source Sans Pro"/>
              </a:rPr>
              <a:t>Blue is the colour of the clear sky and the deep sea</a:t>
            </a:r>
            <a:endParaRPr sz="900">
              <a:solidFill>
                <a:schemeClr val="dk2"/>
              </a:solidFill>
              <a:latin typeface="Source Sans Pro"/>
              <a:ea typeface="Source Sans Pro"/>
              <a:cs typeface="Source Sans Pro"/>
              <a:sym typeface="Source Sans Pro"/>
            </a:endParaRPr>
          </a:p>
        </p:txBody>
      </p:sp>
      <p:cxnSp>
        <p:nvCxnSpPr>
          <p:cNvPr id="441" name="Google Shape;441;p39"/>
          <p:cNvCxnSpPr/>
          <p:nvPr/>
        </p:nvCxnSpPr>
        <p:spPr>
          <a:xfrm rot="10800000">
            <a:off x="2090158" y="1977131"/>
            <a:ext cx="0" cy="498600"/>
          </a:xfrm>
          <a:prstGeom prst="straightConnector1">
            <a:avLst/>
          </a:prstGeom>
          <a:noFill/>
          <a:ln w="9525" cap="flat" cmpd="sng">
            <a:solidFill>
              <a:schemeClr val="lt2"/>
            </a:solidFill>
            <a:prstDash val="solid"/>
            <a:round/>
            <a:headEnd type="oval" w="med" len="med"/>
            <a:tailEnd type="oval" w="med" len="med"/>
          </a:ln>
        </p:spPr>
      </p:cxnSp>
      <p:sp>
        <p:nvSpPr>
          <p:cNvPr id="442" name="Google Shape;442;p39"/>
          <p:cNvSpPr txBox="1"/>
          <p:nvPr/>
        </p:nvSpPr>
        <p:spPr>
          <a:xfrm>
            <a:off x="2050642" y="1422400"/>
            <a:ext cx="12495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a:solidFill>
                  <a:schemeClr val="dk2"/>
                </a:solidFill>
                <a:latin typeface="Source Sans Pro"/>
                <a:ea typeface="Source Sans Pro"/>
                <a:cs typeface="Source Sans Pro"/>
                <a:sym typeface="Source Sans Pro"/>
              </a:rPr>
              <a:t>Red is the colour of danger and courage</a:t>
            </a:r>
            <a:endParaRPr sz="900">
              <a:solidFill>
                <a:schemeClr val="dk2"/>
              </a:solidFill>
              <a:latin typeface="Source Sans Pro"/>
              <a:ea typeface="Source Sans Pro"/>
              <a:cs typeface="Source Sans Pro"/>
              <a:sym typeface="Source Sans Pro"/>
            </a:endParaRPr>
          </a:p>
        </p:txBody>
      </p:sp>
      <p:cxnSp>
        <p:nvCxnSpPr>
          <p:cNvPr id="443" name="Google Shape;443;p39"/>
          <p:cNvCxnSpPr/>
          <p:nvPr/>
        </p:nvCxnSpPr>
        <p:spPr>
          <a:xfrm rot="10800000">
            <a:off x="3411393" y="1977131"/>
            <a:ext cx="0" cy="498600"/>
          </a:xfrm>
          <a:prstGeom prst="straightConnector1">
            <a:avLst/>
          </a:prstGeom>
          <a:noFill/>
          <a:ln w="9525" cap="flat" cmpd="sng">
            <a:solidFill>
              <a:schemeClr val="lt2"/>
            </a:solidFill>
            <a:prstDash val="solid"/>
            <a:round/>
            <a:headEnd type="oval" w="med" len="med"/>
            <a:tailEnd type="oval" w="med" len="med"/>
          </a:ln>
        </p:spPr>
      </p:cxnSp>
      <p:sp>
        <p:nvSpPr>
          <p:cNvPr id="444" name="Google Shape;444;p39"/>
          <p:cNvSpPr txBox="1"/>
          <p:nvPr/>
        </p:nvSpPr>
        <p:spPr>
          <a:xfrm>
            <a:off x="3373384" y="1422400"/>
            <a:ext cx="12495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a:solidFill>
                  <a:schemeClr val="dk2"/>
                </a:solidFill>
                <a:latin typeface="Source Sans Pro"/>
                <a:ea typeface="Source Sans Pro"/>
                <a:cs typeface="Source Sans Pro"/>
                <a:sym typeface="Source Sans Pro"/>
              </a:rPr>
              <a:t>Black is the color of ebony and of outer space</a:t>
            </a:r>
            <a:endParaRPr sz="900">
              <a:solidFill>
                <a:schemeClr val="dk2"/>
              </a:solidFill>
              <a:latin typeface="Source Sans Pro"/>
              <a:ea typeface="Source Sans Pro"/>
              <a:cs typeface="Source Sans Pro"/>
              <a:sym typeface="Source Sans Pro"/>
            </a:endParaRPr>
          </a:p>
        </p:txBody>
      </p:sp>
      <p:cxnSp>
        <p:nvCxnSpPr>
          <p:cNvPr id="445" name="Google Shape;445;p39"/>
          <p:cNvCxnSpPr/>
          <p:nvPr/>
        </p:nvCxnSpPr>
        <p:spPr>
          <a:xfrm rot="10800000">
            <a:off x="4732628" y="1977131"/>
            <a:ext cx="0" cy="498600"/>
          </a:xfrm>
          <a:prstGeom prst="straightConnector1">
            <a:avLst/>
          </a:prstGeom>
          <a:noFill/>
          <a:ln w="9525" cap="flat" cmpd="sng">
            <a:solidFill>
              <a:schemeClr val="lt2"/>
            </a:solidFill>
            <a:prstDash val="solid"/>
            <a:round/>
            <a:headEnd type="oval" w="med" len="med"/>
            <a:tailEnd type="oval" w="med" len="med"/>
          </a:ln>
        </p:spPr>
      </p:cxnSp>
      <p:sp>
        <p:nvSpPr>
          <p:cNvPr id="446" name="Google Shape;446;p39"/>
          <p:cNvSpPr txBox="1"/>
          <p:nvPr/>
        </p:nvSpPr>
        <p:spPr>
          <a:xfrm>
            <a:off x="4696126" y="1422400"/>
            <a:ext cx="12495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a:solidFill>
                  <a:schemeClr val="dk2"/>
                </a:solidFill>
                <a:latin typeface="Source Sans Pro"/>
                <a:ea typeface="Source Sans Pro"/>
                <a:cs typeface="Source Sans Pro"/>
                <a:sym typeface="Source Sans Pro"/>
              </a:rPr>
              <a:t>Yellow is the color of gold, butter and ripe lemons</a:t>
            </a:r>
            <a:endParaRPr sz="900">
              <a:solidFill>
                <a:schemeClr val="dk2"/>
              </a:solidFill>
              <a:latin typeface="Source Sans Pro"/>
              <a:ea typeface="Source Sans Pro"/>
              <a:cs typeface="Source Sans Pro"/>
              <a:sym typeface="Source Sans Pro"/>
            </a:endParaRPr>
          </a:p>
        </p:txBody>
      </p:sp>
      <p:cxnSp>
        <p:nvCxnSpPr>
          <p:cNvPr id="447" name="Google Shape;447;p39"/>
          <p:cNvCxnSpPr/>
          <p:nvPr/>
        </p:nvCxnSpPr>
        <p:spPr>
          <a:xfrm rot="10800000">
            <a:off x="6053863" y="1977131"/>
            <a:ext cx="0" cy="498600"/>
          </a:xfrm>
          <a:prstGeom prst="straightConnector1">
            <a:avLst/>
          </a:prstGeom>
          <a:noFill/>
          <a:ln w="9525" cap="flat" cmpd="sng">
            <a:solidFill>
              <a:schemeClr val="lt2"/>
            </a:solidFill>
            <a:prstDash val="solid"/>
            <a:round/>
            <a:headEnd type="oval" w="med" len="med"/>
            <a:tailEnd type="oval" w="med" len="med"/>
          </a:ln>
        </p:spPr>
      </p:cxnSp>
      <p:sp>
        <p:nvSpPr>
          <p:cNvPr id="448" name="Google Shape;448;p39"/>
          <p:cNvSpPr txBox="1"/>
          <p:nvPr/>
        </p:nvSpPr>
        <p:spPr>
          <a:xfrm>
            <a:off x="6018868" y="1422400"/>
            <a:ext cx="12495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a:solidFill>
                  <a:schemeClr val="dk2"/>
                </a:solidFill>
                <a:latin typeface="Source Sans Pro"/>
                <a:ea typeface="Source Sans Pro"/>
                <a:cs typeface="Source Sans Pro"/>
                <a:sym typeface="Source Sans Pro"/>
              </a:rPr>
              <a:t>White is the color of milk and fresh snow</a:t>
            </a:r>
            <a:endParaRPr sz="900">
              <a:solidFill>
                <a:schemeClr val="dk2"/>
              </a:solidFill>
              <a:latin typeface="Source Sans Pro"/>
              <a:ea typeface="Source Sans Pro"/>
              <a:cs typeface="Source Sans Pro"/>
              <a:sym typeface="Source Sans Pro"/>
            </a:endParaRPr>
          </a:p>
        </p:txBody>
      </p:sp>
      <p:cxnSp>
        <p:nvCxnSpPr>
          <p:cNvPr id="449" name="Google Shape;449;p39"/>
          <p:cNvCxnSpPr/>
          <p:nvPr/>
        </p:nvCxnSpPr>
        <p:spPr>
          <a:xfrm rot="10800000">
            <a:off x="7375098" y="1977131"/>
            <a:ext cx="0" cy="498600"/>
          </a:xfrm>
          <a:prstGeom prst="straightConnector1">
            <a:avLst/>
          </a:prstGeom>
          <a:noFill/>
          <a:ln w="9525" cap="flat" cmpd="sng">
            <a:solidFill>
              <a:schemeClr val="lt2"/>
            </a:solidFill>
            <a:prstDash val="solid"/>
            <a:round/>
            <a:headEnd type="oval" w="med" len="med"/>
            <a:tailEnd type="oval" w="med" len="med"/>
          </a:ln>
        </p:spPr>
      </p:cxnSp>
      <p:sp>
        <p:nvSpPr>
          <p:cNvPr id="450" name="Google Shape;450;p39"/>
          <p:cNvSpPr txBox="1"/>
          <p:nvPr/>
        </p:nvSpPr>
        <p:spPr>
          <a:xfrm>
            <a:off x="7341610" y="1422400"/>
            <a:ext cx="12495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a:solidFill>
                  <a:schemeClr val="dk2"/>
                </a:solidFill>
                <a:latin typeface="Source Sans Pro"/>
                <a:ea typeface="Source Sans Pro"/>
                <a:cs typeface="Source Sans Pro"/>
                <a:sym typeface="Source Sans Pro"/>
              </a:rPr>
              <a:t>Blue is the colour of the clear sky and the deep sea</a:t>
            </a:r>
            <a:endParaRPr sz="900">
              <a:solidFill>
                <a:schemeClr val="dk2"/>
              </a:solidFill>
              <a:latin typeface="Source Sans Pro"/>
              <a:ea typeface="Source Sans Pro"/>
              <a:cs typeface="Source Sans Pro"/>
              <a:sym typeface="Source Sans Pro"/>
            </a:endParaRPr>
          </a:p>
        </p:txBody>
      </p:sp>
      <p:cxnSp>
        <p:nvCxnSpPr>
          <p:cNvPr id="451" name="Google Shape;451;p39"/>
          <p:cNvCxnSpPr/>
          <p:nvPr/>
        </p:nvCxnSpPr>
        <p:spPr>
          <a:xfrm rot="10800000">
            <a:off x="1439687" y="2820169"/>
            <a:ext cx="0" cy="498600"/>
          </a:xfrm>
          <a:prstGeom prst="straightConnector1">
            <a:avLst/>
          </a:prstGeom>
          <a:noFill/>
          <a:ln w="9525" cap="flat" cmpd="sng">
            <a:solidFill>
              <a:schemeClr val="lt2"/>
            </a:solidFill>
            <a:prstDash val="solid"/>
            <a:round/>
            <a:headEnd type="oval" w="med" len="med"/>
            <a:tailEnd type="oval" w="med" len="med"/>
          </a:ln>
        </p:spPr>
      </p:cxnSp>
      <p:sp>
        <p:nvSpPr>
          <p:cNvPr id="452" name="Google Shape;452;p39"/>
          <p:cNvSpPr txBox="1"/>
          <p:nvPr/>
        </p:nvSpPr>
        <p:spPr>
          <a:xfrm>
            <a:off x="1369548" y="3343350"/>
            <a:ext cx="12495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a:solidFill>
                  <a:schemeClr val="dk2"/>
                </a:solidFill>
                <a:latin typeface="Source Sans Pro"/>
                <a:ea typeface="Source Sans Pro"/>
                <a:cs typeface="Source Sans Pro"/>
                <a:sym typeface="Source Sans Pro"/>
              </a:rPr>
              <a:t>Yellow is the color of gold, butter and ripe lemons</a:t>
            </a:r>
            <a:endParaRPr sz="900">
              <a:solidFill>
                <a:schemeClr val="dk2"/>
              </a:solidFill>
              <a:latin typeface="Source Sans Pro"/>
              <a:ea typeface="Source Sans Pro"/>
              <a:cs typeface="Source Sans Pro"/>
              <a:sym typeface="Source Sans Pro"/>
            </a:endParaRPr>
          </a:p>
        </p:txBody>
      </p:sp>
      <p:cxnSp>
        <p:nvCxnSpPr>
          <p:cNvPr id="453" name="Google Shape;453;p39"/>
          <p:cNvCxnSpPr/>
          <p:nvPr/>
        </p:nvCxnSpPr>
        <p:spPr>
          <a:xfrm rot="10800000">
            <a:off x="2760922" y="2820169"/>
            <a:ext cx="0" cy="498600"/>
          </a:xfrm>
          <a:prstGeom prst="straightConnector1">
            <a:avLst/>
          </a:prstGeom>
          <a:noFill/>
          <a:ln w="9525" cap="flat" cmpd="sng">
            <a:solidFill>
              <a:schemeClr val="lt2"/>
            </a:solidFill>
            <a:prstDash val="solid"/>
            <a:round/>
            <a:headEnd type="oval" w="med" len="med"/>
            <a:tailEnd type="oval" w="med" len="med"/>
          </a:ln>
        </p:spPr>
      </p:cxnSp>
      <p:sp>
        <p:nvSpPr>
          <p:cNvPr id="454" name="Google Shape;454;p39"/>
          <p:cNvSpPr txBox="1"/>
          <p:nvPr/>
        </p:nvSpPr>
        <p:spPr>
          <a:xfrm>
            <a:off x="2699944" y="3343350"/>
            <a:ext cx="12495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a:solidFill>
                  <a:schemeClr val="dk2"/>
                </a:solidFill>
                <a:latin typeface="Source Sans Pro"/>
                <a:ea typeface="Source Sans Pro"/>
                <a:cs typeface="Source Sans Pro"/>
                <a:sym typeface="Source Sans Pro"/>
              </a:rPr>
              <a:t>White is the color of milk and fresh snow</a:t>
            </a:r>
            <a:endParaRPr sz="900">
              <a:solidFill>
                <a:schemeClr val="dk2"/>
              </a:solidFill>
              <a:latin typeface="Source Sans Pro"/>
              <a:ea typeface="Source Sans Pro"/>
              <a:cs typeface="Source Sans Pro"/>
              <a:sym typeface="Source Sans Pro"/>
            </a:endParaRPr>
          </a:p>
        </p:txBody>
      </p:sp>
      <p:cxnSp>
        <p:nvCxnSpPr>
          <p:cNvPr id="455" name="Google Shape;455;p39"/>
          <p:cNvCxnSpPr/>
          <p:nvPr/>
        </p:nvCxnSpPr>
        <p:spPr>
          <a:xfrm rot="10800000">
            <a:off x="4082157" y="2820169"/>
            <a:ext cx="0" cy="498600"/>
          </a:xfrm>
          <a:prstGeom prst="straightConnector1">
            <a:avLst/>
          </a:prstGeom>
          <a:noFill/>
          <a:ln w="9525" cap="flat" cmpd="sng">
            <a:solidFill>
              <a:schemeClr val="lt2"/>
            </a:solidFill>
            <a:prstDash val="solid"/>
            <a:round/>
            <a:headEnd type="oval" w="med" len="med"/>
            <a:tailEnd type="oval" w="med" len="med"/>
          </a:ln>
        </p:spPr>
      </p:cxnSp>
      <p:sp>
        <p:nvSpPr>
          <p:cNvPr id="456" name="Google Shape;456;p39"/>
          <p:cNvSpPr txBox="1"/>
          <p:nvPr/>
        </p:nvSpPr>
        <p:spPr>
          <a:xfrm>
            <a:off x="4030339" y="3343350"/>
            <a:ext cx="12495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a:solidFill>
                  <a:schemeClr val="dk2"/>
                </a:solidFill>
                <a:latin typeface="Source Sans Pro"/>
                <a:ea typeface="Source Sans Pro"/>
                <a:cs typeface="Source Sans Pro"/>
                <a:sym typeface="Source Sans Pro"/>
              </a:rPr>
              <a:t>Blue is the colour of the clear sky and the deep sea</a:t>
            </a:r>
            <a:endParaRPr sz="900">
              <a:solidFill>
                <a:schemeClr val="dk2"/>
              </a:solidFill>
              <a:latin typeface="Source Sans Pro"/>
              <a:ea typeface="Source Sans Pro"/>
              <a:cs typeface="Source Sans Pro"/>
              <a:sym typeface="Source Sans Pro"/>
            </a:endParaRPr>
          </a:p>
        </p:txBody>
      </p:sp>
      <p:cxnSp>
        <p:nvCxnSpPr>
          <p:cNvPr id="457" name="Google Shape;457;p39"/>
          <p:cNvCxnSpPr/>
          <p:nvPr/>
        </p:nvCxnSpPr>
        <p:spPr>
          <a:xfrm rot="10800000">
            <a:off x="5403392" y="2820169"/>
            <a:ext cx="0" cy="498600"/>
          </a:xfrm>
          <a:prstGeom prst="straightConnector1">
            <a:avLst/>
          </a:prstGeom>
          <a:noFill/>
          <a:ln w="9525" cap="flat" cmpd="sng">
            <a:solidFill>
              <a:schemeClr val="lt2"/>
            </a:solidFill>
            <a:prstDash val="solid"/>
            <a:round/>
            <a:headEnd type="oval" w="med" len="med"/>
            <a:tailEnd type="oval" w="med" len="med"/>
          </a:ln>
        </p:spPr>
      </p:cxnSp>
      <p:sp>
        <p:nvSpPr>
          <p:cNvPr id="458" name="Google Shape;458;p39"/>
          <p:cNvSpPr txBox="1"/>
          <p:nvPr/>
        </p:nvSpPr>
        <p:spPr>
          <a:xfrm>
            <a:off x="5360735" y="3343350"/>
            <a:ext cx="12495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a:solidFill>
                  <a:schemeClr val="dk2"/>
                </a:solidFill>
                <a:latin typeface="Source Sans Pro"/>
                <a:ea typeface="Source Sans Pro"/>
                <a:cs typeface="Source Sans Pro"/>
                <a:sym typeface="Source Sans Pro"/>
              </a:rPr>
              <a:t>Red is the colour of danger and courage</a:t>
            </a:r>
            <a:endParaRPr sz="900">
              <a:solidFill>
                <a:schemeClr val="dk2"/>
              </a:solidFill>
              <a:latin typeface="Source Sans Pro"/>
              <a:ea typeface="Source Sans Pro"/>
              <a:cs typeface="Source Sans Pro"/>
              <a:sym typeface="Source Sans Pro"/>
            </a:endParaRPr>
          </a:p>
        </p:txBody>
      </p:sp>
      <p:cxnSp>
        <p:nvCxnSpPr>
          <p:cNvPr id="459" name="Google Shape;459;p39"/>
          <p:cNvCxnSpPr/>
          <p:nvPr/>
        </p:nvCxnSpPr>
        <p:spPr>
          <a:xfrm rot="10800000">
            <a:off x="6724627" y="2820169"/>
            <a:ext cx="0" cy="498600"/>
          </a:xfrm>
          <a:prstGeom prst="straightConnector1">
            <a:avLst/>
          </a:prstGeom>
          <a:noFill/>
          <a:ln w="9525" cap="flat" cmpd="sng">
            <a:solidFill>
              <a:schemeClr val="lt2"/>
            </a:solidFill>
            <a:prstDash val="solid"/>
            <a:round/>
            <a:headEnd type="oval" w="med" len="med"/>
            <a:tailEnd type="oval" w="med" len="med"/>
          </a:ln>
        </p:spPr>
      </p:cxnSp>
      <p:sp>
        <p:nvSpPr>
          <p:cNvPr id="460" name="Google Shape;460;p39"/>
          <p:cNvSpPr txBox="1"/>
          <p:nvPr/>
        </p:nvSpPr>
        <p:spPr>
          <a:xfrm>
            <a:off x="6691131" y="3343350"/>
            <a:ext cx="12495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a:solidFill>
                  <a:schemeClr val="dk2"/>
                </a:solidFill>
                <a:latin typeface="Source Sans Pro"/>
                <a:ea typeface="Source Sans Pro"/>
                <a:cs typeface="Source Sans Pro"/>
                <a:sym typeface="Source Sans Pro"/>
              </a:rPr>
              <a:t>Black is the color of ebony and of outer space</a:t>
            </a:r>
            <a:endParaRPr sz="900">
              <a:solidFill>
                <a:schemeClr val="dk2"/>
              </a:solidFill>
              <a:latin typeface="Source Sans Pro"/>
              <a:ea typeface="Source Sans Pro"/>
              <a:cs typeface="Source Sans Pro"/>
              <a:sym typeface="Source Sans Pro"/>
            </a:endParaRPr>
          </a:p>
        </p:txBody>
      </p:sp>
      <p:cxnSp>
        <p:nvCxnSpPr>
          <p:cNvPr id="461" name="Google Shape;461;p39"/>
          <p:cNvCxnSpPr/>
          <p:nvPr/>
        </p:nvCxnSpPr>
        <p:spPr>
          <a:xfrm rot="10800000">
            <a:off x="8045862" y="2820169"/>
            <a:ext cx="0" cy="498600"/>
          </a:xfrm>
          <a:prstGeom prst="straightConnector1">
            <a:avLst/>
          </a:prstGeom>
          <a:noFill/>
          <a:ln w="9525" cap="flat" cmpd="sng">
            <a:solidFill>
              <a:schemeClr val="lt2"/>
            </a:solidFill>
            <a:prstDash val="solid"/>
            <a:round/>
            <a:headEnd type="oval" w="med" len="med"/>
            <a:tailEnd type="oval" w="med" len="med"/>
          </a:ln>
        </p:spPr>
      </p:cxnSp>
      <p:sp>
        <p:nvSpPr>
          <p:cNvPr id="462" name="Google Shape;462;p39"/>
          <p:cNvSpPr txBox="1"/>
          <p:nvPr/>
        </p:nvSpPr>
        <p:spPr>
          <a:xfrm>
            <a:off x="8008073" y="3343350"/>
            <a:ext cx="10347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a:solidFill>
                  <a:schemeClr val="dk2"/>
                </a:solidFill>
                <a:latin typeface="Source Sans Pro"/>
                <a:ea typeface="Source Sans Pro"/>
                <a:cs typeface="Source Sans Pro"/>
                <a:sym typeface="Source Sans Pro"/>
              </a:rPr>
              <a:t>Yellow is the color of gold, butter and ripe lemons</a:t>
            </a:r>
            <a:endParaRPr sz="900">
              <a:solidFill>
                <a:schemeClr val="dk2"/>
              </a:solidFill>
              <a:latin typeface="Source Sans Pro"/>
              <a:ea typeface="Source Sans Pro"/>
              <a:cs typeface="Source Sans Pro"/>
              <a:sym typeface="Source Sans Pro"/>
            </a:endParaRPr>
          </a:p>
        </p:txBody>
      </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show="0">
  <p:cSld>
    <p:spTree>
      <p:nvGrpSpPr>
        <p:cNvPr id="1" name="Shape 466"/>
        <p:cNvGrpSpPr/>
        <p:nvPr/>
      </p:nvGrpSpPr>
      <p:grpSpPr>
        <a:xfrm>
          <a:off x="0" y="0"/>
          <a:ext cx="0" cy="0"/>
          <a:chOff x="0" y="0"/>
          <a:chExt cx="0" cy="0"/>
        </a:xfrm>
      </p:grpSpPr>
      <p:sp>
        <p:nvSpPr>
          <p:cNvPr id="467" name="Google Shape;467;p40"/>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Roadmap</a:t>
            </a:r>
            <a:endParaRPr/>
          </a:p>
        </p:txBody>
      </p:sp>
      <p:sp>
        <p:nvSpPr>
          <p:cNvPr id="468" name="Google Shape;468;p40"/>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87</a:t>
            </a:fld>
            <a:endParaRPr/>
          </a:p>
        </p:txBody>
      </p:sp>
      <p:sp>
        <p:nvSpPr>
          <p:cNvPr id="469" name="Google Shape;469;p40"/>
          <p:cNvSpPr/>
          <p:nvPr/>
        </p:nvSpPr>
        <p:spPr>
          <a:xfrm>
            <a:off x="0" y="2371028"/>
            <a:ext cx="9144000" cy="1011043"/>
          </a:xfrm>
          <a:custGeom>
            <a:avLst/>
            <a:gdLst/>
            <a:ahLst/>
            <a:cxnLst/>
            <a:rect l="l" t="t" r="r" b="b"/>
            <a:pathLst>
              <a:path w="12192000" h="1348058" extrusionOk="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w="228600" cap="flat" cmpd="sng">
            <a:solidFill>
              <a:schemeClr val="dk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 name="Google Shape;470;p40"/>
          <p:cNvSpPr/>
          <p:nvPr/>
        </p:nvSpPr>
        <p:spPr>
          <a:xfrm>
            <a:off x="0" y="2371028"/>
            <a:ext cx="9144000" cy="1011043"/>
          </a:xfrm>
          <a:custGeom>
            <a:avLst/>
            <a:gdLst/>
            <a:ahLst/>
            <a:cxnLst/>
            <a:rect l="l" t="t" r="r" b="b"/>
            <a:pathLst>
              <a:path w="12192000" h="1348058" extrusionOk="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w="19050" cap="flat" cmpd="sng">
            <a:solidFill>
              <a:schemeClr val="l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grpSp>
        <p:nvGrpSpPr>
          <p:cNvPr id="471" name="Google Shape;471;p40"/>
          <p:cNvGrpSpPr/>
          <p:nvPr/>
        </p:nvGrpSpPr>
        <p:grpSpPr>
          <a:xfrm>
            <a:off x="1786339" y="1703401"/>
            <a:ext cx="473400" cy="473400"/>
            <a:chOff x="1786339" y="1703401"/>
            <a:chExt cx="473400" cy="473400"/>
          </a:xfrm>
        </p:grpSpPr>
        <p:sp>
          <p:nvSpPr>
            <p:cNvPr id="472" name="Google Shape;472;p40"/>
            <p:cNvSpPr/>
            <p:nvPr/>
          </p:nvSpPr>
          <p:spPr>
            <a:xfrm rot="8100000">
              <a:off x="1855667" y="1772729"/>
              <a:ext cx="334744" cy="334744"/>
            </a:xfrm>
            <a:prstGeom prst="teardrop">
              <a:avLst>
                <a:gd name="adj" fmla="val 1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40"/>
            <p:cNvSpPr/>
            <p:nvPr/>
          </p:nvSpPr>
          <p:spPr>
            <a:xfrm>
              <a:off x="1955989" y="18664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Source Sans Pro"/>
                  <a:ea typeface="Source Sans Pro"/>
                  <a:cs typeface="Source Sans Pro"/>
                  <a:sym typeface="Source Sans Pro"/>
                </a:rPr>
                <a:t>1</a:t>
              </a:r>
              <a:endParaRPr sz="600">
                <a:solidFill>
                  <a:schemeClr val="dk2"/>
                </a:solidFill>
                <a:latin typeface="Source Sans Pro"/>
                <a:ea typeface="Source Sans Pro"/>
                <a:cs typeface="Source Sans Pro"/>
                <a:sym typeface="Source Sans Pro"/>
              </a:endParaRPr>
            </a:p>
          </p:txBody>
        </p:sp>
      </p:grpSp>
      <p:grpSp>
        <p:nvGrpSpPr>
          <p:cNvPr id="474" name="Google Shape;474;p40"/>
          <p:cNvGrpSpPr/>
          <p:nvPr/>
        </p:nvGrpSpPr>
        <p:grpSpPr>
          <a:xfrm>
            <a:off x="3814414" y="1703401"/>
            <a:ext cx="473400" cy="473400"/>
            <a:chOff x="3814414" y="1703401"/>
            <a:chExt cx="473400" cy="473400"/>
          </a:xfrm>
        </p:grpSpPr>
        <p:sp>
          <p:nvSpPr>
            <p:cNvPr id="475" name="Google Shape;475;p40"/>
            <p:cNvSpPr/>
            <p:nvPr/>
          </p:nvSpPr>
          <p:spPr>
            <a:xfrm rot="8100000">
              <a:off x="3883742" y="1772729"/>
              <a:ext cx="334744" cy="334744"/>
            </a:xfrm>
            <a:prstGeom prst="teardrop">
              <a:avLst>
                <a:gd name="adj" fmla="val 10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40"/>
            <p:cNvSpPr/>
            <p:nvPr/>
          </p:nvSpPr>
          <p:spPr>
            <a:xfrm>
              <a:off x="3984064" y="18664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Source Sans Pro"/>
                  <a:ea typeface="Source Sans Pro"/>
                  <a:cs typeface="Source Sans Pro"/>
                  <a:sym typeface="Source Sans Pro"/>
                </a:rPr>
                <a:t>3</a:t>
              </a:r>
              <a:endParaRPr sz="600">
                <a:solidFill>
                  <a:schemeClr val="dk2"/>
                </a:solidFill>
                <a:latin typeface="Source Sans Pro"/>
                <a:ea typeface="Source Sans Pro"/>
                <a:cs typeface="Source Sans Pro"/>
                <a:sym typeface="Source Sans Pro"/>
              </a:endParaRPr>
            </a:p>
          </p:txBody>
        </p:sp>
      </p:grpSp>
      <p:grpSp>
        <p:nvGrpSpPr>
          <p:cNvPr id="477" name="Google Shape;477;p40"/>
          <p:cNvGrpSpPr/>
          <p:nvPr/>
        </p:nvGrpSpPr>
        <p:grpSpPr>
          <a:xfrm>
            <a:off x="5842489" y="1703401"/>
            <a:ext cx="473400" cy="473400"/>
            <a:chOff x="5842489" y="1703401"/>
            <a:chExt cx="473400" cy="473400"/>
          </a:xfrm>
        </p:grpSpPr>
        <p:sp>
          <p:nvSpPr>
            <p:cNvPr id="478" name="Google Shape;478;p40"/>
            <p:cNvSpPr/>
            <p:nvPr/>
          </p:nvSpPr>
          <p:spPr>
            <a:xfrm rot="8100000">
              <a:off x="5911817" y="1772729"/>
              <a:ext cx="334744" cy="334744"/>
            </a:xfrm>
            <a:prstGeom prst="teardrop">
              <a:avLst>
                <a:gd name="adj" fmla="val 10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40"/>
            <p:cNvSpPr/>
            <p:nvPr/>
          </p:nvSpPr>
          <p:spPr>
            <a:xfrm>
              <a:off x="6012139" y="18664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Source Sans Pro"/>
                  <a:ea typeface="Source Sans Pro"/>
                  <a:cs typeface="Source Sans Pro"/>
                  <a:sym typeface="Source Sans Pro"/>
                </a:rPr>
                <a:t>5</a:t>
              </a:r>
              <a:endParaRPr sz="600">
                <a:solidFill>
                  <a:schemeClr val="dk2"/>
                </a:solidFill>
                <a:latin typeface="Source Sans Pro"/>
                <a:ea typeface="Source Sans Pro"/>
                <a:cs typeface="Source Sans Pro"/>
                <a:sym typeface="Source Sans Pro"/>
              </a:endParaRPr>
            </a:p>
          </p:txBody>
        </p:sp>
      </p:grpSp>
      <p:grpSp>
        <p:nvGrpSpPr>
          <p:cNvPr id="480" name="Google Shape;480;p40"/>
          <p:cNvGrpSpPr/>
          <p:nvPr/>
        </p:nvGrpSpPr>
        <p:grpSpPr>
          <a:xfrm>
            <a:off x="6880814" y="3576300"/>
            <a:ext cx="473400" cy="473400"/>
            <a:chOff x="6880814" y="3576300"/>
            <a:chExt cx="473400" cy="473400"/>
          </a:xfrm>
        </p:grpSpPr>
        <p:sp>
          <p:nvSpPr>
            <p:cNvPr id="481" name="Google Shape;481;p40"/>
            <p:cNvSpPr/>
            <p:nvPr/>
          </p:nvSpPr>
          <p:spPr>
            <a:xfrm rot="-2700000">
              <a:off x="6950142" y="3645628"/>
              <a:ext cx="334744" cy="334744"/>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40"/>
            <p:cNvSpPr/>
            <p:nvPr/>
          </p:nvSpPr>
          <p:spPr>
            <a:xfrm flipH="1">
              <a:off x="7050464" y="3752502"/>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Source Sans Pro"/>
                  <a:ea typeface="Source Sans Pro"/>
                  <a:cs typeface="Source Sans Pro"/>
                  <a:sym typeface="Source Sans Pro"/>
                </a:rPr>
                <a:t>6</a:t>
              </a:r>
              <a:endParaRPr sz="600">
                <a:solidFill>
                  <a:schemeClr val="dk2"/>
                </a:solidFill>
                <a:latin typeface="Source Sans Pro"/>
                <a:ea typeface="Source Sans Pro"/>
                <a:cs typeface="Source Sans Pro"/>
                <a:sym typeface="Source Sans Pro"/>
              </a:endParaRPr>
            </a:p>
          </p:txBody>
        </p:sp>
      </p:grpSp>
      <p:grpSp>
        <p:nvGrpSpPr>
          <p:cNvPr id="483" name="Google Shape;483;p40"/>
          <p:cNvGrpSpPr/>
          <p:nvPr/>
        </p:nvGrpSpPr>
        <p:grpSpPr>
          <a:xfrm>
            <a:off x="4852739" y="3576300"/>
            <a:ext cx="473400" cy="473400"/>
            <a:chOff x="4852739" y="3576300"/>
            <a:chExt cx="473400" cy="473400"/>
          </a:xfrm>
        </p:grpSpPr>
        <p:sp>
          <p:nvSpPr>
            <p:cNvPr id="484" name="Google Shape;484;p40"/>
            <p:cNvSpPr/>
            <p:nvPr/>
          </p:nvSpPr>
          <p:spPr>
            <a:xfrm rot="-2700000">
              <a:off x="4922067" y="3645628"/>
              <a:ext cx="334744" cy="334744"/>
            </a:xfrm>
            <a:prstGeom prst="teardrop">
              <a:avLst>
                <a:gd name="adj" fmla="val 10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40"/>
            <p:cNvSpPr/>
            <p:nvPr/>
          </p:nvSpPr>
          <p:spPr>
            <a:xfrm flipH="1">
              <a:off x="5022389" y="3752502"/>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Source Sans Pro"/>
                  <a:ea typeface="Source Sans Pro"/>
                  <a:cs typeface="Source Sans Pro"/>
                  <a:sym typeface="Source Sans Pro"/>
                </a:rPr>
                <a:t>4</a:t>
              </a:r>
              <a:endParaRPr sz="600">
                <a:solidFill>
                  <a:schemeClr val="dk2"/>
                </a:solidFill>
                <a:latin typeface="Source Sans Pro"/>
                <a:ea typeface="Source Sans Pro"/>
                <a:cs typeface="Source Sans Pro"/>
                <a:sym typeface="Source Sans Pro"/>
              </a:endParaRPr>
            </a:p>
          </p:txBody>
        </p:sp>
      </p:grpSp>
      <p:grpSp>
        <p:nvGrpSpPr>
          <p:cNvPr id="486" name="Google Shape;486;p40"/>
          <p:cNvGrpSpPr/>
          <p:nvPr/>
        </p:nvGrpSpPr>
        <p:grpSpPr>
          <a:xfrm>
            <a:off x="2824664" y="3576300"/>
            <a:ext cx="473400" cy="473400"/>
            <a:chOff x="2824664" y="3576300"/>
            <a:chExt cx="473400" cy="473400"/>
          </a:xfrm>
        </p:grpSpPr>
        <p:sp>
          <p:nvSpPr>
            <p:cNvPr id="487" name="Google Shape;487;p40"/>
            <p:cNvSpPr/>
            <p:nvPr/>
          </p:nvSpPr>
          <p:spPr>
            <a:xfrm rot="-2700000">
              <a:off x="2893992" y="3645628"/>
              <a:ext cx="334744" cy="334744"/>
            </a:xfrm>
            <a:prstGeom prst="teardrop">
              <a:avLst>
                <a:gd name="adj" fmla="val 10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40"/>
            <p:cNvSpPr/>
            <p:nvPr/>
          </p:nvSpPr>
          <p:spPr>
            <a:xfrm flipH="1">
              <a:off x="2994314" y="3752502"/>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Source Sans Pro"/>
                  <a:ea typeface="Source Sans Pro"/>
                  <a:cs typeface="Source Sans Pro"/>
                  <a:sym typeface="Source Sans Pro"/>
                </a:rPr>
                <a:t>2</a:t>
              </a:r>
              <a:endParaRPr sz="600">
                <a:solidFill>
                  <a:schemeClr val="dk2"/>
                </a:solidFill>
                <a:latin typeface="Source Sans Pro"/>
                <a:ea typeface="Source Sans Pro"/>
                <a:cs typeface="Source Sans Pro"/>
                <a:sym typeface="Source Sans Pro"/>
              </a:endParaRPr>
            </a:p>
          </p:txBody>
        </p:sp>
      </p:grpSp>
      <p:sp>
        <p:nvSpPr>
          <p:cNvPr id="489" name="Google Shape;489;p40"/>
          <p:cNvSpPr txBox="1"/>
          <p:nvPr/>
        </p:nvSpPr>
        <p:spPr>
          <a:xfrm>
            <a:off x="1379850" y="1156100"/>
            <a:ext cx="1286400" cy="533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None/>
            </a:pPr>
            <a:r>
              <a:rPr lang="en" sz="900">
                <a:solidFill>
                  <a:schemeClr val="dk2"/>
                </a:solidFill>
                <a:latin typeface="Source Sans Pro"/>
                <a:ea typeface="Source Sans Pro"/>
                <a:cs typeface="Source Sans Pro"/>
                <a:sym typeface="Source Sans Pro"/>
              </a:rPr>
              <a:t>Blue is the colour of the clear sky and the deep sea</a:t>
            </a:r>
            <a:endParaRPr sz="900">
              <a:solidFill>
                <a:schemeClr val="dk2"/>
              </a:solidFill>
              <a:latin typeface="Source Sans Pro"/>
              <a:ea typeface="Source Sans Pro"/>
              <a:cs typeface="Source Sans Pro"/>
              <a:sym typeface="Source Sans Pro"/>
            </a:endParaRPr>
          </a:p>
        </p:txBody>
      </p:sp>
      <p:sp>
        <p:nvSpPr>
          <p:cNvPr id="490" name="Google Shape;490;p40"/>
          <p:cNvSpPr txBox="1"/>
          <p:nvPr/>
        </p:nvSpPr>
        <p:spPr>
          <a:xfrm>
            <a:off x="3377205" y="1156100"/>
            <a:ext cx="1286400" cy="533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None/>
            </a:pPr>
            <a:r>
              <a:rPr lang="en" sz="900">
                <a:solidFill>
                  <a:schemeClr val="dk2"/>
                </a:solidFill>
                <a:latin typeface="Source Sans Pro"/>
                <a:ea typeface="Source Sans Pro"/>
                <a:cs typeface="Source Sans Pro"/>
                <a:sym typeface="Source Sans Pro"/>
              </a:rPr>
              <a:t>Red is the colour of danger and courage</a:t>
            </a:r>
            <a:endParaRPr sz="900">
              <a:solidFill>
                <a:schemeClr val="dk2"/>
              </a:solidFill>
              <a:latin typeface="Source Sans Pro"/>
              <a:ea typeface="Source Sans Pro"/>
              <a:cs typeface="Source Sans Pro"/>
              <a:sym typeface="Source Sans Pro"/>
            </a:endParaRPr>
          </a:p>
        </p:txBody>
      </p:sp>
      <p:sp>
        <p:nvSpPr>
          <p:cNvPr id="491" name="Google Shape;491;p40"/>
          <p:cNvSpPr txBox="1"/>
          <p:nvPr/>
        </p:nvSpPr>
        <p:spPr>
          <a:xfrm>
            <a:off x="5436010" y="1156100"/>
            <a:ext cx="1286400" cy="533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None/>
            </a:pPr>
            <a:r>
              <a:rPr lang="en" sz="900">
                <a:solidFill>
                  <a:schemeClr val="dk2"/>
                </a:solidFill>
                <a:latin typeface="Source Sans Pro"/>
                <a:ea typeface="Source Sans Pro"/>
                <a:cs typeface="Source Sans Pro"/>
                <a:sym typeface="Source Sans Pro"/>
              </a:rPr>
              <a:t>Black is the color of ebony and of outer space</a:t>
            </a:r>
            <a:endParaRPr sz="900">
              <a:solidFill>
                <a:schemeClr val="dk2"/>
              </a:solidFill>
              <a:latin typeface="Source Sans Pro"/>
              <a:ea typeface="Source Sans Pro"/>
              <a:cs typeface="Source Sans Pro"/>
              <a:sym typeface="Source Sans Pro"/>
            </a:endParaRPr>
          </a:p>
        </p:txBody>
      </p:sp>
      <p:sp>
        <p:nvSpPr>
          <p:cNvPr id="492" name="Google Shape;492;p40"/>
          <p:cNvSpPr txBox="1"/>
          <p:nvPr/>
        </p:nvSpPr>
        <p:spPr>
          <a:xfrm>
            <a:off x="2418175" y="4063600"/>
            <a:ext cx="1286400" cy="533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en" sz="900">
                <a:solidFill>
                  <a:schemeClr val="dk2"/>
                </a:solidFill>
                <a:latin typeface="Source Sans Pro"/>
                <a:ea typeface="Source Sans Pro"/>
                <a:cs typeface="Source Sans Pro"/>
                <a:sym typeface="Source Sans Pro"/>
              </a:rPr>
              <a:t>Yellow is the color of gold, butter and ripe lemons</a:t>
            </a:r>
            <a:endParaRPr sz="900">
              <a:solidFill>
                <a:schemeClr val="dk2"/>
              </a:solidFill>
              <a:latin typeface="Source Sans Pro"/>
              <a:ea typeface="Source Sans Pro"/>
              <a:cs typeface="Source Sans Pro"/>
              <a:sym typeface="Source Sans Pro"/>
            </a:endParaRPr>
          </a:p>
        </p:txBody>
      </p:sp>
      <p:sp>
        <p:nvSpPr>
          <p:cNvPr id="493" name="Google Shape;493;p40"/>
          <p:cNvSpPr txBox="1"/>
          <p:nvPr/>
        </p:nvSpPr>
        <p:spPr>
          <a:xfrm>
            <a:off x="4446255" y="4063600"/>
            <a:ext cx="1286400" cy="533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en" sz="900">
                <a:solidFill>
                  <a:schemeClr val="dk2"/>
                </a:solidFill>
                <a:latin typeface="Source Sans Pro"/>
                <a:ea typeface="Source Sans Pro"/>
                <a:cs typeface="Source Sans Pro"/>
                <a:sym typeface="Source Sans Pro"/>
              </a:rPr>
              <a:t>White is the color of milk and fresh snow</a:t>
            </a:r>
            <a:endParaRPr sz="900">
              <a:solidFill>
                <a:schemeClr val="dk2"/>
              </a:solidFill>
              <a:latin typeface="Source Sans Pro"/>
              <a:ea typeface="Source Sans Pro"/>
              <a:cs typeface="Source Sans Pro"/>
              <a:sym typeface="Source Sans Pro"/>
            </a:endParaRPr>
          </a:p>
        </p:txBody>
      </p:sp>
      <p:sp>
        <p:nvSpPr>
          <p:cNvPr id="494" name="Google Shape;494;p40"/>
          <p:cNvSpPr txBox="1"/>
          <p:nvPr/>
        </p:nvSpPr>
        <p:spPr>
          <a:xfrm>
            <a:off x="6474335" y="4063600"/>
            <a:ext cx="1286400" cy="533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en" sz="900">
                <a:solidFill>
                  <a:schemeClr val="dk2"/>
                </a:solidFill>
                <a:latin typeface="Source Sans Pro"/>
                <a:ea typeface="Source Sans Pro"/>
                <a:cs typeface="Source Sans Pro"/>
                <a:sym typeface="Source Sans Pro"/>
              </a:rPr>
              <a:t>Blue is the colour of the clear sky and the deep sea</a:t>
            </a:r>
            <a:endParaRPr sz="900">
              <a:solidFill>
                <a:schemeClr val="dk2"/>
              </a:solidFill>
              <a:latin typeface="Source Sans Pro"/>
              <a:ea typeface="Source Sans Pro"/>
              <a:cs typeface="Source Sans Pro"/>
              <a:sym typeface="Source Sans Pro"/>
            </a:endParaRPr>
          </a:p>
        </p:txBody>
      </p: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show="0">
  <p:cSld>
    <p:spTree>
      <p:nvGrpSpPr>
        <p:cNvPr id="1" name="Shape 498"/>
        <p:cNvGrpSpPr/>
        <p:nvPr/>
      </p:nvGrpSpPr>
      <p:grpSpPr>
        <a:xfrm>
          <a:off x="0" y="0"/>
          <a:ext cx="0" cy="0"/>
          <a:chOff x="0" y="0"/>
          <a:chExt cx="0" cy="0"/>
        </a:xfrm>
      </p:grpSpPr>
      <p:sp>
        <p:nvSpPr>
          <p:cNvPr id="499" name="Google Shape;499;p41"/>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Gantt chart</a:t>
            </a:r>
            <a:endParaRPr/>
          </a:p>
        </p:txBody>
      </p:sp>
      <p:sp>
        <p:nvSpPr>
          <p:cNvPr id="500" name="Google Shape;500;p41"/>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88</a:t>
            </a:fld>
            <a:endParaRPr/>
          </a:p>
        </p:txBody>
      </p:sp>
      <p:graphicFrame>
        <p:nvGraphicFramePr>
          <p:cNvPr id="501" name="Google Shape;501;p41"/>
          <p:cNvGraphicFramePr/>
          <p:nvPr/>
        </p:nvGraphicFramePr>
        <p:xfrm>
          <a:off x="786150" y="1107281"/>
          <a:ext cx="7434250" cy="3197750"/>
        </p:xfrm>
        <a:graphic>
          <a:graphicData uri="http://schemas.openxmlformats.org/drawingml/2006/table">
            <a:tbl>
              <a:tblPr>
                <a:noFill/>
                <a:tableStyleId>{701FB10D-A61A-4DE4-8506-F670E7A89527}</a:tableStyleId>
              </a:tblPr>
              <a:tblGrid>
                <a:gridCol w="1280200">
                  <a:extLst>
                    <a:ext uri="{9D8B030D-6E8A-4147-A177-3AD203B41FA5}">
                      <a16:colId xmlns:a16="http://schemas.microsoft.com/office/drawing/2014/main" val="20000"/>
                    </a:ext>
                  </a:extLst>
                </a:gridCol>
                <a:gridCol w="439575">
                  <a:extLst>
                    <a:ext uri="{9D8B030D-6E8A-4147-A177-3AD203B41FA5}">
                      <a16:colId xmlns:a16="http://schemas.microsoft.com/office/drawing/2014/main" val="20001"/>
                    </a:ext>
                  </a:extLst>
                </a:gridCol>
                <a:gridCol w="439575">
                  <a:extLst>
                    <a:ext uri="{9D8B030D-6E8A-4147-A177-3AD203B41FA5}">
                      <a16:colId xmlns:a16="http://schemas.microsoft.com/office/drawing/2014/main" val="20002"/>
                    </a:ext>
                  </a:extLst>
                </a:gridCol>
                <a:gridCol w="439575">
                  <a:extLst>
                    <a:ext uri="{9D8B030D-6E8A-4147-A177-3AD203B41FA5}">
                      <a16:colId xmlns:a16="http://schemas.microsoft.com/office/drawing/2014/main" val="20003"/>
                    </a:ext>
                  </a:extLst>
                </a:gridCol>
                <a:gridCol w="439575">
                  <a:extLst>
                    <a:ext uri="{9D8B030D-6E8A-4147-A177-3AD203B41FA5}">
                      <a16:colId xmlns:a16="http://schemas.microsoft.com/office/drawing/2014/main" val="20004"/>
                    </a:ext>
                  </a:extLst>
                </a:gridCol>
                <a:gridCol w="439575">
                  <a:extLst>
                    <a:ext uri="{9D8B030D-6E8A-4147-A177-3AD203B41FA5}">
                      <a16:colId xmlns:a16="http://schemas.microsoft.com/office/drawing/2014/main" val="20005"/>
                    </a:ext>
                  </a:extLst>
                </a:gridCol>
                <a:gridCol w="439575">
                  <a:extLst>
                    <a:ext uri="{9D8B030D-6E8A-4147-A177-3AD203B41FA5}">
                      <a16:colId xmlns:a16="http://schemas.microsoft.com/office/drawing/2014/main" val="20006"/>
                    </a:ext>
                  </a:extLst>
                </a:gridCol>
                <a:gridCol w="439575">
                  <a:extLst>
                    <a:ext uri="{9D8B030D-6E8A-4147-A177-3AD203B41FA5}">
                      <a16:colId xmlns:a16="http://schemas.microsoft.com/office/drawing/2014/main" val="20007"/>
                    </a:ext>
                  </a:extLst>
                </a:gridCol>
                <a:gridCol w="439575">
                  <a:extLst>
                    <a:ext uri="{9D8B030D-6E8A-4147-A177-3AD203B41FA5}">
                      <a16:colId xmlns:a16="http://schemas.microsoft.com/office/drawing/2014/main" val="20008"/>
                    </a:ext>
                  </a:extLst>
                </a:gridCol>
                <a:gridCol w="439575">
                  <a:extLst>
                    <a:ext uri="{9D8B030D-6E8A-4147-A177-3AD203B41FA5}">
                      <a16:colId xmlns:a16="http://schemas.microsoft.com/office/drawing/2014/main" val="20009"/>
                    </a:ext>
                  </a:extLst>
                </a:gridCol>
                <a:gridCol w="439575">
                  <a:extLst>
                    <a:ext uri="{9D8B030D-6E8A-4147-A177-3AD203B41FA5}">
                      <a16:colId xmlns:a16="http://schemas.microsoft.com/office/drawing/2014/main" val="20010"/>
                    </a:ext>
                  </a:extLst>
                </a:gridCol>
                <a:gridCol w="439575">
                  <a:extLst>
                    <a:ext uri="{9D8B030D-6E8A-4147-A177-3AD203B41FA5}">
                      <a16:colId xmlns:a16="http://schemas.microsoft.com/office/drawing/2014/main" val="20011"/>
                    </a:ext>
                  </a:extLst>
                </a:gridCol>
                <a:gridCol w="439575">
                  <a:extLst>
                    <a:ext uri="{9D8B030D-6E8A-4147-A177-3AD203B41FA5}">
                      <a16:colId xmlns:a16="http://schemas.microsoft.com/office/drawing/2014/main" val="20012"/>
                    </a:ext>
                  </a:extLst>
                </a:gridCol>
                <a:gridCol w="439575">
                  <a:extLst>
                    <a:ext uri="{9D8B030D-6E8A-4147-A177-3AD203B41FA5}">
                      <a16:colId xmlns:a16="http://schemas.microsoft.com/office/drawing/2014/main" val="20013"/>
                    </a:ext>
                  </a:extLst>
                </a:gridCol>
                <a:gridCol w="439575">
                  <a:extLst>
                    <a:ext uri="{9D8B030D-6E8A-4147-A177-3AD203B41FA5}">
                      <a16:colId xmlns:a16="http://schemas.microsoft.com/office/drawing/2014/main" val="20014"/>
                    </a:ext>
                  </a:extLst>
                </a:gridCol>
              </a:tblGrid>
              <a:tr h="319775">
                <a:tc>
                  <a:txBody>
                    <a:bodyPr/>
                    <a:lstStyle/>
                    <a:p>
                      <a:pPr marL="0" lvl="0" indent="0" algn="l" rtl="0">
                        <a:spcBef>
                          <a:spcPts val="0"/>
                        </a:spcBef>
                        <a:spcAft>
                          <a:spcPts val="0"/>
                        </a:spcAft>
                        <a:buNone/>
                      </a:pPr>
                      <a:endParaRPr sz="800">
                        <a:solidFill>
                          <a:schemeClr val="dk2"/>
                        </a:solidFill>
                        <a:latin typeface="Source Sans Pro"/>
                        <a:ea typeface="Source Sans Pro"/>
                        <a:cs typeface="Source Sans Pro"/>
                        <a:sym typeface="Source Sans Pro"/>
                      </a:endParaRPr>
                    </a:p>
                  </a:txBody>
                  <a:tcPr marL="91425" marR="91425" marT="45700" marB="45700" anchor="ctr">
                    <a:lnL w="9525" cap="flat" cmpd="sng">
                      <a:solidFill>
                        <a:srgbClr val="FFFFFF">
                          <a:alpha val="0"/>
                        </a:srgbClr>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tcPr>
                </a:tc>
                <a:tc gridSpan="7">
                  <a:txBody>
                    <a:bodyPr/>
                    <a:lstStyle/>
                    <a:p>
                      <a:pPr marL="0" lvl="0" indent="0" algn="ctr" rtl="0">
                        <a:spcBef>
                          <a:spcPts val="0"/>
                        </a:spcBef>
                        <a:spcAft>
                          <a:spcPts val="0"/>
                        </a:spcAft>
                        <a:buNone/>
                      </a:pPr>
                      <a:r>
                        <a:rPr lang="en" sz="800" b="1">
                          <a:solidFill>
                            <a:schemeClr val="dk2"/>
                          </a:solidFill>
                          <a:latin typeface="Source Sans Pro"/>
                          <a:ea typeface="Source Sans Pro"/>
                          <a:cs typeface="Source Sans Pro"/>
                          <a:sym typeface="Source Sans Pro"/>
                        </a:rPr>
                        <a:t>Week 1</a:t>
                      </a:r>
                      <a:endParaRPr sz="800" b="1">
                        <a:solidFill>
                          <a:schemeClr val="dk2"/>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gridSpan="7">
                  <a:txBody>
                    <a:bodyPr/>
                    <a:lstStyle/>
                    <a:p>
                      <a:pPr marL="0" lvl="0" indent="0" algn="ctr" rtl="0">
                        <a:spcBef>
                          <a:spcPts val="0"/>
                        </a:spcBef>
                        <a:spcAft>
                          <a:spcPts val="0"/>
                        </a:spcAft>
                        <a:buNone/>
                      </a:pPr>
                      <a:r>
                        <a:rPr lang="en" sz="800" b="1">
                          <a:solidFill>
                            <a:schemeClr val="dk2"/>
                          </a:solidFill>
                          <a:latin typeface="Source Sans Pro"/>
                          <a:ea typeface="Source Sans Pro"/>
                          <a:cs typeface="Source Sans Pro"/>
                          <a:sym typeface="Source Sans Pro"/>
                        </a:rPr>
                        <a:t>Week 2</a:t>
                      </a:r>
                      <a:endParaRPr sz="800" b="1">
                        <a:solidFill>
                          <a:schemeClr val="dk2"/>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319775">
                <a:tc>
                  <a:txBody>
                    <a:bodyPr/>
                    <a:lstStyle/>
                    <a:p>
                      <a:pPr marL="0" lvl="0" indent="0" algn="l" rtl="0">
                        <a:spcBef>
                          <a:spcPts val="0"/>
                        </a:spcBef>
                        <a:spcAft>
                          <a:spcPts val="0"/>
                        </a:spcAft>
                        <a:buNone/>
                      </a:pPr>
                      <a:endParaRPr sz="800">
                        <a:solidFill>
                          <a:schemeClr val="dk2"/>
                        </a:solidFill>
                        <a:latin typeface="Source Sans Pro"/>
                        <a:ea typeface="Source Sans Pro"/>
                        <a:cs typeface="Source Sans Pro"/>
                        <a:sym typeface="Source Sans Pro"/>
                      </a:endParaRPr>
                    </a:p>
                  </a:txBody>
                  <a:tcPr marL="91425" marR="91425" marT="45700" marB="45700" anchor="ctr">
                    <a:lnL w="9525" cap="flat" cmpd="sng">
                      <a:solidFill>
                        <a:srgbClr val="FFFFFF">
                          <a:alpha val="0"/>
                        </a:srgbClr>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2"/>
                          </a:solidFill>
                          <a:latin typeface="Source Sans Pro"/>
                          <a:ea typeface="Source Sans Pro"/>
                          <a:cs typeface="Source Sans Pro"/>
                          <a:sym typeface="Source Sans Pro"/>
                        </a:rPr>
                        <a:t>1</a:t>
                      </a:r>
                      <a:endParaRPr sz="800">
                        <a:solidFill>
                          <a:schemeClr val="dk2"/>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Source Sans Pro"/>
                          <a:ea typeface="Source Sans Pro"/>
                          <a:cs typeface="Source Sans Pro"/>
                          <a:sym typeface="Source Sans Pro"/>
                        </a:rPr>
                        <a:t>2</a:t>
                      </a:r>
                      <a:endParaRPr sz="800">
                        <a:solidFill>
                          <a:schemeClr val="dk2"/>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Source Sans Pro"/>
                          <a:ea typeface="Source Sans Pro"/>
                          <a:cs typeface="Source Sans Pro"/>
                          <a:sym typeface="Source Sans Pro"/>
                        </a:rPr>
                        <a:t>3</a:t>
                      </a:r>
                      <a:endParaRPr sz="800">
                        <a:solidFill>
                          <a:schemeClr val="dk2"/>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Source Sans Pro"/>
                          <a:ea typeface="Source Sans Pro"/>
                          <a:cs typeface="Source Sans Pro"/>
                          <a:sym typeface="Source Sans Pro"/>
                        </a:rPr>
                        <a:t>4</a:t>
                      </a:r>
                      <a:endParaRPr sz="800">
                        <a:solidFill>
                          <a:schemeClr val="dk2"/>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Source Sans Pro"/>
                          <a:ea typeface="Source Sans Pro"/>
                          <a:cs typeface="Source Sans Pro"/>
                          <a:sym typeface="Source Sans Pro"/>
                        </a:rPr>
                        <a:t>5</a:t>
                      </a:r>
                      <a:endParaRPr sz="800">
                        <a:solidFill>
                          <a:schemeClr val="dk2"/>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Source Sans Pro"/>
                          <a:ea typeface="Source Sans Pro"/>
                          <a:cs typeface="Source Sans Pro"/>
                          <a:sym typeface="Source Sans Pro"/>
                        </a:rPr>
                        <a:t>6</a:t>
                      </a:r>
                      <a:endParaRPr sz="800">
                        <a:solidFill>
                          <a:schemeClr val="dk2"/>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Source Sans Pro"/>
                          <a:ea typeface="Source Sans Pro"/>
                          <a:cs typeface="Source Sans Pro"/>
                          <a:sym typeface="Source Sans Pro"/>
                        </a:rPr>
                        <a:t>7</a:t>
                      </a:r>
                      <a:endParaRPr sz="800">
                        <a:solidFill>
                          <a:schemeClr val="dk2"/>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Source Sans Pro"/>
                          <a:ea typeface="Source Sans Pro"/>
                          <a:cs typeface="Source Sans Pro"/>
                          <a:sym typeface="Source Sans Pro"/>
                        </a:rPr>
                        <a:t>8</a:t>
                      </a:r>
                      <a:endParaRPr sz="800">
                        <a:solidFill>
                          <a:schemeClr val="dk2"/>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Source Sans Pro"/>
                          <a:ea typeface="Source Sans Pro"/>
                          <a:cs typeface="Source Sans Pro"/>
                          <a:sym typeface="Source Sans Pro"/>
                        </a:rPr>
                        <a:t>9</a:t>
                      </a:r>
                      <a:endParaRPr sz="800">
                        <a:solidFill>
                          <a:schemeClr val="dk2"/>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Source Sans Pro"/>
                          <a:ea typeface="Source Sans Pro"/>
                          <a:cs typeface="Source Sans Pro"/>
                          <a:sym typeface="Source Sans Pro"/>
                        </a:rPr>
                        <a:t>10</a:t>
                      </a:r>
                      <a:endParaRPr sz="800">
                        <a:solidFill>
                          <a:schemeClr val="dk2"/>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Source Sans Pro"/>
                          <a:ea typeface="Source Sans Pro"/>
                          <a:cs typeface="Source Sans Pro"/>
                          <a:sym typeface="Source Sans Pro"/>
                        </a:rPr>
                        <a:t>11</a:t>
                      </a:r>
                      <a:endParaRPr sz="800">
                        <a:solidFill>
                          <a:schemeClr val="dk2"/>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Source Sans Pro"/>
                          <a:ea typeface="Source Sans Pro"/>
                          <a:cs typeface="Source Sans Pro"/>
                          <a:sym typeface="Source Sans Pro"/>
                        </a:rPr>
                        <a:t>12</a:t>
                      </a:r>
                      <a:endParaRPr sz="800">
                        <a:solidFill>
                          <a:schemeClr val="dk2"/>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Source Sans Pro"/>
                          <a:ea typeface="Source Sans Pro"/>
                          <a:cs typeface="Source Sans Pro"/>
                          <a:sym typeface="Source Sans Pro"/>
                        </a:rPr>
                        <a:t>13</a:t>
                      </a:r>
                      <a:endParaRPr sz="800">
                        <a:solidFill>
                          <a:schemeClr val="dk2"/>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Source Sans Pro"/>
                          <a:ea typeface="Source Sans Pro"/>
                          <a:cs typeface="Source Sans Pro"/>
                          <a:sym typeface="Source Sans Pro"/>
                        </a:rPr>
                        <a:t>14</a:t>
                      </a:r>
                      <a:endParaRPr sz="800">
                        <a:solidFill>
                          <a:schemeClr val="dk2"/>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319775">
                <a:tc>
                  <a:txBody>
                    <a:bodyPr/>
                    <a:lstStyle/>
                    <a:p>
                      <a:pPr marL="0" lvl="0" indent="0" algn="r" rtl="0">
                        <a:spcBef>
                          <a:spcPts val="0"/>
                        </a:spcBef>
                        <a:spcAft>
                          <a:spcPts val="0"/>
                        </a:spcAft>
                        <a:buNone/>
                      </a:pPr>
                      <a:r>
                        <a:rPr lang="en" sz="800">
                          <a:solidFill>
                            <a:schemeClr val="dk2"/>
                          </a:solidFill>
                          <a:latin typeface="Source Sans Pro"/>
                          <a:ea typeface="Source Sans Pro"/>
                          <a:cs typeface="Source Sans Pro"/>
                          <a:sym typeface="Source Sans Pro"/>
                        </a:rPr>
                        <a:t>Task 1</a:t>
                      </a:r>
                      <a:endParaRPr sz="800">
                        <a:solidFill>
                          <a:schemeClr val="dk2"/>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2"/>
                  </a:ext>
                </a:extLst>
              </a:tr>
              <a:tr h="319775">
                <a:tc>
                  <a:txBody>
                    <a:bodyPr/>
                    <a:lstStyle/>
                    <a:p>
                      <a:pPr marL="0" lvl="0" indent="0" algn="r" rtl="0">
                        <a:spcBef>
                          <a:spcPts val="0"/>
                        </a:spcBef>
                        <a:spcAft>
                          <a:spcPts val="0"/>
                        </a:spcAft>
                        <a:buClr>
                          <a:schemeClr val="dk1"/>
                        </a:buClr>
                        <a:buSzPts val="1100"/>
                        <a:buFont typeface="Arial"/>
                        <a:buNone/>
                      </a:pPr>
                      <a:r>
                        <a:rPr lang="en" sz="800">
                          <a:solidFill>
                            <a:schemeClr val="dk2"/>
                          </a:solidFill>
                          <a:latin typeface="Source Sans Pro"/>
                          <a:ea typeface="Source Sans Pro"/>
                          <a:cs typeface="Source Sans Pro"/>
                          <a:sym typeface="Source Sans Pro"/>
                        </a:rPr>
                        <a:t>Task 2</a:t>
                      </a:r>
                      <a:endParaRPr sz="800">
                        <a:solidFill>
                          <a:schemeClr val="dk2"/>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800">
                          <a:solidFill>
                            <a:schemeClr val="lt1"/>
                          </a:solidFill>
                          <a:latin typeface="Source Sans Pro"/>
                          <a:ea typeface="Source Sans Pro"/>
                          <a:cs typeface="Source Sans Pro"/>
                          <a:sym typeface="Source Sans Pro"/>
                        </a:rPr>
                        <a:t>◆</a:t>
                      </a: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319775">
                <a:tc>
                  <a:txBody>
                    <a:bodyPr/>
                    <a:lstStyle/>
                    <a:p>
                      <a:pPr marL="0" lvl="0" indent="0" algn="r" rtl="0">
                        <a:spcBef>
                          <a:spcPts val="0"/>
                        </a:spcBef>
                        <a:spcAft>
                          <a:spcPts val="0"/>
                        </a:spcAft>
                        <a:buClr>
                          <a:schemeClr val="dk1"/>
                        </a:buClr>
                        <a:buSzPts val="1100"/>
                        <a:buFont typeface="Arial"/>
                        <a:buNone/>
                      </a:pPr>
                      <a:r>
                        <a:rPr lang="en" sz="800">
                          <a:solidFill>
                            <a:schemeClr val="dk2"/>
                          </a:solidFill>
                          <a:latin typeface="Source Sans Pro"/>
                          <a:ea typeface="Source Sans Pro"/>
                          <a:cs typeface="Source Sans Pro"/>
                          <a:sym typeface="Source Sans Pro"/>
                        </a:rPr>
                        <a:t>Task 3</a:t>
                      </a:r>
                      <a:endParaRPr sz="800">
                        <a:solidFill>
                          <a:schemeClr val="dk2"/>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4"/>
                  </a:ext>
                </a:extLst>
              </a:tr>
              <a:tr h="319775">
                <a:tc>
                  <a:txBody>
                    <a:bodyPr/>
                    <a:lstStyle/>
                    <a:p>
                      <a:pPr marL="0" lvl="0" indent="0" algn="r" rtl="0">
                        <a:spcBef>
                          <a:spcPts val="0"/>
                        </a:spcBef>
                        <a:spcAft>
                          <a:spcPts val="0"/>
                        </a:spcAft>
                        <a:buClr>
                          <a:schemeClr val="dk1"/>
                        </a:buClr>
                        <a:buSzPts val="1100"/>
                        <a:buFont typeface="Arial"/>
                        <a:buNone/>
                      </a:pPr>
                      <a:r>
                        <a:rPr lang="en" sz="800">
                          <a:solidFill>
                            <a:schemeClr val="dk2"/>
                          </a:solidFill>
                          <a:latin typeface="Source Sans Pro"/>
                          <a:ea typeface="Source Sans Pro"/>
                          <a:cs typeface="Source Sans Pro"/>
                          <a:sym typeface="Source Sans Pro"/>
                        </a:rPr>
                        <a:t>Task 4</a:t>
                      </a:r>
                      <a:endParaRPr sz="800">
                        <a:solidFill>
                          <a:schemeClr val="dk2"/>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800">
                          <a:solidFill>
                            <a:schemeClr val="lt1"/>
                          </a:solidFill>
                          <a:latin typeface="Source Sans Pro"/>
                          <a:ea typeface="Source Sans Pro"/>
                          <a:cs typeface="Source Sans Pro"/>
                          <a:sym typeface="Source Sans Pro"/>
                        </a:rPr>
                        <a:t>◆</a:t>
                      </a: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r h="319775">
                <a:tc>
                  <a:txBody>
                    <a:bodyPr/>
                    <a:lstStyle/>
                    <a:p>
                      <a:pPr marL="0" lvl="0" indent="0" algn="r" rtl="0">
                        <a:spcBef>
                          <a:spcPts val="0"/>
                        </a:spcBef>
                        <a:spcAft>
                          <a:spcPts val="0"/>
                        </a:spcAft>
                        <a:buClr>
                          <a:schemeClr val="dk1"/>
                        </a:buClr>
                        <a:buSzPts val="1100"/>
                        <a:buFont typeface="Arial"/>
                        <a:buNone/>
                      </a:pPr>
                      <a:r>
                        <a:rPr lang="en" sz="800">
                          <a:solidFill>
                            <a:schemeClr val="dk2"/>
                          </a:solidFill>
                          <a:latin typeface="Source Sans Pro"/>
                          <a:ea typeface="Source Sans Pro"/>
                          <a:cs typeface="Source Sans Pro"/>
                          <a:sym typeface="Source Sans Pro"/>
                        </a:rPr>
                        <a:t>Task 5</a:t>
                      </a:r>
                      <a:endParaRPr sz="800">
                        <a:solidFill>
                          <a:schemeClr val="dk2"/>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800">
                          <a:solidFill>
                            <a:schemeClr val="lt1"/>
                          </a:solidFill>
                          <a:latin typeface="Source Sans Pro"/>
                          <a:ea typeface="Source Sans Pro"/>
                          <a:cs typeface="Source Sans Pro"/>
                          <a:sym typeface="Source Sans Pro"/>
                        </a:rPr>
                        <a:t>◆</a:t>
                      </a: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6"/>
                  </a:ext>
                </a:extLst>
              </a:tr>
              <a:tr h="319775">
                <a:tc>
                  <a:txBody>
                    <a:bodyPr/>
                    <a:lstStyle/>
                    <a:p>
                      <a:pPr marL="0" lvl="0" indent="0" algn="r" rtl="0">
                        <a:spcBef>
                          <a:spcPts val="0"/>
                        </a:spcBef>
                        <a:spcAft>
                          <a:spcPts val="0"/>
                        </a:spcAft>
                        <a:buClr>
                          <a:schemeClr val="dk1"/>
                        </a:buClr>
                        <a:buSzPts val="1100"/>
                        <a:buFont typeface="Arial"/>
                        <a:buNone/>
                      </a:pPr>
                      <a:r>
                        <a:rPr lang="en" sz="800">
                          <a:solidFill>
                            <a:schemeClr val="dk2"/>
                          </a:solidFill>
                          <a:latin typeface="Source Sans Pro"/>
                          <a:ea typeface="Source Sans Pro"/>
                          <a:cs typeface="Source Sans Pro"/>
                          <a:sym typeface="Source Sans Pro"/>
                        </a:rPr>
                        <a:t>Task 6</a:t>
                      </a:r>
                      <a:endParaRPr sz="800">
                        <a:solidFill>
                          <a:schemeClr val="dk2"/>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extLst>
                  <a:ext uri="{0D108BD9-81ED-4DB2-BD59-A6C34878D82A}">
                    <a16:rowId xmlns:a16="http://schemas.microsoft.com/office/drawing/2014/main" val="10007"/>
                  </a:ext>
                </a:extLst>
              </a:tr>
              <a:tr h="319775">
                <a:tc>
                  <a:txBody>
                    <a:bodyPr/>
                    <a:lstStyle/>
                    <a:p>
                      <a:pPr marL="0" lvl="0" indent="0" algn="r" rtl="0">
                        <a:spcBef>
                          <a:spcPts val="0"/>
                        </a:spcBef>
                        <a:spcAft>
                          <a:spcPts val="0"/>
                        </a:spcAft>
                        <a:buClr>
                          <a:schemeClr val="dk1"/>
                        </a:buClr>
                        <a:buSzPts val="1100"/>
                        <a:buFont typeface="Arial"/>
                        <a:buNone/>
                      </a:pPr>
                      <a:r>
                        <a:rPr lang="en" sz="800">
                          <a:solidFill>
                            <a:schemeClr val="dk2"/>
                          </a:solidFill>
                          <a:latin typeface="Source Sans Pro"/>
                          <a:ea typeface="Source Sans Pro"/>
                          <a:cs typeface="Source Sans Pro"/>
                          <a:sym typeface="Source Sans Pro"/>
                        </a:rPr>
                        <a:t>Task 7</a:t>
                      </a:r>
                      <a:endParaRPr sz="800">
                        <a:solidFill>
                          <a:schemeClr val="dk2"/>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extLst>
                  <a:ext uri="{0D108BD9-81ED-4DB2-BD59-A6C34878D82A}">
                    <a16:rowId xmlns:a16="http://schemas.microsoft.com/office/drawing/2014/main" val="10008"/>
                  </a:ext>
                </a:extLst>
              </a:tr>
              <a:tr h="319775">
                <a:tc>
                  <a:txBody>
                    <a:bodyPr/>
                    <a:lstStyle/>
                    <a:p>
                      <a:pPr marL="0" lvl="0" indent="0" algn="r" rtl="0">
                        <a:spcBef>
                          <a:spcPts val="0"/>
                        </a:spcBef>
                        <a:spcAft>
                          <a:spcPts val="0"/>
                        </a:spcAft>
                        <a:buClr>
                          <a:schemeClr val="dk1"/>
                        </a:buClr>
                        <a:buSzPts val="1100"/>
                        <a:buFont typeface="Arial"/>
                        <a:buNone/>
                      </a:pPr>
                      <a:r>
                        <a:rPr lang="en" sz="800">
                          <a:solidFill>
                            <a:schemeClr val="dk2"/>
                          </a:solidFill>
                          <a:latin typeface="Source Sans Pro"/>
                          <a:ea typeface="Source Sans Pro"/>
                          <a:cs typeface="Source Sans Pro"/>
                          <a:sym typeface="Source Sans Pro"/>
                        </a:rPr>
                        <a:t>Task 8</a:t>
                      </a:r>
                      <a:endParaRPr sz="800">
                        <a:solidFill>
                          <a:schemeClr val="dk2"/>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Source Sans Pro"/>
                        <a:ea typeface="Source Sans Pro"/>
                        <a:cs typeface="Source Sans Pro"/>
                        <a:sym typeface="Source Sans Pro"/>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2"/>
                    </a:solidFill>
                  </a:tcPr>
                </a:tc>
                <a:extLst>
                  <a:ext uri="{0D108BD9-81ED-4DB2-BD59-A6C34878D82A}">
                    <a16:rowId xmlns:a16="http://schemas.microsoft.com/office/drawing/2014/main" val="10009"/>
                  </a:ext>
                </a:extLst>
              </a:tr>
            </a:tbl>
          </a:graphicData>
        </a:graphic>
      </p:graphicFrame>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show="0">
  <p:cSld>
    <p:spTree>
      <p:nvGrpSpPr>
        <p:cNvPr id="1" name="Shape 505"/>
        <p:cNvGrpSpPr/>
        <p:nvPr/>
      </p:nvGrpSpPr>
      <p:grpSpPr>
        <a:xfrm>
          <a:off x="0" y="0"/>
          <a:ext cx="0" cy="0"/>
          <a:chOff x="0" y="0"/>
          <a:chExt cx="0" cy="0"/>
        </a:xfrm>
      </p:grpSpPr>
      <p:sp>
        <p:nvSpPr>
          <p:cNvPr id="506" name="Google Shape;506;p42"/>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SWOT Analysis</a:t>
            </a:r>
            <a:endParaRPr/>
          </a:p>
        </p:txBody>
      </p:sp>
      <p:sp>
        <p:nvSpPr>
          <p:cNvPr id="507" name="Google Shape;507;p42"/>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89</a:t>
            </a:fld>
            <a:endParaRPr/>
          </a:p>
        </p:txBody>
      </p:sp>
      <p:sp>
        <p:nvSpPr>
          <p:cNvPr id="508" name="Google Shape;508;p42"/>
          <p:cNvSpPr/>
          <p:nvPr/>
        </p:nvSpPr>
        <p:spPr>
          <a:xfrm>
            <a:off x="794225" y="982400"/>
            <a:ext cx="3709200" cy="1584600"/>
          </a:xfrm>
          <a:prstGeom prst="rect">
            <a:avLst/>
          </a:prstGeom>
          <a:solidFill>
            <a:schemeClr val="lt2"/>
          </a:solidFill>
          <a:ln>
            <a:noFill/>
          </a:ln>
        </p:spPr>
        <p:txBody>
          <a:bodyPr spcFirstLastPara="1" wrap="square" lIns="91425" tIns="91425" rIns="1371600" bIns="91425" anchor="t" anchorCtr="0">
            <a:noAutofit/>
          </a:bodyPr>
          <a:lstStyle/>
          <a:p>
            <a:pPr marL="0" lvl="0" indent="0" algn="l" rtl="0">
              <a:spcBef>
                <a:spcPts val="0"/>
              </a:spcBef>
              <a:spcAft>
                <a:spcPts val="0"/>
              </a:spcAft>
              <a:buNone/>
            </a:pPr>
            <a:r>
              <a:rPr lang="en" b="1">
                <a:solidFill>
                  <a:schemeClr val="dk1"/>
                </a:solidFill>
                <a:latin typeface="Source Sans Pro"/>
                <a:ea typeface="Source Sans Pro"/>
                <a:cs typeface="Source Sans Pro"/>
                <a:sym typeface="Source Sans Pro"/>
              </a:rPr>
              <a:t>STRENGTHS</a:t>
            </a:r>
            <a:endParaRPr b="1">
              <a:solidFill>
                <a:schemeClr val="dk1"/>
              </a:solidFill>
              <a:latin typeface="Source Sans Pro"/>
              <a:ea typeface="Source Sans Pro"/>
              <a:cs typeface="Source Sans Pro"/>
              <a:sym typeface="Source Sans Pro"/>
            </a:endParaRPr>
          </a:p>
          <a:p>
            <a:pPr marL="0" lvl="0" indent="0" algn="l" rtl="0">
              <a:spcBef>
                <a:spcPts val="600"/>
              </a:spcBef>
              <a:spcAft>
                <a:spcPts val="600"/>
              </a:spcAft>
              <a:buNone/>
            </a:pPr>
            <a:r>
              <a:rPr lang="en">
                <a:solidFill>
                  <a:schemeClr val="dk1"/>
                </a:solidFill>
                <a:latin typeface="Source Sans Pro"/>
                <a:ea typeface="Source Sans Pro"/>
                <a:cs typeface="Source Sans Pro"/>
                <a:sym typeface="Source Sans Pro"/>
              </a:rPr>
              <a:t>Blue is the colour of the clear sky and the deep sea</a:t>
            </a:r>
            <a:endParaRPr>
              <a:solidFill>
                <a:schemeClr val="dk1"/>
              </a:solidFill>
              <a:latin typeface="Source Sans Pro"/>
              <a:ea typeface="Source Sans Pro"/>
              <a:cs typeface="Source Sans Pro"/>
              <a:sym typeface="Source Sans Pro"/>
            </a:endParaRPr>
          </a:p>
        </p:txBody>
      </p:sp>
      <p:sp>
        <p:nvSpPr>
          <p:cNvPr id="509" name="Google Shape;509;p42"/>
          <p:cNvSpPr/>
          <p:nvPr/>
        </p:nvSpPr>
        <p:spPr>
          <a:xfrm>
            <a:off x="4656792" y="982400"/>
            <a:ext cx="3709200" cy="1584600"/>
          </a:xfrm>
          <a:prstGeom prst="rect">
            <a:avLst/>
          </a:prstGeom>
          <a:solidFill>
            <a:schemeClr val="lt2"/>
          </a:solidFill>
          <a:ln>
            <a:noFill/>
          </a:ln>
        </p:spPr>
        <p:txBody>
          <a:bodyPr spcFirstLastPara="1" wrap="square" lIns="1371600" tIns="91425" rIns="91425" bIns="91425" anchor="t" anchorCtr="0">
            <a:noAutofit/>
          </a:bodyPr>
          <a:lstStyle/>
          <a:p>
            <a:pPr marL="0" lvl="0" indent="0" algn="r" rtl="0">
              <a:spcBef>
                <a:spcPts val="0"/>
              </a:spcBef>
              <a:spcAft>
                <a:spcPts val="0"/>
              </a:spcAft>
              <a:buClr>
                <a:schemeClr val="dk1"/>
              </a:buClr>
              <a:buSzPts val="1100"/>
              <a:buFont typeface="Arial"/>
              <a:buNone/>
            </a:pPr>
            <a:r>
              <a:rPr lang="en" b="1">
                <a:solidFill>
                  <a:schemeClr val="dk1"/>
                </a:solidFill>
                <a:latin typeface="Source Sans Pro"/>
                <a:ea typeface="Source Sans Pro"/>
                <a:cs typeface="Source Sans Pro"/>
                <a:sym typeface="Source Sans Pro"/>
              </a:rPr>
              <a:t>WEAKNESSES</a:t>
            </a:r>
            <a:endParaRPr b="1">
              <a:solidFill>
                <a:schemeClr val="dk1"/>
              </a:solidFill>
              <a:latin typeface="Source Sans Pro"/>
              <a:ea typeface="Source Sans Pro"/>
              <a:cs typeface="Source Sans Pro"/>
              <a:sym typeface="Source Sans Pro"/>
            </a:endParaRPr>
          </a:p>
          <a:p>
            <a:pPr marL="0" lvl="0" indent="0" algn="r" rtl="0">
              <a:spcBef>
                <a:spcPts val="600"/>
              </a:spcBef>
              <a:spcAft>
                <a:spcPts val="600"/>
              </a:spcAft>
              <a:buNone/>
            </a:pPr>
            <a:r>
              <a:rPr lang="en">
                <a:solidFill>
                  <a:schemeClr val="dk1"/>
                </a:solidFill>
                <a:latin typeface="Source Sans Pro"/>
                <a:ea typeface="Source Sans Pro"/>
                <a:cs typeface="Source Sans Pro"/>
                <a:sym typeface="Source Sans Pro"/>
              </a:rPr>
              <a:t>Yellow is the color of gold, butter and ripe lemons</a:t>
            </a:r>
            <a:endParaRPr>
              <a:solidFill>
                <a:schemeClr val="dk1"/>
              </a:solidFill>
              <a:latin typeface="Source Sans Pro"/>
              <a:ea typeface="Source Sans Pro"/>
              <a:cs typeface="Source Sans Pro"/>
              <a:sym typeface="Source Sans Pro"/>
            </a:endParaRPr>
          </a:p>
        </p:txBody>
      </p:sp>
      <p:sp>
        <p:nvSpPr>
          <p:cNvPr id="510" name="Google Shape;510;p42"/>
          <p:cNvSpPr/>
          <p:nvPr/>
        </p:nvSpPr>
        <p:spPr>
          <a:xfrm>
            <a:off x="794225" y="2715247"/>
            <a:ext cx="3709200" cy="1584600"/>
          </a:xfrm>
          <a:prstGeom prst="rect">
            <a:avLst/>
          </a:prstGeom>
          <a:solidFill>
            <a:schemeClr val="lt2"/>
          </a:solidFill>
          <a:ln>
            <a:noFill/>
          </a:ln>
        </p:spPr>
        <p:txBody>
          <a:bodyPr spcFirstLastPara="1" wrap="square" lIns="91425" tIns="91425" rIns="1371600" bIns="91425" anchor="b" anchorCtr="0">
            <a:noAutofit/>
          </a:bodyPr>
          <a:lstStyle/>
          <a:p>
            <a:pPr marL="0" lvl="0" indent="0" algn="l" rtl="0">
              <a:spcBef>
                <a:spcPts val="0"/>
              </a:spcBef>
              <a:spcAft>
                <a:spcPts val="0"/>
              </a:spcAft>
              <a:buClr>
                <a:schemeClr val="dk1"/>
              </a:buClr>
              <a:buSzPts val="1100"/>
              <a:buFont typeface="Arial"/>
              <a:buNone/>
            </a:pPr>
            <a:endParaRPr b="1">
              <a:solidFill>
                <a:schemeClr val="dk1"/>
              </a:solidFill>
              <a:latin typeface="Source Sans Pro"/>
              <a:ea typeface="Source Sans Pro"/>
              <a:cs typeface="Source Sans Pro"/>
              <a:sym typeface="Source Sans Pro"/>
            </a:endParaRPr>
          </a:p>
          <a:p>
            <a:pPr marL="0" lvl="0" indent="0" algn="l" rtl="0">
              <a:spcBef>
                <a:spcPts val="600"/>
              </a:spcBef>
              <a:spcAft>
                <a:spcPts val="0"/>
              </a:spcAft>
              <a:buClr>
                <a:schemeClr val="dk1"/>
              </a:buClr>
              <a:buSzPts val="1100"/>
              <a:buFont typeface="Arial"/>
              <a:buNone/>
            </a:pPr>
            <a:r>
              <a:rPr lang="en">
                <a:solidFill>
                  <a:schemeClr val="dk1"/>
                </a:solidFill>
                <a:latin typeface="Source Sans Pro"/>
                <a:ea typeface="Source Sans Pro"/>
                <a:cs typeface="Source Sans Pro"/>
                <a:sym typeface="Source Sans Pro"/>
              </a:rPr>
              <a:t>Black is the color of ebony and of outer space</a:t>
            </a:r>
            <a:endParaRPr>
              <a:solidFill>
                <a:schemeClr val="dk1"/>
              </a:solidFill>
              <a:latin typeface="Source Sans Pro"/>
              <a:ea typeface="Source Sans Pro"/>
              <a:cs typeface="Source Sans Pro"/>
              <a:sym typeface="Source Sans Pro"/>
            </a:endParaRPr>
          </a:p>
          <a:p>
            <a:pPr marL="0" lvl="0" indent="0" algn="l" rtl="0">
              <a:spcBef>
                <a:spcPts val="600"/>
              </a:spcBef>
              <a:spcAft>
                <a:spcPts val="600"/>
              </a:spcAft>
              <a:buClr>
                <a:schemeClr val="dk1"/>
              </a:buClr>
              <a:buSzPts val="1100"/>
              <a:buFont typeface="Arial"/>
              <a:buNone/>
            </a:pPr>
            <a:r>
              <a:rPr lang="en" b="1">
                <a:solidFill>
                  <a:schemeClr val="dk1"/>
                </a:solidFill>
                <a:latin typeface="Source Sans Pro"/>
                <a:ea typeface="Source Sans Pro"/>
                <a:cs typeface="Source Sans Pro"/>
                <a:sym typeface="Source Sans Pro"/>
              </a:rPr>
              <a:t>OPPORTUNITIES</a:t>
            </a:r>
            <a:endParaRPr>
              <a:solidFill>
                <a:schemeClr val="dk1"/>
              </a:solidFill>
              <a:latin typeface="Source Sans Pro"/>
              <a:ea typeface="Source Sans Pro"/>
              <a:cs typeface="Source Sans Pro"/>
              <a:sym typeface="Source Sans Pro"/>
            </a:endParaRPr>
          </a:p>
        </p:txBody>
      </p:sp>
      <p:sp>
        <p:nvSpPr>
          <p:cNvPr id="511" name="Google Shape;511;p42"/>
          <p:cNvSpPr/>
          <p:nvPr/>
        </p:nvSpPr>
        <p:spPr>
          <a:xfrm>
            <a:off x="4656792" y="2715247"/>
            <a:ext cx="3709200" cy="1584600"/>
          </a:xfrm>
          <a:prstGeom prst="rect">
            <a:avLst/>
          </a:prstGeom>
          <a:solidFill>
            <a:schemeClr val="lt2"/>
          </a:solidFill>
          <a:ln>
            <a:noFill/>
          </a:ln>
        </p:spPr>
        <p:txBody>
          <a:bodyPr spcFirstLastPara="1" wrap="square" lIns="1371600" tIns="91425" rIns="91425" bIns="91425" anchor="b" anchorCtr="0">
            <a:noAutofit/>
          </a:bodyPr>
          <a:lstStyle/>
          <a:p>
            <a:pPr marL="0" lvl="0" indent="0" algn="r" rtl="0">
              <a:spcBef>
                <a:spcPts val="0"/>
              </a:spcBef>
              <a:spcAft>
                <a:spcPts val="0"/>
              </a:spcAft>
              <a:buClr>
                <a:schemeClr val="dk1"/>
              </a:buClr>
              <a:buSzPts val="1100"/>
              <a:buFont typeface="Arial"/>
              <a:buNone/>
            </a:pPr>
            <a:r>
              <a:rPr lang="en">
                <a:solidFill>
                  <a:schemeClr val="dk1"/>
                </a:solidFill>
                <a:latin typeface="Source Sans Pro"/>
                <a:ea typeface="Source Sans Pro"/>
                <a:cs typeface="Source Sans Pro"/>
                <a:sym typeface="Source Sans Pro"/>
              </a:rPr>
              <a:t>White is the color of milk and fresh snow</a:t>
            </a:r>
            <a:endParaRPr>
              <a:solidFill>
                <a:schemeClr val="dk1"/>
              </a:solidFill>
              <a:latin typeface="Source Sans Pro"/>
              <a:ea typeface="Source Sans Pro"/>
              <a:cs typeface="Source Sans Pro"/>
              <a:sym typeface="Source Sans Pro"/>
            </a:endParaRPr>
          </a:p>
          <a:p>
            <a:pPr marL="0" lvl="0" indent="0" algn="r" rtl="0">
              <a:spcBef>
                <a:spcPts val="600"/>
              </a:spcBef>
              <a:spcAft>
                <a:spcPts val="600"/>
              </a:spcAft>
              <a:buNone/>
            </a:pPr>
            <a:r>
              <a:rPr lang="en" b="1">
                <a:solidFill>
                  <a:schemeClr val="dk1"/>
                </a:solidFill>
                <a:latin typeface="Source Sans Pro"/>
                <a:ea typeface="Source Sans Pro"/>
                <a:cs typeface="Source Sans Pro"/>
                <a:sym typeface="Source Sans Pro"/>
              </a:rPr>
              <a:t>THREATS</a:t>
            </a:r>
            <a:endParaRPr>
              <a:solidFill>
                <a:schemeClr val="dk1"/>
              </a:solidFill>
              <a:latin typeface="Source Sans Pro"/>
              <a:ea typeface="Source Sans Pro"/>
              <a:cs typeface="Source Sans Pro"/>
              <a:sym typeface="Source Sans Pro"/>
            </a:endParaRPr>
          </a:p>
        </p:txBody>
      </p:sp>
      <p:sp>
        <p:nvSpPr>
          <p:cNvPr id="512" name="Google Shape;512;p42"/>
          <p:cNvSpPr/>
          <p:nvPr/>
        </p:nvSpPr>
        <p:spPr>
          <a:xfrm>
            <a:off x="3298452" y="1357389"/>
            <a:ext cx="2417100" cy="2417100"/>
          </a:xfrm>
          <a:prstGeom prst="pie">
            <a:avLst>
              <a:gd name="adj1" fmla="val 10788866"/>
              <a:gd name="adj2" fmla="val 162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42"/>
          <p:cNvSpPr/>
          <p:nvPr/>
        </p:nvSpPr>
        <p:spPr>
          <a:xfrm rot="5400000">
            <a:off x="3447052" y="1357389"/>
            <a:ext cx="2417100" cy="2417100"/>
          </a:xfrm>
          <a:prstGeom prst="pie">
            <a:avLst>
              <a:gd name="adj1" fmla="val 10788866"/>
              <a:gd name="adj2" fmla="val 1620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2"/>
          <p:cNvSpPr/>
          <p:nvPr/>
        </p:nvSpPr>
        <p:spPr>
          <a:xfrm rot="10800000">
            <a:off x="3447052" y="1507352"/>
            <a:ext cx="2417100" cy="2417100"/>
          </a:xfrm>
          <a:prstGeom prst="pie">
            <a:avLst>
              <a:gd name="adj1" fmla="val 10788866"/>
              <a:gd name="adj2" fmla="val 1620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2"/>
          <p:cNvSpPr/>
          <p:nvPr/>
        </p:nvSpPr>
        <p:spPr>
          <a:xfrm rot="-5400000">
            <a:off x="3298452" y="1507352"/>
            <a:ext cx="2417100" cy="2417100"/>
          </a:xfrm>
          <a:prstGeom prst="pie">
            <a:avLst>
              <a:gd name="adj1" fmla="val 10788866"/>
              <a:gd name="adj2" fmla="val 1620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2"/>
          <p:cNvSpPr/>
          <p:nvPr/>
        </p:nvSpPr>
        <p:spPr>
          <a:xfrm>
            <a:off x="3854926" y="1861577"/>
            <a:ext cx="329187" cy="451466"/>
          </a:xfrm>
          <a:prstGeom prst="rect">
            <a:avLst/>
          </a:prstGeom>
        </p:spPr>
        <p:txBody>
          <a:bodyPr>
            <a:prstTxWarp prst="textPlain">
              <a:avLst/>
            </a:prstTxWarp>
          </a:bodyPr>
          <a:lstStyle/>
          <a:p>
            <a:pPr lvl="0" algn="ctr"/>
            <a:r>
              <a:rPr b="1" i="0">
                <a:ln>
                  <a:noFill/>
                </a:ln>
                <a:solidFill>
                  <a:schemeClr val="lt1"/>
                </a:solidFill>
                <a:latin typeface="Roboto Slab"/>
              </a:rPr>
              <a:t>S</a:t>
            </a:r>
          </a:p>
        </p:txBody>
      </p:sp>
      <p:sp>
        <p:nvSpPr>
          <p:cNvPr id="517" name="Google Shape;517;p42"/>
          <p:cNvSpPr/>
          <p:nvPr/>
        </p:nvSpPr>
        <p:spPr>
          <a:xfrm>
            <a:off x="4844894" y="1869297"/>
            <a:ext cx="643552" cy="439114"/>
          </a:xfrm>
          <a:prstGeom prst="rect">
            <a:avLst/>
          </a:prstGeom>
        </p:spPr>
        <p:txBody>
          <a:bodyPr>
            <a:prstTxWarp prst="textPlain">
              <a:avLst/>
            </a:prstTxWarp>
          </a:bodyPr>
          <a:lstStyle/>
          <a:p>
            <a:pPr lvl="0" algn="ctr"/>
            <a:r>
              <a:rPr b="1" i="0">
                <a:ln>
                  <a:noFill/>
                </a:ln>
                <a:solidFill>
                  <a:schemeClr val="lt1"/>
                </a:solidFill>
                <a:latin typeface="Roboto Slab"/>
              </a:rPr>
              <a:t>W</a:t>
            </a:r>
          </a:p>
        </p:txBody>
      </p:sp>
      <p:sp>
        <p:nvSpPr>
          <p:cNvPr id="518" name="Google Shape;518;p42"/>
          <p:cNvSpPr/>
          <p:nvPr/>
        </p:nvSpPr>
        <p:spPr>
          <a:xfrm>
            <a:off x="3820340" y="2942299"/>
            <a:ext cx="398360" cy="451466"/>
          </a:xfrm>
          <a:prstGeom prst="rect">
            <a:avLst/>
          </a:prstGeom>
        </p:spPr>
        <p:txBody>
          <a:bodyPr>
            <a:prstTxWarp prst="textPlain">
              <a:avLst/>
            </a:prstTxWarp>
          </a:bodyPr>
          <a:lstStyle/>
          <a:p>
            <a:pPr lvl="0" algn="ctr"/>
            <a:r>
              <a:rPr b="1" i="0">
                <a:ln>
                  <a:noFill/>
                </a:ln>
                <a:solidFill>
                  <a:schemeClr val="lt1"/>
                </a:solidFill>
                <a:latin typeface="Roboto Slab"/>
              </a:rPr>
              <a:t>O</a:t>
            </a:r>
          </a:p>
        </p:txBody>
      </p:sp>
      <p:sp>
        <p:nvSpPr>
          <p:cNvPr id="519" name="Google Shape;519;p42"/>
          <p:cNvSpPr/>
          <p:nvPr/>
        </p:nvSpPr>
        <p:spPr>
          <a:xfrm>
            <a:off x="4959152" y="2950018"/>
            <a:ext cx="391566" cy="439114"/>
          </a:xfrm>
          <a:prstGeom prst="rect">
            <a:avLst/>
          </a:prstGeom>
        </p:spPr>
        <p:txBody>
          <a:bodyPr>
            <a:prstTxWarp prst="textPlain">
              <a:avLst/>
            </a:prstTxWarp>
          </a:bodyPr>
          <a:lstStyle/>
          <a:p>
            <a:pPr lvl="0" algn="ctr"/>
            <a:r>
              <a:rPr b="1" i="0">
                <a:ln>
                  <a:noFill/>
                </a:ln>
                <a:solidFill>
                  <a:schemeClr val="lt1"/>
                </a:solidFill>
                <a:latin typeface="Roboto Slab"/>
              </a:rPr>
              <a:t>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18"/>
          <p:cNvSpPr/>
          <p:nvPr/>
        </p:nvSpPr>
        <p:spPr>
          <a:xfrm>
            <a:off x="5725650" y="909615"/>
            <a:ext cx="1875600" cy="1852800"/>
          </a:xfrm>
          <a:prstGeom prst="ellipse">
            <a:avLst/>
          </a:prstGeom>
          <a:noFill/>
          <a:ln w="9525" cap="flat" cmpd="sng">
            <a:solidFill>
              <a:srgbClr val="CFD8DC"/>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8"/>
          <p:cNvSpPr txBox="1">
            <a:spLocks noGrp="1"/>
          </p:cNvSpPr>
          <p:nvPr>
            <p:ph type="ctrTitle" idx="4294967295"/>
          </p:nvPr>
        </p:nvSpPr>
        <p:spPr>
          <a:xfrm>
            <a:off x="377952" y="1252131"/>
            <a:ext cx="4998684" cy="1159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6000" b="1"/>
              <a:t>Transformer</a:t>
            </a:r>
            <a:endParaRPr sz="6000" b="1"/>
          </a:p>
        </p:txBody>
      </p:sp>
      <p:sp>
        <p:nvSpPr>
          <p:cNvPr id="119" name="Google Shape;119;p18"/>
          <p:cNvSpPr txBox="1">
            <a:spLocks noGrp="1"/>
          </p:cNvSpPr>
          <p:nvPr>
            <p:ph type="subTitle" idx="4294967295"/>
          </p:nvPr>
        </p:nvSpPr>
        <p:spPr>
          <a:xfrm>
            <a:off x="190252" y="2394538"/>
            <a:ext cx="5181920" cy="784800"/>
          </a:xfrm>
          <a:prstGeom prst="rect">
            <a:avLst/>
          </a:prstGeom>
        </p:spPr>
        <p:txBody>
          <a:bodyPr spcFirstLastPara="1" wrap="square" lIns="91425" tIns="91425" rIns="91425" bIns="91425" anchor="t" anchorCtr="0">
            <a:noAutofit/>
          </a:bodyPr>
          <a:lstStyle/>
          <a:p>
            <a:pPr marL="0" lvl="0" indent="0" algn="r" rtl="0">
              <a:spcBef>
                <a:spcPts val="600"/>
              </a:spcBef>
              <a:spcAft>
                <a:spcPts val="0"/>
              </a:spcAft>
              <a:buNone/>
            </a:pPr>
            <a:r>
              <a:rPr lang="en" b="1"/>
              <a:t>“Attention Is All You Need” </a:t>
            </a:r>
            <a:r>
              <a:rPr lang="en"/>
              <a:t>Next is Language Translation…</a:t>
            </a:r>
            <a:endParaRPr/>
          </a:p>
        </p:txBody>
      </p:sp>
      <p:cxnSp>
        <p:nvCxnSpPr>
          <p:cNvPr id="120" name="Google Shape;120;p18"/>
          <p:cNvCxnSpPr/>
          <p:nvPr/>
        </p:nvCxnSpPr>
        <p:spPr>
          <a:xfrm rot="10800000" flipH="1">
            <a:off x="6805299" y="540952"/>
            <a:ext cx="143700" cy="377100"/>
          </a:xfrm>
          <a:prstGeom prst="straightConnector1">
            <a:avLst/>
          </a:prstGeom>
          <a:noFill/>
          <a:ln w="9525" cap="flat" cmpd="sng">
            <a:solidFill>
              <a:srgbClr val="CFD8DC"/>
            </a:solidFill>
            <a:prstDash val="solid"/>
            <a:round/>
            <a:headEnd type="none" w="med" len="med"/>
            <a:tailEnd type="none" w="med" len="med"/>
          </a:ln>
        </p:spPr>
      </p:cxnSp>
      <p:cxnSp>
        <p:nvCxnSpPr>
          <p:cNvPr id="121" name="Google Shape;121;p18"/>
          <p:cNvCxnSpPr/>
          <p:nvPr/>
        </p:nvCxnSpPr>
        <p:spPr>
          <a:xfrm flipH="1">
            <a:off x="7451750" y="1182125"/>
            <a:ext cx="337200" cy="131100"/>
          </a:xfrm>
          <a:prstGeom prst="straightConnector1">
            <a:avLst/>
          </a:prstGeom>
          <a:noFill/>
          <a:ln w="9525" cap="flat" cmpd="sng">
            <a:solidFill>
              <a:srgbClr val="CFD8DC"/>
            </a:solidFill>
            <a:prstDash val="solid"/>
            <a:round/>
            <a:headEnd type="none" w="med" len="med"/>
            <a:tailEnd type="none" w="med" len="med"/>
          </a:ln>
        </p:spPr>
      </p:cxnSp>
      <p:cxnSp>
        <p:nvCxnSpPr>
          <p:cNvPr id="122" name="Google Shape;122;p18"/>
          <p:cNvCxnSpPr>
            <a:endCxn id="117" idx="6"/>
          </p:cNvCxnSpPr>
          <p:nvPr/>
        </p:nvCxnSpPr>
        <p:spPr>
          <a:xfrm rot="10800000">
            <a:off x="7601250" y="1836015"/>
            <a:ext cx="998100" cy="98100"/>
          </a:xfrm>
          <a:prstGeom prst="straightConnector1">
            <a:avLst/>
          </a:prstGeom>
          <a:noFill/>
          <a:ln w="9525" cap="flat" cmpd="sng">
            <a:solidFill>
              <a:srgbClr val="CFD8DC"/>
            </a:solidFill>
            <a:prstDash val="solid"/>
            <a:round/>
            <a:headEnd type="none" w="med" len="med"/>
            <a:tailEnd type="none" w="med" len="med"/>
          </a:ln>
        </p:spPr>
      </p:cxnSp>
      <p:sp>
        <p:nvSpPr>
          <p:cNvPr id="123" name="Google Shape;123;p18"/>
          <p:cNvSpPr/>
          <p:nvPr/>
        </p:nvSpPr>
        <p:spPr>
          <a:xfrm>
            <a:off x="5875408" y="1057537"/>
            <a:ext cx="1576200" cy="1556700"/>
          </a:xfrm>
          <a:prstGeom prst="ellipse">
            <a:avLst/>
          </a:prstGeom>
          <a:noFill/>
          <a:ln w="19050" cap="flat" cmpd="sng">
            <a:solidFill>
              <a:srgbClr val="CFD8D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8"/>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9</a:t>
            </a:fld>
            <a:endParaRPr/>
          </a:p>
        </p:txBody>
      </p:sp>
      <p:pic>
        <p:nvPicPr>
          <p:cNvPr id="1026" name="Picture 2">
            <a:extLst>
              <a:ext uri="{FF2B5EF4-FFF2-40B4-BE49-F238E27FC236}">
                <a16:creationId xmlns:a16="http://schemas.microsoft.com/office/drawing/2014/main" id="{47F52546-92E5-B403-312D-07D6C4240EE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58239" y="1221916"/>
            <a:ext cx="939891" cy="119001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show="0">
  <p:cSld>
    <p:spTree>
      <p:nvGrpSpPr>
        <p:cNvPr id="1" name="Shape 523"/>
        <p:cNvGrpSpPr/>
        <p:nvPr/>
      </p:nvGrpSpPr>
      <p:grpSpPr>
        <a:xfrm>
          <a:off x="0" y="0"/>
          <a:ext cx="0" cy="0"/>
          <a:chOff x="0" y="0"/>
          <a:chExt cx="0" cy="0"/>
        </a:xfrm>
      </p:grpSpPr>
      <p:sp>
        <p:nvSpPr>
          <p:cNvPr id="524" name="Google Shape;524;p43"/>
          <p:cNvSpPr txBox="1">
            <a:spLocks noGrp="1"/>
          </p:cNvSpPr>
          <p:nvPr>
            <p:ph type="title"/>
          </p:nvPr>
        </p:nvSpPr>
        <p:spPr>
          <a:xfrm>
            <a:off x="262200" y="0"/>
            <a:ext cx="8619600" cy="467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200"/>
              <a:t>Business Model Canvas</a:t>
            </a:r>
            <a:endParaRPr sz="1200"/>
          </a:p>
        </p:txBody>
      </p:sp>
      <p:sp>
        <p:nvSpPr>
          <p:cNvPr id="525" name="Google Shape;525;p43"/>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90</a:t>
            </a:fld>
            <a:endParaRPr/>
          </a:p>
        </p:txBody>
      </p:sp>
      <p:sp>
        <p:nvSpPr>
          <p:cNvPr id="526" name="Google Shape;526;p43"/>
          <p:cNvSpPr txBox="1"/>
          <p:nvPr/>
        </p:nvSpPr>
        <p:spPr>
          <a:xfrm>
            <a:off x="2047275" y="493825"/>
            <a:ext cx="1683000" cy="1575300"/>
          </a:xfrm>
          <a:prstGeom prst="rect">
            <a:avLst/>
          </a:prstGeom>
          <a:solidFill>
            <a:schemeClr val="lt1"/>
          </a:solidFill>
          <a:ln w="9525" cap="flat" cmpd="sng">
            <a:solidFill>
              <a:schemeClr val="accent6"/>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dk1"/>
                </a:solidFill>
                <a:latin typeface="Source Sans Pro"/>
                <a:ea typeface="Source Sans Pro"/>
                <a:cs typeface="Source Sans Pro"/>
                <a:sym typeface="Source Sans Pro"/>
              </a:rPr>
              <a:t>Key Activities</a:t>
            </a:r>
            <a:endParaRPr sz="900" b="1">
              <a:solidFill>
                <a:schemeClr val="dk1"/>
              </a:solidFill>
              <a:latin typeface="Source Sans Pro"/>
              <a:ea typeface="Source Sans Pro"/>
              <a:cs typeface="Source Sans Pro"/>
              <a:sym typeface="Source Sans Pro"/>
            </a:endParaRPr>
          </a:p>
          <a:p>
            <a:pPr marL="0" lvl="0" indent="0" algn="l" rtl="0">
              <a:spcBef>
                <a:spcPts val="400"/>
              </a:spcBef>
              <a:spcAft>
                <a:spcPts val="400"/>
              </a:spcAft>
              <a:buNone/>
            </a:pPr>
            <a:r>
              <a:rPr lang="en" sz="800">
                <a:solidFill>
                  <a:schemeClr val="dk2"/>
                </a:solidFill>
                <a:latin typeface="Source Sans Pro"/>
                <a:ea typeface="Source Sans Pro"/>
                <a:cs typeface="Source Sans Pro"/>
                <a:sym typeface="Source Sans Pro"/>
              </a:rPr>
              <a:t>Insert your content</a:t>
            </a:r>
            <a:endParaRPr sz="800" b="1">
              <a:solidFill>
                <a:schemeClr val="dk2"/>
              </a:solidFill>
              <a:latin typeface="Source Sans Pro"/>
              <a:ea typeface="Source Sans Pro"/>
              <a:cs typeface="Source Sans Pro"/>
              <a:sym typeface="Source Sans Pro"/>
            </a:endParaRPr>
          </a:p>
        </p:txBody>
      </p:sp>
      <p:sp>
        <p:nvSpPr>
          <p:cNvPr id="527" name="Google Shape;527;p43"/>
          <p:cNvSpPr txBox="1"/>
          <p:nvPr/>
        </p:nvSpPr>
        <p:spPr>
          <a:xfrm>
            <a:off x="2047275" y="2069180"/>
            <a:ext cx="1683000" cy="1575300"/>
          </a:xfrm>
          <a:prstGeom prst="rect">
            <a:avLst/>
          </a:prstGeom>
          <a:solidFill>
            <a:schemeClr val="lt1"/>
          </a:solidFill>
          <a:ln w="9525" cap="flat" cmpd="sng">
            <a:solidFill>
              <a:schemeClr val="accent6"/>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dk1"/>
                </a:solidFill>
                <a:latin typeface="Source Sans Pro"/>
                <a:ea typeface="Source Sans Pro"/>
                <a:cs typeface="Source Sans Pro"/>
                <a:sym typeface="Source Sans Pro"/>
              </a:rPr>
              <a:t>Key Resources</a:t>
            </a:r>
            <a:endParaRPr sz="900" b="1">
              <a:solidFill>
                <a:schemeClr val="dk1"/>
              </a:solidFill>
              <a:latin typeface="Source Sans Pro"/>
              <a:ea typeface="Source Sans Pro"/>
              <a:cs typeface="Source Sans Pro"/>
              <a:sym typeface="Source Sans Pro"/>
            </a:endParaRPr>
          </a:p>
          <a:p>
            <a:pPr marL="0" lvl="0" indent="0" algn="l" rtl="0">
              <a:spcBef>
                <a:spcPts val="400"/>
              </a:spcBef>
              <a:spcAft>
                <a:spcPts val="400"/>
              </a:spcAft>
              <a:buNone/>
            </a:pPr>
            <a:r>
              <a:rPr lang="en" sz="800">
                <a:solidFill>
                  <a:schemeClr val="dk2"/>
                </a:solidFill>
                <a:latin typeface="Source Sans Pro"/>
                <a:ea typeface="Source Sans Pro"/>
                <a:cs typeface="Source Sans Pro"/>
                <a:sym typeface="Source Sans Pro"/>
              </a:rPr>
              <a:t>Insert your content</a:t>
            </a:r>
            <a:endParaRPr sz="900" b="1">
              <a:solidFill>
                <a:schemeClr val="dk1"/>
              </a:solidFill>
              <a:latin typeface="Source Sans Pro"/>
              <a:ea typeface="Source Sans Pro"/>
              <a:cs typeface="Source Sans Pro"/>
              <a:sym typeface="Source Sans Pro"/>
            </a:endParaRPr>
          </a:p>
        </p:txBody>
      </p:sp>
      <p:sp>
        <p:nvSpPr>
          <p:cNvPr id="528" name="Google Shape;528;p43"/>
          <p:cNvSpPr txBox="1"/>
          <p:nvPr/>
        </p:nvSpPr>
        <p:spPr>
          <a:xfrm>
            <a:off x="3730425" y="493825"/>
            <a:ext cx="1683000" cy="3150600"/>
          </a:xfrm>
          <a:prstGeom prst="rect">
            <a:avLst/>
          </a:prstGeom>
          <a:solidFill>
            <a:schemeClr val="lt1"/>
          </a:solidFill>
          <a:ln w="9525" cap="flat" cmpd="sng">
            <a:solidFill>
              <a:schemeClr val="accent6"/>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dk1"/>
                </a:solidFill>
                <a:latin typeface="Source Sans Pro"/>
                <a:ea typeface="Source Sans Pro"/>
                <a:cs typeface="Source Sans Pro"/>
                <a:sym typeface="Source Sans Pro"/>
              </a:rPr>
              <a:t>Value Propositions</a:t>
            </a:r>
            <a:endParaRPr sz="900" b="1">
              <a:solidFill>
                <a:schemeClr val="dk1"/>
              </a:solidFill>
              <a:latin typeface="Source Sans Pro"/>
              <a:ea typeface="Source Sans Pro"/>
              <a:cs typeface="Source Sans Pro"/>
              <a:sym typeface="Source Sans Pro"/>
            </a:endParaRPr>
          </a:p>
          <a:p>
            <a:pPr marL="0" lvl="0" indent="0" algn="l" rtl="0">
              <a:spcBef>
                <a:spcPts val="400"/>
              </a:spcBef>
              <a:spcAft>
                <a:spcPts val="400"/>
              </a:spcAft>
              <a:buNone/>
            </a:pPr>
            <a:r>
              <a:rPr lang="en" sz="800">
                <a:solidFill>
                  <a:schemeClr val="dk2"/>
                </a:solidFill>
                <a:latin typeface="Source Sans Pro"/>
                <a:ea typeface="Source Sans Pro"/>
                <a:cs typeface="Source Sans Pro"/>
                <a:sym typeface="Source Sans Pro"/>
              </a:rPr>
              <a:t>Insert your content</a:t>
            </a:r>
            <a:endParaRPr sz="900" b="1">
              <a:solidFill>
                <a:schemeClr val="dk1"/>
              </a:solidFill>
              <a:latin typeface="Source Sans Pro"/>
              <a:ea typeface="Source Sans Pro"/>
              <a:cs typeface="Source Sans Pro"/>
              <a:sym typeface="Source Sans Pro"/>
            </a:endParaRPr>
          </a:p>
        </p:txBody>
      </p:sp>
      <p:sp>
        <p:nvSpPr>
          <p:cNvPr id="529" name="Google Shape;529;p43"/>
          <p:cNvSpPr txBox="1"/>
          <p:nvPr/>
        </p:nvSpPr>
        <p:spPr>
          <a:xfrm>
            <a:off x="5413575" y="493825"/>
            <a:ext cx="1683000" cy="1575300"/>
          </a:xfrm>
          <a:prstGeom prst="rect">
            <a:avLst/>
          </a:prstGeom>
          <a:solidFill>
            <a:schemeClr val="lt1"/>
          </a:solidFill>
          <a:ln w="9525" cap="flat" cmpd="sng">
            <a:solidFill>
              <a:schemeClr val="accent6"/>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dk1"/>
                </a:solidFill>
                <a:latin typeface="Source Sans Pro"/>
                <a:ea typeface="Source Sans Pro"/>
                <a:cs typeface="Source Sans Pro"/>
                <a:sym typeface="Source Sans Pro"/>
              </a:rPr>
              <a:t>Customer Relationships</a:t>
            </a:r>
            <a:endParaRPr sz="900" b="1">
              <a:solidFill>
                <a:schemeClr val="dk1"/>
              </a:solidFill>
              <a:latin typeface="Source Sans Pro"/>
              <a:ea typeface="Source Sans Pro"/>
              <a:cs typeface="Source Sans Pro"/>
              <a:sym typeface="Source Sans Pro"/>
            </a:endParaRPr>
          </a:p>
          <a:p>
            <a:pPr marL="0" lvl="0" indent="0" algn="l" rtl="0">
              <a:spcBef>
                <a:spcPts val="400"/>
              </a:spcBef>
              <a:spcAft>
                <a:spcPts val="400"/>
              </a:spcAft>
              <a:buNone/>
            </a:pPr>
            <a:r>
              <a:rPr lang="en" sz="800">
                <a:solidFill>
                  <a:schemeClr val="dk2"/>
                </a:solidFill>
                <a:latin typeface="Source Sans Pro"/>
                <a:ea typeface="Source Sans Pro"/>
                <a:cs typeface="Source Sans Pro"/>
                <a:sym typeface="Source Sans Pro"/>
              </a:rPr>
              <a:t>Insert your content</a:t>
            </a:r>
            <a:endParaRPr sz="900" b="1">
              <a:solidFill>
                <a:schemeClr val="dk1"/>
              </a:solidFill>
              <a:latin typeface="Source Sans Pro"/>
              <a:ea typeface="Source Sans Pro"/>
              <a:cs typeface="Source Sans Pro"/>
              <a:sym typeface="Source Sans Pro"/>
            </a:endParaRPr>
          </a:p>
        </p:txBody>
      </p:sp>
      <p:sp>
        <p:nvSpPr>
          <p:cNvPr id="530" name="Google Shape;530;p43"/>
          <p:cNvSpPr txBox="1"/>
          <p:nvPr/>
        </p:nvSpPr>
        <p:spPr>
          <a:xfrm>
            <a:off x="5413575" y="2069180"/>
            <a:ext cx="1683000" cy="1575300"/>
          </a:xfrm>
          <a:prstGeom prst="rect">
            <a:avLst/>
          </a:prstGeom>
          <a:solidFill>
            <a:schemeClr val="lt1"/>
          </a:solidFill>
          <a:ln w="9525" cap="flat" cmpd="sng">
            <a:solidFill>
              <a:schemeClr val="accent6"/>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dk1"/>
                </a:solidFill>
                <a:latin typeface="Source Sans Pro"/>
                <a:ea typeface="Source Sans Pro"/>
                <a:cs typeface="Source Sans Pro"/>
                <a:sym typeface="Source Sans Pro"/>
              </a:rPr>
              <a:t>Channels</a:t>
            </a:r>
            <a:endParaRPr sz="900" b="1">
              <a:solidFill>
                <a:schemeClr val="dk1"/>
              </a:solidFill>
              <a:latin typeface="Source Sans Pro"/>
              <a:ea typeface="Source Sans Pro"/>
              <a:cs typeface="Source Sans Pro"/>
              <a:sym typeface="Source Sans Pro"/>
            </a:endParaRPr>
          </a:p>
          <a:p>
            <a:pPr marL="0" lvl="0" indent="0" algn="l" rtl="0">
              <a:spcBef>
                <a:spcPts val="400"/>
              </a:spcBef>
              <a:spcAft>
                <a:spcPts val="400"/>
              </a:spcAft>
              <a:buNone/>
            </a:pPr>
            <a:r>
              <a:rPr lang="en" sz="800">
                <a:solidFill>
                  <a:schemeClr val="dk2"/>
                </a:solidFill>
                <a:latin typeface="Source Sans Pro"/>
                <a:ea typeface="Source Sans Pro"/>
                <a:cs typeface="Source Sans Pro"/>
                <a:sym typeface="Source Sans Pro"/>
              </a:rPr>
              <a:t>Insert your content</a:t>
            </a:r>
            <a:endParaRPr sz="900" b="1">
              <a:solidFill>
                <a:schemeClr val="dk1"/>
              </a:solidFill>
              <a:latin typeface="Source Sans Pro"/>
              <a:ea typeface="Source Sans Pro"/>
              <a:cs typeface="Source Sans Pro"/>
              <a:sym typeface="Source Sans Pro"/>
            </a:endParaRPr>
          </a:p>
        </p:txBody>
      </p:sp>
      <p:sp>
        <p:nvSpPr>
          <p:cNvPr id="531" name="Google Shape;531;p43"/>
          <p:cNvSpPr txBox="1"/>
          <p:nvPr/>
        </p:nvSpPr>
        <p:spPr>
          <a:xfrm>
            <a:off x="7096725" y="493825"/>
            <a:ext cx="1683000" cy="3150600"/>
          </a:xfrm>
          <a:prstGeom prst="rect">
            <a:avLst/>
          </a:prstGeom>
          <a:solidFill>
            <a:schemeClr val="lt1"/>
          </a:solidFill>
          <a:ln w="9525" cap="flat" cmpd="sng">
            <a:solidFill>
              <a:schemeClr val="accent6"/>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dk1"/>
                </a:solidFill>
                <a:latin typeface="Source Sans Pro"/>
                <a:ea typeface="Source Sans Pro"/>
                <a:cs typeface="Source Sans Pro"/>
                <a:sym typeface="Source Sans Pro"/>
              </a:rPr>
              <a:t>Customer Segments</a:t>
            </a:r>
            <a:endParaRPr sz="900" b="1">
              <a:solidFill>
                <a:schemeClr val="dk1"/>
              </a:solidFill>
              <a:latin typeface="Source Sans Pro"/>
              <a:ea typeface="Source Sans Pro"/>
              <a:cs typeface="Source Sans Pro"/>
              <a:sym typeface="Source Sans Pro"/>
            </a:endParaRPr>
          </a:p>
          <a:p>
            <a:pPr marL="0" lvl="0" indent="0" algn="l" rtl="0">
              <a:spcBef>
                <a:spcPts val="400"/>
              </a:spcBef>
              <a:spcAft>
                <a:spcPts val="400"/>
              </a:spcAft>
              <a:buNone/>
            </a:pPr>
            <a:r>
              <a:rPr lang="en" sz="800">
                <a:solidFill>
                  <a:schemeClr val="dk2"/>
                </a:solidFill>
                <a:latin typeface="Source Sans Pro"/>
                <a:ea typeface="Source Sans Pro"/>
                <a:cs typeface="Source Sans Pro"/>
                <a:sym typeface="Source Sans Pro"/>
              </a:rPr>
              <a:t>Insert your content</a:t>
            </a:r>
            <a:endParaRPr sz="900" b="1">
              <a:solidFill>
                <a:schemeClr val="dk1"/>
              </a:solidFill>
              <a:latin typeface="Source Sans Pro"/>
              <a:ea typeface="Source Sans Pro"/>
              <a:cs typeface="Source Sans Pro"/>
              <a:sym typeface="Source Sans Pro"/>
            </a:endParaRPr>
          </a:p>
        </p:txBody>
      </p:sp>
      <p:sp>
        <p:nvSpPr>
          <p:cNvPr id="532" name="Google Shape;532;p43"/>
          <p:cNvSpPr txBox="1"/>
          <p:nvPr/>
        </p:nvSpPr>
        <p:spPr>
          <a:xfrm>
            <a:off x="364125" y="493825"/>
            <a:ext cx="1683000" cy="3150600"/>
          </a:xfrm>
          <a:prstGeom prst="rect">
            <a:avLst/>
          </a:prstGeom>
          <a:solidFill>
            <a:schemeClr val="lt1"/>
          </a:solidFill>
          <a:ln w="9525" cap="flat" cmpd="sng">
            <a:solidFill>
              <a:schemeClr val="accent6"/>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dk1"/>
                </a:solidFill>
                <a:latin typeface="Source Sans Pro"/>
                <a:ea typeface="Source Sans Pro"/>
                <a:cs typeface="Source Sans Pro"/>
                <a:sym typeface="Source Sans Pro"/>
              </a:rPr>
              <a:t>Key Partners</a:t>
            </a:r>
            <a:endParaRPr sz="900" b="1">
              <a:solidFill>
                <a:schemeClr val="dk1"/>
              </a:solidFill>
              <a:latin typeface="Source Sans Pro"/>
              <a:ea typeface="Source Sans Pro"/>
              <a:cs typeface="Source Sans Pro"/>
              <a:sym typeface="Source Sans Pro"/>
            </a:endParaRPr>
          </a:p>
          <a:p>
            <a:pPr marL="0" lvl="0" indent="0" algn="l" rtl="0">
              <a:spcBef>
                <a:spcPts val="400"/>
              </a:spcBef>
              <a:spcAft>
                <a:spcPts val="400"/>
              </a:spcAft>
              <a:buNone/>
            </a:pPr>
            <a:r>
              <a:rPr lang="en" sz="800">
                <a:solidFill>
                  <a:schemeClr val="dk2"/>
                </a:solidFill>
                <a:latin typeface="Source Sans Pro"/>
                <a:ea typeface="Source Sans Pro"/>
                <a:cs typeface="Source Sans Pro"/>
                <a:sym typeface="Source Sans Pro"/>
              </a:rPr>
              <a:t>Insert your content</a:t>
            </a:r>
            <a:endParaRPr sz="800" b="1">
              <a:solidFill>
                <a:schemeClr val="dk2"/>
              </a:solidFill>
              <a:latin typeface="Source Sans Pro"/>
              <a:ea typeface="Source Sans Pro"/>
              <a:cs typeface="Source Sans Pro"/>
              <a:sym typeface="Source Sans Pro"/>
            </a:endParaRPr>
          </a:p>
        </p:txBody>
      </p:sp>
      <p:sp>
        <p:nvSpPr>
          <p:cNvPr id="533" name="Google Shape;533;p43"/>
          <p:cNvSpPr txBox="1"/>
          <p:nvPr/>
        </p:nvSpPr>
        <p:spPr>
          <a:xfrm>
            <a:off x="364125" y="3644534"/>
            <a:ext cx="4207800" cy="1220100"/>
          </a:xfrm>
          <a:prstGeom prst="rect">
            <a:avLst/>
          </a:prstGeom>
          <a:solidFill>
            <a:schemeClr val="lt1"/>
          </a:solidFill>
          <a:ln w="9525" cap="flat" cmpd="sng">
            <a:solidFill>
              <a:schemeClr val="accent6"/>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dk1"/>
                </a:solidFill>
                <a:latin typeface="Source Sans Pro"/>
                <a:ea typeface="Source Sans Pro"/>
                <a:cs typeface="Source Sans Pro"/>
                <a:sym typeface="Source Sans Pro"/>
              </a:rPr>
              <a:t>Cost Structure</a:t>
            </a:r>
            <a:endParaRPr sz="900" b="1">
              <a:solidFill>
                <a:schemeClr val="dk1"/>
              </a:solidFill>
              <a:latin typeface="Source Sans Pro"/>
              <a:ea typeface="Source Sans Pro"/>
              <a:cs typeface="Source Sans Pro"/>
              <a:sym typeface="Source Sans Pro"/>
            </a:endParaRPr>
          </a:p>
          <a:p>
            <a:pPr marL="0" lvl="0" indent="0" algn="l" rtl="0">
              <a:spcBef>
                <a:spcPts val="400"/>
              </a:spcBef>
              <a:spcAft>
                <a:spcPts val="400"/>
              </a:spcAft>
              <a:buNone/>
            </a:pPr>
            <a:r>
              <a:rPr lang="en" sz="800">
                <a:solidFill>
                  <a:schemeClr val="dk2"/>
                </a:solidFill>
                <a:latin typeface="Source Sans Pro"/>
                <a:ea typeface="Source Sans Pro"/>
                <a:cs typeface="Source Sans Pro"/>
                <a:sym typeface="Source Sans Pro"/>
              </a:rPr>
              <a:t>Insert your content</a:t>
            </a:r>
            <a:endParaRPr sz="900" b="1">
              <a:solidFill>
                <a:schemeClr val="dk1"/>
              </a:solidFill>
              <a:latin typeface="Source Sans Pro"/>
              <a:ea typeface="Source Sans Pro"/>
              <a:cs typeface="Source Sans Pro"/>
              <a:sym typeface="Source Sans Pro"/>
            </a:endParaRPr>
          </a:p>
        </p:txBody>
      </p:sp>
      <p:sp>
        <p:nvSpPr>
          <p:cNvPr id="534" name="Google Shape;534;p43"/>
          <p:cNvSpPr txBox="1"/>
          <p:nvPr/>
        </p:nvSpPr>
        <p:spPr>
          <a:xfrm>
            <a:off x="4572000" y="3644534"/>
            <a:ext cx="4207800" cy="1220100"/>
          </a:xfrm>
          <a:prstGeom prst="rect">
            <a:avLst/>
          </a:prstGeom>
          <a:solidFill>
            <a:schemeClr val="lt1"/>
          </a:solidFill>
          <a:ln w="9525" cap="flat" cmpd="sng">
            <a:solidFill>
              <a:schemeClr val="accent6"/>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dk1"/>
                </a:solidFill>
                <a:latin typeface="Source Sans Pro"/>
                <a:ea typeface="Source Sans Pro"/>
                <a:cs typeface="Source Sans Pro"/>
                <a:sym typeface="Source Sans Pro"/>
              </a:rPr>
              <a:t>Revenue Streams</a:t>
            </a:r>
            <a:endParaRPr sz="900" b="1">
              <a:solidFill>
                <a:schemeClr val="dk1"/>
              </a:solidFill>
              <a:latin typeface="Source Sans Pro"/>
              <a:ea typeface="Source Sans Pro"/>
              <a:cs typeface="Source Sans Pro"/>
              <a:sym typeface="Source Sans Pro"/>
            </a:endParaRPr>
          </a:p>
          <a:p>
            <a:pPr marL="0" lvl="0" indent="0" algn="l" rtl="0">
              <a:spcBef>
                <a:spcPts val="400"/>
              </a:spcBef>
              <a:spcAft>
                <a:spcPts val="400"/>
              </a:spcAft>
              <a:buNone/>
            </a:pPr>
            <a:r>
              <a:rPr lang="en" sz="800">
                <a:solidFill>
                  <a:schemeClr val="dk2"/>
                </a:solidFill>
                <a:latin typeface="Source Sans Pro"/>
                <a:ea typeface="Source Sans Pro"/>
                <a:cs typeface="Source Sans Pro"/>
                <a:sym typeface="Source Sans Pro"/>
              </a:rPr>
              <a:t>Insert your content</a:t>
            </a:r>
            <a:endParaRPr sz="900" b="1">
              <a:solidFill>
                <a:schemeClr val="dk1"/>
              </a:solidFill>
              <a:latin typeface="Source Sans Pro"/>
              <a:ea typeface="Source Sans Pro"/>
              <a:cs typeface="Source Sans Pro"/>
              <a:sym typeface="Source Sans Pro"/>
            </a:endParaRPr>
          </a:p>
        </p:txBody>
      </p:sp>
      <p:sp>
        <p:nvSpPr>
          <p:cNvPr id="535" name="Google Shape;535;p43"/>
          <p:cNvSpPr/>
          <p:nvPr/>
        </p:nvSpPr>
        <p:spPr>
          <a:xfrm>
            <a:off x="4286312" y="3719651"/>
            <a:ext cx="211273" cy="212538"/>
          </a:xfrm>
          <a:custGeom>
            <a:avLst/>
            <a:gdLst/>
            <a:ahLst/>
            <a:cxnLst/>
            <a:rect l="l" t="t" r="r" b="b"/>
            <a:pathLst>
              <a:path w="16708" h="16611" fill="none" extrusionOk="0">
                <a:moveTo>
                  <a:pt x="414" y="8842"/>
                </a:moveTo>
                <a:lnTo>
                  <a:pt x="8403" y="1048"/>
                </a:lnTo>
                <a:lnTo>
                  <a:pt x="8403" y="1048"/>
                </a:lnTo>
                <a:lnTo>
                  <a:pt x="8500" y="951"/>
                </a:lnTo>
                <a:lnTo>
                  <a:pt x="8597" y="829"/>
                </a:lnTo>
                <a:lnTo>
                  <a:pt x="8865" y="658"/>
                </a:lnTo>
                <a:lnTo>
                  <a:pt x="9158" y="488"/>
                </a:lnTo>
                <a:lnTo>
                  <a:pt x="9450" y="317"/>
                </a:lnTo>
                <a:lnTo>
                  <a:pt x="9450" y="317"/>
                </a:lnTo>
                <a:lnTo>
                  <a:pt x="9839" y="171"/>
                </a:lnTo>
                <a:lnTo>
                  <a:pt x="10180" y="74"/>
                </a:lnTo>
                <a:lnTo>
                  <a:pt x="10497" y="25"/>
                </a:lnTo>
                <a:lnTo>
                  <a:pt x="10814" y="1"/>
                </a:lnTo>
                <a:lnTo>
                  <a:pt x="15344" y="1"/>
                </a:lnTo>
                <a:lnTo>
                  <a:pt x="15344" y="1"/>
                </a:lnTo>
                <a:lnTo>
                  <a:pt x="15465" y="1"/>
                </a:lnTo>
                <a:lnTo>
                  <a:pt x="15587" y="49"/>
                </a:lnTo>
                <a:lnTo>
                  <a:pt x="15855" y="122"/>
                </a:lnTo>
                <a:lnTo>
                  <a:pt x="16099" y="269"/>
                </a:lnTo>
                <a:lnTo>
                  <a:pt x="16294" y="415"/>
                </a:lnTo>
                <a:lnTo>
                  <a:pt x="16294" y="415"/>
                </a:lnTo>
                <a:lnTo>
                  <a:pt x="16391" y="537"/>
                </a:lnTo>
                <a:lnTo>
                  <a:pt x="16488" y="658"/>
                </a:lnTo>
                <a:lnTo>
                  <a:pt x="16561" y="780"/>
                </a:lnTo>
                <a:lnTo>
                  <a:pt x="16610" y="902"/>
                </a:lnTo>
                <a:lnTo>
                  <a:pt x="16659" y="1048"/>
                </a:lnTo>
                <a:lnTo>
                  <a:pt x="16683" y="1170"/>
                </a:lnTo>
                <a:lnTo>
                  <a:pt x="16708" y="1486"/>
                </a:lnTo>
                <a:lnTo>
                  <a:pt x="16708" y="5992"/>
                </a:lnTo>
                <a:lnTo>
                  <a:pt x="16708" y="5992"/>
                </a:lnTo>
                <a:lnTo>
                  <a:pt x="16683" y="6309"/>
                </a:lnTo>
                <a:lnTo>
                  <a:pt x="16635" y="6625"/>
                </a:lnTo>
                <a:lnTo>
                  <a:pt x="16537" y="6942"/>
                </a:lnTo>
                <a:lnTo>
                  <a:pt x="16391" y="7258"/>
                </a:lnTo>
                <a:lnTo>
                  <a:pt x="16391" y="7258"/>
                </a:lnTo>
                <a:lnTo>
                  <a:pt x="16342" y="7453"/>
                </a:lnTo>
                <a:lnTo>
                  <a:pt x="16294" y="7624"/>
                </a:lnTo>
                <a:lnTo>
                  <a:pt x="16196" y="7770"/>
                </a:lnTo>
                <a:lnTo>
                  <a:pt x="16123" y="7916"/>
                </a:lnTo>
                <a:lnTo>
                  <a:pt x="15928" y="8160"/>
                </a:lnTo>
                <a:lnTo>
                  <a:pt x="15758" y="8403"/>
                </a:lnTo>
                <a:lnTo>
                  <a:pt x="7891" y="16197"/>
                </a:lnTo>
                <a:lnTo>
                  <a:pt x="7891" y="16197"/>
                </a:lnTo>
                <a:lnTo>
                  <a:pt x="7794" y="16294"/>
                </a:lnTo>
                <a:lnTo>
                  <a:pt x="7696" y="16392"/>
                </a:lnTo>
                <a:lnTo>
                  <a:pt x="7574" y="16465"/>
                </a:lnTo>
                <a:lnTo>
                  <a:pt x="7453" y="16513"/>
                </a:lnTo>
                <a:lnTo>
                  <a:pt x="7185" y="16586"/>
                </a:lnTo>
                <a:lnTo>
                  <a:pt x="6941" y="16611"/>
                </a:lnTo>
                <a:lnTo>
                  <a:pt x="6941" y="16611"/>
                </a:lnTo>
                <a:lnTo>
                  <a:pt x="6649" y="16586"/>
                </a:lnTo>
                <a:lnTo>
                  <a:pt x="6503" y="16562"/>
                </a:lnTo>
                <a:lnTo>
                  <a:pt x="6381" y="16513"/>
                </a:lnTo>
                <a:lnTo>
                  <a:pt x="6235" y="16465"/>
                </a:lnTo>
                <a:lnTo>
                  <a:pt x="6113" y="16392"/>
                </a:lnTo>
                <a:lnTo>
                  <a:pt x="5991" y="16294"/>
                </a:lnTo>
                <a:lnTo>
                  <a:pt x="5894" y="16197"/>
                </a:lnTo>
                <a:lnTo>
                  <a:pt x="414" y="10839"/>
                </a:lnTo>
                <a:lnTo>
                  <a:pt x="414" y="10839"/>
                </a:lnTo>
                <a:lnTo>
                  <a:pt x="268" y="10595"/>
                </a:lnTo>
                <a:lnTo>
                  <a:pt x="122" y="10352"/>
                </a:lnTo>
                <a:lnTo>
                  <a:pt x="24" y="10108"/>
                </a:lnTo>
                <a:lnTo>
                  <a:pt x="0" y="10011"/>
                </a:lnTo>
                <a:lnTo>
                  <a:pt x="0" y="9889"/>
                </a:lnTo>
                <a:lnTo>
                  <a:pt x="0" y="9889"/>
                </a:lnTo>
                <a:lnTo>
                  <a:pt x="0" y="9718"/>
                </a:lnTo>
                <a:lnTo>
                  <a:pt x="24" y="9597"/>
                </a:lnTo>
                <a:lnTo>
                  <a:pt x="122" y="9329"/>
                </a:lnTo>
                <a:lnTo>
                  <a:pt x="268" y="9061"/>
                </a:lnTo>
                <a:lnTo>
                  <a:pt x="414" y="8842"/>
                </a:lnTo>
                <a:lnTo>
                  <a:pt x="414" y="8842"/>
                </a:lnTo>
                <a:close/>
                <a:moveTo>
                  <a:pt x="12519" y="4190"/>
                </a:moveTo>
                <a:lnTo>
                  <a:pt x="12519" y="4190"/>
                </a:lnTo>
                <a:lnTo>
                  <a:pt x="12689" y="4336"/>
                </a:lnTo>
                <a:lnTo>
                  <a:pt x="12859" y="4433"/>
                </a:lnTo>
                <a:lnTo>
                  <a:pt x="13030" y="4482"/>
                </a:lnTo>
                <a:lnTo>
                  <a:pt x="13249" y="4482"/>
                </a:lnTo>
                <a:lnTo>
                  <a:pt x="13249" y="4482"/>
                </a:lnTo>
                <a:lnTo>
                  <a:pt x="13444" y="4482"/>
                </a:lnTo>
                <a:lnTo>
                  <a:pt x="13615" y="4433"/>
                </a:lnTo>
                <a:lnTo>
                  <a:pt x="13761" y="4336"/>
                </a:lnTo>
                <a:lnTo>
                  <a:pt x="13882" y="4190"/>
                </a:lnTo>
                <a:lnTo>
                  <a:pt x="13882" y="4190"/>
                </a:lnTo>
                <a:lnTo>
                  <a:pt x="14029" y="4044"/>
                </a:lnTo>
                <a:lnTo>
                  <a:pt x="14102" y="3873"/>
                </a:lnTo>
                <a:lnTo>
                  <a:pt x="14150" y="3727"/>
                </a:lnTo>
                <a:lnTo>
                  <a:pt x="14175" y="3557"/>
                </a:lnTo>
                <a:lnTo>
                  <a:pt x="14175" y="3557"/>
                </a:lnTo>
                <a:lnTo>
                  <a:pt x="14150" y="3362"/>
                </a:lnTo>
                <a:lnTo>
                  <a:pt x="14102" y="3167"/>
                </a:lnTo>
                <a:lnTo>
                  <a:pt x="14029" y="2996"/>
                </a:lnTo>
                <a:lnTo>
                  <a:pt x="13882" y="2850"/>
                </a:lnTo>
                <a:lnTo>
                  <a:pt x="13882" y="2850"/>
                </a:lnTo>
                <a:lnTo>
                  <a:pt x="13761" y="2728"/>
                </a:lnTo>
                <a:lnTo>
                  <a:pt x="13615" y="2655"/>
                </a:lnTo>
                <a:lnTo>
                  <a:pt x="13444" y="2582"/>
                </a:lnTo>
                <a:lnTo>
                  <a:pt x="13249" y="2558"/>
                </a:lnTo>
                <a:lnTo>
                  <a:pt x="13249" y="2558"/>
                </a:lnTo>
                <a:lnTo>
                  <a:pt x="13030" y="2582"/>
                </a:lnTo>
                <a:lnTo>
                  <a:pt x="12859" y="2655"/>
                </a:lnTo>
                <a:lnTo>
                  <a:pt x="12689" y="2728"/>
                </a:lnTo>
                <a:lnTo>
                  <a:pt x="12519" y="2850"/>
                </a:lnTo>
                <a:lnTo>
                  <a:pt x="12519" y="2850"/>
                </a:lnTo>
                <a:lnTo>
                  <a:pt x="12445" y="2996"/>
                </a:lnTo>
                <a:lnTo>
                  <a:pt x="12372" y="3167"/>
                </a:lnTo>
                <a:lnTo>
                  <a:pt x="12324" y="3362"/>
                </a:lnTo>
                <a:lnTo>
                  <a:pt x="12324" y="3557"/>
                </a:lnTo>
                <a:lnTo>
                  <a:pt x="12324" y="3557"/>
                </a:lnTo>
                <a:lnTo>
                  <a:pt x="12324" y="3727"/>
                </a:lnTo>
                <a:lnTo>
                  <a:pt x="12372" y="3873"/>
                </a:lnTo>
                <a:lnTo>
                  <a:pt x="12445" y="4044"/>
                </a:lnTo>
                <a:lnTo>
                  <a:pt x="12519" y="4190"/>
                </a:lnTo>
                <a:lnTo>
                  <a:pt x="12519" y="4190"/>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3"/>
          <p:cNvSpPr/>
          <p:nvPr/>
        </p:nvSpPr>
        <p:spPr>
          <a:xfrm>
            <a:off x="6811641" y="569177"/>
            <a:ext cx="210666" cy="191349"/>
          </a:xfrm>
          <a:custGeom>
            <a:avLst/>
            <a:gdLst/>
            <a:ahLst/>
            <a:cxnLst/>
            <a:rect l="l" t="t" r="r" b="b"/>
            <a:pathLst>
              <a:path w="16660" h="14955" fill="none" extrusionOk="0">
                <a:moveTo>
                  <a:pt x="12373" y="1"/>
                </a:moveTo>
                <a:lnTo>
                  <a:pt x="12373" y="1"/>
                </a:lnTo>
                <a:lnTo>
                  <a:pt x="12032" y="1"/>
                </a:lnTo>
                <a:lnTo>
                  <a:pt x="11691" y="49"/>
                </a:lnTo>
                <a:lnTo>
                  <a:pt x="11350" y="123"/>
                </a:lnTo>
                <a:lnTo>
                  <a:pt x="11033" y="196"/>
                </a:lnTo>
                <a:lnTo>
                  <a:pt x="10716" y="317"/>
                </a:lnTo>
                <a:lnTo>
                  <a:pt x="10424" y="464"/>
                </a:lnTo>
                <a:lnTo>
                  <a:pt x="10132" y="610"/>
                </a:lnTo>
                <a:lnTo>
                  <a:pt x="9864" y="804"/>
                </a:lnTo>
                <a:lnTo>
                  <a:pt x="9620" y="999"/>
                </a:lnTo>
                <a:lnTo>
                  <a:pt x="9377" y="1219"/>
                </a:lnTo>
                <a:lnTo>
                  <a:pt x="9158" y="1462"/>
                </a:lnTo>
                <a:lnTo>
                  <a:pt x="8939" y="1706"/>
                </a:lnTo>
                <a:lnTo>
                  <a:pt x="8768" y="1974"/>
                </a:lnTo>
                <a:lnTo>
                  <a:pt x="8598" y="2266"/>
                </a:lnTo>
                <a:lnTo>
                  <a:pt x="8451" y="2558"/>
                </a:lnTo>
                <a:lnTo>
                  <a:pt x="8330" y="2850"/>
                </a:lnTo>
                <a:lnTo>
                  <a:pt x="8330" y="2850"/>
                </a:lnTo>
                <a:lnTo>
                  <a:pt x="8208" y="2558"/>
                </a:lnTo>
                <a:lnTo>
                  <a:pt x="8062" y="2266"/>
                </a:lnTo>
                <a:lnTo>
                  <a:pt x="7891" y="1974"/>
                </a:lnTo>
                <a:lnTo>
                  <a:pt x="7721" y="1706"/>
                </a:lnTo>
                <a:lnTo>
                  <a:pt x="7502" y="1462"/>
                </a:lnTo>
                <a:lnTo>
                  <a:pt x="7282" y="1219"/>
                </a:lnTo>
                <a:lnTo>
                  <a:pt x="7039" y="999"/>
                </a:lnTo>
                <a:lnTo>
                  <a:pt x="6795" y="804"/>
                </a:lnTo>
                <a:lnTo>
                  <a:pt x="6527" y="610"/>
                </a:lnTo>
                <a:lnTo>
                  <a:pt x="6235" y="464"/>
                </a:lnTo>
                <a:lnTo>
                  <a:pt x="5943" y="317"/>
                </a:lnTo>
                <a:lnTo>
                  <a:pt x="5626" y="196"/>
                </a:lnTo>
                <a:lnTo>
                  <a:pt x="5310" y="123"/>
                </a:lnTo>
                <a:lnTo>
                  <a:pt x="4969" y="49"/>
                </a:lnTo>
                <a:lnTo>
                  <a:pt x="4628" y="1"/>
                </a:lnTo>
                <a:lnTo>
                  <a:pt x="4287" y="1"/>
                </a:lnTo>
                <a:lnTo>
                  <a:pt x="4287" y="1"/>
                </a:lnTo>
                <a:lnTo>
                  <a:pt x="3848" y="25"/>
                </a:lnTo>
                <a:lnTo>
                  <a:pt x="3434" y="74"/>
                </a:lnTo>
                <a:lnTo>
                  <a:pt x="3020" y="196"/>
                </a:lnTo>
                <a:lnTo>
                  <a:pt x="2606" y="342"/>
                </a:lnTo>
                <a:lnTo>
                  <a:pt x="2241" y="512"/>
                </a:lnTo>
                <a:lnTo>
                  <a:pt x="1900" y="731"/>
                </a:lnTo>
                <a:lnTo>
                  <a:pt x="1559" y="975"/>
                </a:lnTo>
                <a:lnTo>
                  <a:pt x="1267" y="1243"/>
                </a:lnTo>
                <a:lnTo>
                  <a:pt x="974" y="1560"/>
                </a:lnTo>
                <a:lnTo>
                  <a:pt x="731" y="1876"/>
                </a:lnTo>
                <a:lnTo>
                  <a:pt x="512" y="2241"/>
                </a:lnTo>
                <a:lnTo>
                  <a:pt x="341" y="2607"/>
                </a:lnTo>
                <a:lnTo>
                  <a:pt x="195" y="2996"/>
                </a:lnTo>
                <a:lnTo>
                  <a:pt x="98" y="3410"/>
                </a:lnTo>
                <a:lnTo>
                  <a:pt x="25" y="3849"/>
                </a:lnTo>
                <a:lnTo>
                  <a:pt x="0" y="4287"/>
                </a:lnTo>
                <a:lnTo>
                  <a:pt x="0" y="4287"/>
                </a:lnTo>
                <a:lnTo>
                  <a:pt x="0" y="4580"/>
                </a:lnTo>
                <a:lnTo>
                  <a:pt x="25" y="4872"/>
                </a:lnTo>
                <a:lnTo>
                  <a:pt x="122" y="5432"/>
                </a:lnTo>
                <a:lnTo>
                  <a:pt x="244" y="5992"/>
                </a:lnTo>
                <a:lnTo>
                  <a:pt x="439" y="6528"/>
                </a:lnTo>
                <a:lnTo>
                  <a:pt x="658" y="7039"/>
                </a:lnTo>
                <a:lnTo>
                  <a:pt x="926" y="7526"/>
                </a:lnTo>
                <a:lnTo>
                  <a:pt x="1194" y="7989"/>
                </a:lnTo>
                <a:lnTo>
                  <a:pt x="1510" y="8452"/>
                </a:lnTo>
                <a:lnTo>
                  <a:pt x="1851" y="8890"/>
                </a:lnTo>
                <a:lnTo>
                  <a:pt x="2192" y="9304"/>
                </a:lnTo>
                <a:lnTo>
                  <a:pt x="2558" y="9718"/>
                </a:lnTo>
                <a:lnTo>
                  <a:pt x="2923" y="10108"/>
                </a:lnTo>
                <a:lnTo>
                  <a:pt x="3629" y="10839"/>
                </a:lnTo>
                <a:lnTo>
                  <a:pt x="4287" y="11496"/>
                </a:lnTo>
                <a:lnTo>
                  <a:pt x="4287" y="11496"/>
                </a:lnTo>
                <a:lnTo>
                  <a:pt x="4847" y="12032"/>
                </a:lnTo>
                <a:lnTo>
                  <a:pt x="5480" y="12592"/>
                </a:lnTo>
                <a:lnTo>
                  <a:pt x="6820" y="13737"/>
                </a:lnTo>
                <a:lnTo>
                  <a:pt x="7891" y="14614"/>
                </a:lnTo>
                <a:lnTo>
                  <a:pt x="8330" y="14955"/>
                </a:lnTo>
                <a:lnTo>
                  <a:pt x="8330" y="14955"/>
                </a:lnTo>
                <a:lnTo>
                  <a:pt x="8768" y="14614"/>
                </a:lnTo>
                <a:lnTo>
                  <a:pt x="9815" y="13761"/>
                </a:lnTo>
                <a:lnTo>
                  <a:pt x="11155" y="12617"/>
                </a:lnTo>
                <a:lnTo>
                  <a:pt x="11788" y="12056"/>
                </a:lnTo>
                <a:lnTo>
                  <a:pt x="12373" y="11496"/>
                </a:lnTo>
                <a:lnTo>
                  <a:pt x="12373" y="11496"/>
                </a:lnTo>
                <a:lnTo>
                  <a:pt x="13030" y="10839"/>
                </a:lnTo>
                <a:lnTo>
                  <a:pt x="13736" y="10108"/>
                </a:lnTo>
                <a:lnTo>
                  <a:pt x="14102" y="9718"/>
                </a:lnTo>
                <a:lnTo>
                  <a:pt x="14467" y="9304"/>
                </a:lnTo>
                <a:lnTo>
                  <a:pt x="14808" y="8890"/>
                </a:lnTo>
                <a:lnTo>
                  <a:pt x="15149" y="8452"/>
                </a:lnTo>
                <a:lnTo>
                  <a:pt x="15466" y="7989"/>
                </a:lnTo>
                <a:lnTo>
                  <a:pt x="15734" y="7526"/>
                </a:lnTo>
                <a:lnTo>
                  <a:pt x="16001" y="7039"/>
                </a:lnTo>
                <a:lnTo>
                  <a:pt x="16221" y="6528"/>
                </a:lnTo>
                <a:lnTo>
                  <a:pt x="16416" y="5992"/>
                </a:lnTo>
                <a:lnTo>
                  <a:pt x="16537" y="5432"/>
                </a:lnTo>
                <a:lnTo>
                  <a:pt x="16635" y="4872"/>
                </a:lnTo>
                <a:lnTo>
                  <a:pt x="16659" y="4580"/>
                </a:lnTo>
                <a:lnTo>
                  <a:pt x="16659" y="4287"/>
                </a:lnTo>
                <a:lnTo>
                  <a:pt x="16659" y="4287"/>
                </a:lnTo>
                <a:lnTo>
                  <a:pt x="16635" y="3849"/>
                </a:lnTo>
                <a:lnTo>
                  <a:pt x="16562" y="3410"/>
                </a:lnTo>
                <a:lnTo>
                  <a:pt x="16464" y="2996"/>
                </a:lnTo>
                <a:lnTo>
                  <a:pt x="16318" y="2607"/>
                </a:lnTo>
                <a:lnTo>
                  <a:pt x="16148" y="2241"/>
                </a:lnTo>
                <a:lnTo>
                  <a:pt x="15928" y="1876"/>
                </a:lnTo>
                <a:lnTo>
                  <a:pt x="15685" y="1560"/>
                </a:lnTo>
                <a:lnTo>
                  <a:pt x="15393" y="1243"/>
                </a:lnTo>
                <a:lnTo>
                  <a:pt x="15100" y="975"/>
                </a:lnTo>
                <a:lnTo>
                  <a:pt x="14759" y="731"/>
                </a:lnTo>
                <a:lnTo>
                  <a:pt x="14418" y="512"/>
                </a:lnTo>
                <a:lnTo>
                  <a:pt x="14053" y="342"/>
                </a:lnTo>
                <a:lnTo>
                  <a:pt x="13639" y="196"/>
                </a:lnTo>
                <a:lnTo>
                  <a:pt x="13225" y="74"/>
                </a:lnTo>
                <a:lnTo>
                  <a:pt x="12811" y="25"/>
                </a:lnTo>
                <a:lnTo>
                  <a:pt x="12373" y="1"/>
                </a:lnTo>
                <a:lnTo>
                  <a:pt x="12373" y="1"/>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3"/>
          <p:cNvSpPr/>
          <p:nvPr/>
        </p:nvSpPr>
        <p:spPr>
          <a:xfrm>
            <a:off x="1770102" y="569172"/>
            <a:ext cx="202661" cy="205065"/>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43"/>
          <p:cNvSpPr/>
          <p:nvPr/>
        </p:nvSpPr>
        <p:spPr>
          <a:xfrm>
            <a:off x="8512669" y="569100"/>
            <a:ext cx="192798" cy="205680"/>
          </a:xfrm>
          <a:custGeom>
            <a:avLst/>
            <a:gdLst/>
            <a:ahLst/>
            <a:cxnLst/>
            <a:rect l="l" t="t" r="r" b="b"/>
            <a:pathLst>
              <a:path w="15247" h="16075" fill="none" extrusionOk="0">
                <a:moveTo>
                  <a:pt x="9401" y="10717"/>
                </a:moveTo>
                <a:lnTo>
                  <a:pt x="9401" y="10717"/>
                </a:lnTo>
                <a:lnTo>
                  <a:pt x="9085" y="10692"/>
                </a:lnTo>
                <a:lnTo>
                  <a:pt x="9085" y="9596"/>
                </a:lnTo>
                <a:lnTo>
                  <a:pt x="9085" y="9596"/>
                </a:lnTo>
                <a:lnTo>
                  <a:pt x="9401" y="9377"/>
                </a:lnTo>
                <a:lnTo>
                  <a:pt x="9718" y="9133"/>
                </a:lnTo>
                <a:lnTo>
                  <a:pt x="10010" y="8866"/>
                </a:lnTo>
                <a:lnTo>
                  <a:pt x="10302" y="8573"/>
                </a:lnTo>
                <a:lnTo>
                  <a:pt x="10546" y="8232"/>
                </a:lnTo>
                <a:lnTo>
                  <a:pt x="10765" y="7867"/>
                </a:lnTo>
                <a:lnTo>
                  <a:pt x="10984" y="7502"/>
                </a:lnTo>
                <a:lnTo>
                  <a:pt x="11155" y="7088"/>
                </a:lnTo>
                <a:lnTo>
                  <a:pt x="11155" y="7088"/>
                </a:lnTo>
                <a:lnTo>
                  <a:pt x="11228" y="7112"/>
                </a:lnTo>
                <a:lnTo>
                  <a:pt x="11228" y="7112"/>
                </a:lnTo>
                <a:lnTo>
                  <a:pt x="11374" y="7112"/>
                </a:lnTo>
                <a:lnTo>
                  <a:pt x="11496" y="7039"/>
                </a:lnTo>
                <a:lnTo>
                  <a:pt x="11617" y="6942"/>
                </a:lnTo>
                <a:lnTo>
                  <a:pt x="11715" y="6771"/>
                </a:lnTo>
                <a:lnTo>
                  <a:pt x="11812" y="6601"/>
                </a:lnTo>
                <a:lnTo>
                  <a:pt x="11910" y="6381"/>
                </a:lnTo>
                <a:lnTo>
                  <a:pt x="11958" y="6138"/>
                </a:lnTo>
                <a:lnTo>
                  <a:pt x="12007" y="5870"/>
                </a:lnTo>
                <a:lnTo>
                  <a:pt x="12007" y="5870"/>
                </a:lnTo>
                <a:lnTo>
                  <a:pt x="12031" y="5626"/>
                </a:lnTo>
                <a:lnTo>
                  <a:pt x="12007" y="5383"/>
                </a:lnTo>
                <a:lnTo>
                  <a:pt x="11983" y="5188"/>
                </a:lnTo>
                <a:lnTo>
                  <a:pt x="11934" y="4993"/>
                </a:lnTo>
                <a:lnTo>
                  <a:pt x="11885" y="4823"/>
                </a:lnTo>
                <a:lnTo>
                  <a:pt x="11812" y="4677"/>
                </a:lnTo>
                <a:lnTo>
                  <a:pt x="11715" y="4579"/>
                </a:lnTo>
                <a:lnTo>
                  <a:pt x="11593" y="4506"/>
                </a:lnTo>
                <a:lnTo>
                  <a:pt x="11593" y="4506"/>
                </a:lnTo>
                <a:lnTo>
                  <a:pt x="11666" y="4141"/>
                </a:lnTo>
                <a:lnTo>
                  <a:pt x="11690" y="3800"/>
                </a:lnTo>
                <a:lnTo>
                  <a:pt x="11690" y="3483"/>
                </a:lnTo>
                <a:lnTo>
                  <a:pt x="11690" y="3191"/>
                </a:lnTo>
                <a:lnTo>
                  <a:pt x="11666" y="2899"/>
                </a:lnTo>
                <a:lnTo>
                  <a:pt x="11617" y="2631"/>
                </a:lnTo>
                <a:lnTo>
                  <a:pt x="11544" y="2387"/>
                </a:lnTo>
                <a:lnTo>
                  <a:pt x="11471" y="2144"/>
                </a:lnTo>
                <a:lnTo>
                  <a:pt x="11374" y="1924"/>
                </a:lnTo>
                <a:lnTo>
                  <a:pt x="11276" y="1705"/>
                </a:lnTo>
                <a:lnTo>
                  <a:pt x="11155" y="1510"/>
                </a:lnTo>
                <a:lnTo>
                  <a:pt x="11009" y="1340"/>
                </a:lnTo>
                <a:lnTo>
                  <a:pt x="10862" y="1169"/>
                </a:lnTo>
                <a:lnTo>
                  <a:pt x="10716" y="1023"/>
                </a:lnTo>
                <a:lnTo>
                  <a:pt x="10400" y="755"/>
                </a:lnTo>
                <a:lnTo>
                  <a:pt x="10034" y="561"/>
                </a:lnTo>
                <a:lnTo>
                  <a:pt x="9669" y="366"/>
                </a:lnTo>
                <a:lnTo>
                  <a:pt x="9304" y="244"/>
                </a:lnTo>
                <a:lnTo>
                  <a:pt x="8938" y="146"/>
                </a:lnTo>
                <a:lnTo>
                  <a:pt x="8573" y="73"/>
                </a:lnTo>
                <a:lnTo>
                  <a:pt x="8232" y="25"/>
                </a:lnTo>
                <a:lnTo>
                  <a:pt x="7915" y="0"/>
                </a:lnTo>
                <a:lnTo>
                  <a:pt x="7623" y="0"/>
                </a:lnTo>
                <a:lnTo>
                  <a:pt x="7623" y="0"/>
                </a:lnTo>
                <a:lnTo>
                  <a:pt x="7282" y="25"/>
                </a:lnTo>
                <a:lnTo>
                  <a:pt x="6990" y="98"/>
                </a:lnTo>
                <a:lnTo>
                  <a:pt x="6746" y="171"/>
                </a:lnTo>
                <a:lnTo>
                  <a:pt x="6527" y="293"/>
                </a:lnTo>
                <a:lnTo>
                  <a:pt x="6332" y="390"/>
                </a:lnTo>
                <a:lnTo>
                  <a:pt x="6186" y="536"/>
                </a:lnTo>
                <a:lnTo>
                  <a:pt x="6040" y="658"/>
                </a:lnTo>
                <a:lnTo>
                  <a:pt x="5943" y="780"/>
                </a:lnTo>
                <a:lnTo>
                  <a:pt x="5943" y="780"/>
                </a:lnTo>
                <a:lnTo>
                  <a:pt x="5943" y="780"/>
                </a:lnTo>
                <a:lnTo>
                  <a:pt x="5943" y="780"/>
                </a:lnTo>
                <a:lnTo>
                  <a:pt x="5553" y="853"/>
                </a:lnTo>
                <a:lnTo>
                  <a:pt x="5188" y="975"/>
                </a:lnTo>
                <a:lnTo>
                  <a:pt x="4871" y="1145"/>
                </a:lnTo>
                <a:lnTo>
                  <a:pt x="4603" y="1316"/>
                </a:lnTo>
                <a:lnTo>
                  <a:pt x="4360" y="1535"/>
                </a:lnTo>
                <a:lnTo>
                  <a:pt x="4165" y="1754"/>
                </a:lnTo>
                <a:lnTo>
                  <a:pt x="4019" y="2022"/>
                </a:lnTo>
                <a:lnTo>
                  <a:pt x="3897" y="2290"/>
                </a:lnTo>
                <a:lnTo>
                  <a:pt x="3799" y="2558"/>
                </a:lnTo>
                <a:lnTo>
                  <a:pt x="3726" y="2826"/>
                </a:lnTo>
                <a:lnTo>
                  <a:pt x="3678" y="3118"/>
                </a:lnTo>
                <a:lnTo>
                  <a:pt x="3629" y="3410"/>
                </a:lnTo>
                <a:lnTo>
                  <a:pt x="3629" y="3702"/>
                </a:lnTo>
                <a:lnTo>
                  <a:pt x="3629" y="3970"/>
                </a:lnTo>
                <a:lnTo>
                  <a:pt x="3678" y="4482"/>
                </a:lnTo>
                <a:lnTo>
                  <a:pt x="3678" y="4482"/>
                </a:lnTo>
                <a:lnTo>
                  <a:pt x="3678" y="4506"/>
                </a:lnTo>
                <a:lnTo>
                  <a:pt x="3678" y="4506"/>
                </a:lnTo>
                <a:lnTo>
                  <a:pt x="3556" y="4555"/>
                </a:lnTo>
                <a:lnTo>
                  <a:pt x="3459" y="4652"/>
                </a:lnTo>
                <a:lnTo>
                  <a:pt x="3385" y="4798"/>
                </a:lnTo>
                <a:lnTo>
                  <a:pt x="3312" y="4969"/>
                </a:lnTo>
                <a:lnTo>
                  <a:pt x="3264" y="5164"/>
                </a:lnTo>
                <a:lnTo>
                  <a:pt x="3239" y="5383"/>
                </a:lnTo>
                <a:lnTo>
                  <a:pt x="3215" y="5626"/>
                </a:lnTo>
                <a:lnTo>
                  <a:pt x="3239" y="5870"/>
                </a:lnTo>
                <a:lnTo>
                  <a:pt x="3239" y="5870"/>
                </a:lnTo>
                <a:lnTo>
                  <a:pt x="3288" y="6138"/>
                </a:lnTo>
                <a:lnTo>
                  <a:pt x="3337" y="6381"/>
                </a:lnTo>
                <a:lnTo>
                  <a:pt x="3434" y="6601"/>
                </a:lnTo>
                <a:lnTo>
                  <a:pt x="3532" y="6771"/>
                </a:lnTo>
                <a:lnTo>
                  <a:pt x="3629" y="6942"/>
                </a:lnTo>
                <a:lnTo>
                  <a:pt x="3751" y="7039"/>
                </a:lnTo>
                <a:lnTo>
                  <a:pt x="3873" y="7112"/>
                </a:lnTo>
                <a:lnTo>
                  <a:pt x="4019" y="7112"/>
                </a:lnTo>
                <a:lnTo>
                  <a:pt x="4019" y="7112"/>
                </a:lnTo>
                <a:lnTo>
                  <a:pt x="4092" y="7088"/>
                </a:lnTo>
                <a:lnTo>
                  <a:pt x="4092" y="7088"/>
                </a:lnTo>
                <a:lnTo>
                  <a:pt x="4262" y="7502"/>
                </a:lnTo>
                <a:lnTo>
                  <a:pt x="4481" y="7867"/>
                </a:lnTo>
                <a:lnTo>
                  <a:pt x="4701" y="8232"/>
                </a:lnTo>
                <a:lnTo>
                  <a:pt x="4969" y="8573"/>
                </a:lnTo>
                <a:lnTo>
                  <a:pt x="5236" y="8866"/>
                </a:lnTo>
                <a:lnTo>
                  <a:pt x="5529" y="9133"/>
                </a:lnTo>
                <a:lnTo>
                  <a:pt x="5845" y="9377"/>
                </a:lnTo>
                <a:lnTo>
                  <a:pt x="6162" y="9596"/>
                </a:lnTo>
                <a:lnTo>
                  <a:pt x="6162" y="10668"/>
                </a:lnTo>
                <a:lnTo>
                  <a:pt x="6162" y="10668"/>
                </a:lnTo>
                <a:lnTo>
                  <a:pt x="5650" y="10717"/>
                </a:lnTo>
                <a:lnTo>
                  <a:pt x="5650" y="10717"/>
                </a:lnTo>
                <a:lnTo>
                  <a:pt x="5066" y="10814"/>
                </a:lnTo>
                <a:lnTo>
                  <a:pt x="4506" y="10936"/>
                </a:lnTo>
                <a:lnTo>
                  <a:pt x="3946" y="11058"/>
                </a:lnTo>
                <a:lnTo>
                  <a:pt x="3410" y="11228"/>
                </a:lnTo>
                <a:lnTo>
                  <a:pt x="2923" y="11423"/>
                </a:lnTo>
                <a:lnTo>
                  <a:pt x="2460" y="11642"/>
                </a:lnTo>
                <a:lnTo>
                  <a:pt x="2022" y="11886"/>
                </a:lnTo>
                <a:lnTo>
                  <a:pt x="1632" y="12153"/>
                </a:lnTo>
                <a:lnTo>
                  <a:pt x="1267" y="12421"/>
                </a:lnTo>
                <a:lnTo>
                  <a:pt x="950" y="12738"/>
                </a:lnTo>
                <a:lnTo>
                  <a:pt x="682" y="13079"/>
                </a:lnTo>
                <a:lnTo>
                  <a:pt x="439" y="13420"/>
                </a:lnTo>
                <a:lnTo>
                  <a:pt x="268" y="13810"/>
                </a:lnTo>
                <a:lnTo>
                  <a:pt x="122" y="14199"/>
                </a:lnTo>
                <a:lnTo>
                  <a:pt x="49" y="14638"/>
                </a:lnTo>
                <a:lnTo>
                  <a:pt x="0" y="15076"/>
                </a:lnTo>
                <a:lnTo>
                  <a:pt x="0" y="15076"/>
                </a:lnTo>
                <a:lnTo>
                  <a:pt x="49" y="15125"/>
                </a:lnTo>
                <a:lnTo>
                  <a:pt x="244" y="15222"/>
                </a:lnTo>
                <a:lnTo>
                  <a:pt x="414" y="15295"/>
                </a:lnTo>
                <a:lnTo>
                  <a:pt x="633" y="15393"/>
                </a:lnTo>
                <a:lnTo>
                  <a:pt x="901" y="15490"/>
                </a:lnTo>
                <a:lnTo>
                  <a:pt x="1267" y="15563"/>
                </a:lnTo>
                <a:lnTo>
                  <a:pt x="1705" y="15661"/>
                </a:lnTo>
                <a:lnTo>
                  <a:pt x="2216" y="15758"/>
                </a:lnTo>
                <a:lnTo>
                  <a:pt x="2825" y="15831"/>
                </a:lnTo>
                <a:lnTo>
                  <a:pt x="3556" y="15928"/>
                </a:lnTo>
                <a:lnTo>
                  <a:pt x="4384" y="15977"/>
                </a:lnTo>
                <a:lnTo>
                  <a:pt x="5309" y="16026"/>
                </a:lnTo>
                <a:lnTo>
                  <a:pt x="6381" y="16050"/>
                </a:lnTo>
                <a:lnTo>
                  <a:pt x="7599" y="16075"/>
                </a:lnTo>
                <a:lnTo>
                  <a:pt x="7599" y="16075"/>
                </a:lnTo>
                <a:lnTo>
                  <a:pt x="8792" y="16050"/>
                </a:lnTo>
                <a:lnTo>
                  <a:pt x="9864" y="16026"/>
                </a:lnTo>
                <a:lnTo>
                  <a:pt x="10814" y="15977"/>
                </a:lnTo>
                <a:lnTo>
                  <a:pt x="11642" y="15928"/>
                </a:lnTo>
                <a:lnTo>
                  <a:pt x="12372" y="15831"/>
                </a:lnTo>
                <a:lnTo>
                  <a:pt x="12981" y="15758"/>
                </a:lnTo>
                <a:lnTo>
                  <a:pt x="13517" y="15661"/>
                </a:lnTo>
                <a:lnTo>
                  <a:pt x="13955" y="15563"/>
                </a:lnTo>
                <a:lnTo>
                  <a:pt x="14321" y="15490"/>
                </a:lnTo>
                <a:lnTo>
                  <a:pt x="14613" y="15393"/>
                </a:lnTo>
                <a:lnTo>
                  <a:pt x="14832" y="15295"/>
                </a:lnTo>
                <a:lnTo>
                  <a:pt x="15003" y="15222"/>
                </a:lnTo>
                <a:lnTo>
                  <a:pt x="15173" y="15125"/>
                </a:lnTo>
                <a:lnTo>
                  <a:pt x="15246" y="15076"/>
                </a:lnTo>
                <a:lnTo>
                  <a:pt x="15246" y="15076"/>
                </a:lnTo>
                <a:lnTo>
                  <a:pt x="15198" y="14613"/>
                </a:lnTo>
                <a:lnTo>
                  <a:pt x="15125" y="14175"/>
                </a:lnTo>
                <a:lnTo>
                  <a:pt x="15003" y="13761"/>
                </a:lnTo>
                <a:lnTo>
                  <a:pt x="14832" y="13371"/>
                </a:lnTo>
                <a:lnTo>
                  <a:pt x="14589" y="13006"/>
                </a:lnTo>
                <a:lnTo>
                  <a:pt x="14321" y="12665"/>
                </a:lnTo>
                <a:lnTo>
                  <a:pt x="14004" y="12373"/>
                </a:lnTo>
                <a:lnTo>
                  <a:pt x="13639" y="12080"/>
                </a:lnTo>
                <a:lnTo>
                  <a:pt x="13249" y="11813"/>
                </a:lnTo>
                <a:lnTo>
                  <a:pt x="12811" y="11593"/>
                </a:lnTo>
                <a:lnTo>
                  <a:pt x="12324" y="11374"/>
                </a:lnTo>
                <a:lnTo>
                  <a:pt x="11812" y="11204"/>
                </a:lnTo>
                <a:lnTo>
                  <a:pt x="11252" y="11033"/>
                </a:lnTo>
                <a:lnTo>
                  <a:pt x="10668" y="10911"/>
                </a:lnTo>
                <a:lnTo>
                  <a:pt x="10034" y="10790"/>
                </a:lnTo>
                <a:lnTo>
                  <a:pt x="9401" y="10717"/>
                </a:lnTo>
                <a:lnTo>
                  <a:pt x="9401" y="10717"/>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9" name="Google Shape;539;p43"/>
          <p:cNvGrpSpPr/>
          <p:nvPr/>
        </p:nvGrpSpPr>
        <p:grpSpPr>
          <a:xfrm>
            <a:off x="8482889" y="3719564"/>
            <a:ext cx="222362" cy="163303"/>
            <a:chOff x="4604550" y="3714775"/>
            <a:chExt cx="439625" cy="319075"/>
          </a:xfrm>
        </p:grpSpPr>
        <p:sp>
          <p:nvSpPr>
            <p:cNvPr id="540" name="Google Shape;540;p43"/>
            <p:cNvSpPr/>
            <p:nvPr/>
          </p:nvSpPr>
          <p:spPr>
            <a:xfrm>
              <a:off x="4604550" y="3714775"/>
              <a:ext cx="439625" cy="319075"/>
            </a:xfrm>
            <a:custGeom>
              <a:avLst/>
              <a:gdLst/>
              <a:ahLst/>
              <a:cxnLst/>
              <a:rect l="l" t="t" r="r" b="b"/>
              <a:pathLst>
                <a:path w="17585" h="12763" fill="none" extrusionOk="0">
                  <a:moveTo>
                    <a:pt x="1" y="1"/>
                  </a:moveTo>
                  <a:lnTo>
                    <a:pt x="1" y="12276"/>
                  </a:lnTo>
                  <a:lnTo>
                    <a:pt x="1" y="12276"/>
                  </a:lnTo>
                  <a:lnTo>
                    <a:pt x="1" y="12373"/>
                  </a:lnTo>
                  <a:lnTo>
                    <a:pt x="25" y="12471"/>
                  </a:lnTo>
                  <a:lnTo>
                    <a:pt x="74" y="12544"/>
                  </a:lnTo>
                  <a:lnTo>
                    <a:pt x="122" y="12617"/>
                  </a:lnTo>
                  <a:lnTo>
                    <a:pt x="196" y="12690"/>
                  </a:lnTo>
                  <a:lnTo>
                    <a:pt x="293" y="12714"/>
                  </a:lnTo>
                  <a:lnTo>
                    <a:pt x="366" y="12763"/>
                  </a:lnTo>
                  <a:lnTo>
                    <a:pt x="488" y="12763"/>
                  </a:lnTo>
                  <a:lnTo>
                    <a:pt x="17585" y="12763"/>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43"/>
            <p:cNvSpPr/>
            <p:nvPr/>
          </p:nvSpPr>
          <p:spPr>
            <a:xfrm>
              <a:off x="4647175" y="3761675"/>
              <a:ext cx="354400" cy="213725"/>
            </a:xfrm>
            <a:custGeom>
              <a:avLst/>
              <a:gdLst/>
              <a:ahLst/>
              <a:cxnLst/>
              <a:rect l="l" t="t" r="r" b="b"/>
              <a:pathLst>
                <a:path w="14176" h="8549" fill="none" extrusionOk="0">
                  <a:moveTo>
                    <a:pt x="1" y="8549"/>
                  </a:moveTo>
                  <a:lnTo>
                    <a:pt x="3654" y="4408"/>
                  </a:lnTo>
                  <a:lnTo>
                    <a:pt x="5821" y="5699"/>
                  </a:lnTo>
                  <a:lnTo>
                    <a:pt x="9085" y="1924"/>
                  </a:lnTo>
                  <a:lnTo>
                    <a:pt x="9085" y="1924"/>
                  </a:lnTo>
                  <a:lnTo>
                    <a:pt x="9085" y="1924"/>
                  </a:lnTo>
                  <a:lnTo>
                    <a:pt x="9085" y="1924"/>
                  </a:lnTo>
                  <a:lnTo>
                    <a:pt x="9061" y="1924"/>
                  </a:lnTo>
                  <a:lnTo>
                    <a:pt x="9085" y="1924"/>
                  </a:lnTo>
                  <a:lnTo>
                    <a:pt x="9085" y="1924"/>
                  </a:lnTo>
                  <a:lnTo>
                    <a:pt x="9085" y="1924"/>
                  </a:lnTo>
                  <a:lnTo>
                    <a:pt x="9085" y="1924"/>
                  </a:lnTo>
                  <a:lnTo>
                    <a:pt x="9061" y="1924"/>
                  </a:lnTo>
                  <a:lnTo>
                    <a:pt x="9085" y="1924"/>
                  </a:lnTo>
                  <a:lnTo>
                    <a:pt x="10571" y="3337"/>
                  </a:lnTo>
                  <a:lnTo>
                    <a:pt x="14175" y="0"/>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 name="Google Shape;542;p43"/>
          <p:cNvGrpSpPr/>
          <p:nvPr/>
        </p:nvGrpSpPr>
        <p:grpSpPr>
          <a:xfrm>
            <a:off x="5154880" y="568971"/>
            <a:ext cx="184187" cy="237475"/>
            <a:chOff x="1959600" y="4980625"/>
            <a:chExt cx="364150" cy="464000"/>
          </a:xfrm>
        </p:grpSpPr>
        <p:sp>
          <p:nvSpPr>
            <p:cNvPr id="543" name="Google Shape;543;p43"/>
            <p:cNvSpPr/>
            <p:nvPr/>
          </p:nvSpPr>
          <p:spPr>
            <a:xfrm>
              <a:off x="1959600" y="4980625"/>
              <a:ext cx="364150" cy="239325"/>
            </a:xfrm>
            <a:custGeom>
              <a:avLst/>
              <a:gdLst/>
              <a:ahLst/>
              <a:cxnLst/>
              <a:rect l="l" t="t" r="r" b="b"/>
              <a:pathLst>
                <a:path w="14566" h="9573" fill="none" extrusionOk="0">
                  <a:moveTo>
                    <a:pt x="8769" y="9572"/>
                  </a:moveTo>
                  <a:lnTo>
                    <a:pt x="14565" y="9572"/>
                  </a:lnTo>
                  <a:lnTo>
                    <a:pt x="14565" y="6114"/>
                  </a:lnTo>
                  <a:lnTo>
                    <a:pt x="14565" y="6114"/>
                  </a:lnTo>
                  <a:lnTo>
                    <a:pt x="14541" y="6016"/>
                  </a:lnTo>
                  <a:lnTo>
                    <a:pt x="14516" y="5919"/>
                  </a:lnTo>
                  <a:lnTo>
                    <a:pt x="14468" y="5822"/>
                  </a:lnTo>
                  <a:lnTo>
                    <a:pt x="14419" y="5773"/>
                  </a:lnTo>
                  <a:lnTo>
                    <a:pt x="14346" y="5700"/>
                  </a:lnTo>
                  <a:lnTo>
                    <a:pt x="14249" y="5651"/>
                  </a:lnTo>
                  <a:lnTo>
                    <a:pt x="14175" y="5627"/>
                  </a:lnTo>
                  <a:lnTo>
                    <a:pt x="14078" y="5627"/>
                  </a:lnTo>
                  <a:lnTo>
                    <a:pt x="10814" y="5627"/>
                  </a:lnTo>
                  <a:lnTo>
                    <a:pt x="10814" y="5627"/>
                  </a:lnTo>
                  <a:lnTo>
                    <a:pt x="11228" y="5456"/>
                  </a:lnTo>
                  <a:lnTo>
                    <a:pt x="11643" y="5237"/>
                  </a:lnTo>
                  <a:lnTo>
                    <a:pt x="12008" y="4993"/>
                  </a:lnTo>
                  <a:lnTo>
                    <a:pt x="12178" y="4872"/>
                  </a:lnTo>
                  <a:lnTo>
                    <a:pt x="12349" y="4726"/>
                  </a:lnTo>
                  <a:lnTo>
                    <a:pt x="12349" y="4726"/>
                  </a:lnTo>
                  <a:lnTo>
                    <a:pt x="12617" y="4433"/>
                  </a:lnTo>
                  <a:lnTo>
                    <a:pt x="12836" y="4141"/>
                  </a:lnTo>
                  <a:lnTo>
                    <a:pt x="13031" y="3849"/>
                  </a:lnTo>
                  <a:lnTo>
                    <a:pt x="13177" y="3557"/>
                  </a:lnTo>
                  <a:lnTo>
                    <a:pt x="13274" y="3289"/>
                  </a:lnTo>
                  <a:lnTo>
                    <a:pt x="13372" y="3021"/>
                  </a:lnTo>
                  <a:lnTo>
                    <a:pt x="13396" y="2753"/>
                  </a:lnTo>
                  <a:lnTo>
                    <a:pt x="13420" y="2485"/>
                  </a:lnTo>
                  <a:lnTo>
                    <a:pt x="13396" y="2241"/>
                  </a:lnTo>
                  <a:lnTo>
                    <a:pt x="13347" y="1998"/>
                  </a:lnTo>
                  <a:lnTo>
                    <a:pt x="13274" y="1754"/>
                  </a:lnTo>
                  <a:lnTo>
                    <a:pt x="13201" y="1535"/>
                  </a:lnTo>
                  <a:lnTo>
                    <a:pt x="13079" y="1340"/>
                  </a:lnTo>
                  <a:lnTo>
                    <a:pt x="12958" y="1121"/>
                  </a:lnTo>
                  <a:lnTo>
                    <a:pt x="12812" y="951"/>
                  </a:lnTo>
                  <a:lnTo>
                    <a:pt x="12641" y="780"/>
                  </a:lnTo>
                  <a:lnTo>
                    <a:pt x="12641" y="780"/>
                  </a:lnTo>
                  <a:lnTo>
                    <a:pt x="12471" y="610"/>
                  </a:lnTo>
                  <a:lnTo>
                    <a:pt x="12300" y="463"/>
                  </a:lnTo>
                  <a:lnTo>
                    <a:pt x="12105" y="342"/>
                  </a:lnTo>
                  <a:lnTo>
                    <a:pt x="11886" y="220"/>
                  </a:lnTo>
                  <a:lnTo>
                    <a:pt x="11667" y="147"/>
                  </a:lnTo>
                  <a:lnTo>
                    <a:pt x="11423" y="74"/>
                  </a:lnTo>
                  <a:lnTo>
                    <a:pt x="11180" y="25"/>
                  </a:lnTo>
                  <a:lnTo>
                    <a:pt x="10936" y="1"/>
                  </a:lnTo>
                  <a:lnTo>
                    <a:pt x="10668" y="25"/>
                  </a:lnTo>
                  <a:lnTo>
                    <a:pt x="10400" y="49"/>
                  </a:lnTo>
                  <a:lnTo>
                    <a:pt x="10133" y="147"/>
                  </a:lnTo>
                  <a:lnTo>
                    <a:pt x="9865" y="244"/>
                  </a:lnTo>
                  <a:lnTo>
                    <a:pt x="9572" y="390"/>
                  </a:lnTo>
                  <a:lnTo>
                    <a:pt x="9280" y="585"/>
                  </a:lnTo>
                  <a:lnTo>
                    <a:pt x="8988" y="804"/>
                  </a:lnTo>
                  <a:lnTo>
                    <a:pt x="8696" y="1072"/>
                  </a:lnTo>
                  <a:lnTo>
                    <a:pt x="8696" y="1072"/>
                  </a:lnTo>
                  <a:lnTo>
                    <a:pt x="8452" y="1365"/>
                  </a:lnTo>
                  <a:lnTo>
                    <a:pt x="8257" y="1657"/>
                  </a:lnTo>
                  <a:lnTo>
                    <a:pt x="8062" y="1973"/>
                  </a:lnTo>
                  <a:lnTo>
                    <a:pt x="7892" y="2314"/>
                  </a:lnTo>
                  <a:lnTo>
                    <a:pt x="7770" y="2680"/>
                  </a:lnTo>
                  <a:lnTo>
                    <a:pt x="7648" y="3045"/>
                  </a:lnTo>
                  <a:lnTo>
                    <a:pt x="7551" y="3386"/>
                  </a:lnTo>
                  <a:lnTo>
                    <a:pt x="7478" y="3727"/>
                  </a:lnTo>
                  <a:lnTo>
                    <a:pt x="7380" y="4385"/>
                  </a:lnTo>
                  <a:lnTo>
                    <a:pt x="7307" y="4896"/>
                  </a:lnTo>
                  <a:lnTo>
                    <a:pt x="7283" y="5456"/>
                  </a:lnTo>
                  <a:lnTo>
                    <a:pt x="7283" y="5456"/>
                  </a:lnTo>
                  <a:lnTo>
                    <a:pt x="7283" y="5456"/>
                  </a:lnTo>
                  <a:lnTo>
                    <a:pt x="7283" y="5456"/>
                  </a:lnTo>
                  <a:lnTo>
                    <a:pt x="7283" y="5456"/>
                  </a:lnTo>
                  <a:lnTo>
                    <a:pt x="7259" y="4896"/>
                  </a:lnTo>
                  <a:lnTo>
                    <a:pt x="7186" y="4385"/>
                  </a:lnTo>
                  <a:lnTo>
                    <a:pt x="7088" y="3727"/>
                  </a:lnTo>
                  <a:lnTo>
                    <a:pt x="7015" y="3386"/>
                  </a:lnTo>
                  <a:lnTo>
                    <a:pt x="6918" y="3045"/>
                  </a:lnTo>
                  <a:lnTo>
                    <a:pt x="6796" y="2680"/>
                  </a:lnTo>
                  <a:lnTo>
                    <a:pt x="6674" y="2314"/>
                  </a:lnTo>
                  <a:lnTo>
                    <a:pt x="6504" y="1973"/>
                  </a:lnTo>
                  <a:lnTo>
                    <a:pt x="6309" y="1657"/>
                  </a:lnTo>
                  <a:lnTo>
                    <a:pt x="6114" y="1365"/>
                  </a:lnTo>
                  <a:lnTo>
                    <a:pt x="5870" y="1072"/>
                  </a:lnTo>
                  <a:lnTo>
                    <a:pt x="5870" y="1072"/>
                  </a:lnTo>
                  <a:lnTo>
                    <a:pt x="5578" y="804"/>
                  </a:lnTo>
                  <a:lnTo>
                    <a:pt x="5286" y="585"/>
                  </a:lnTo>
                  <a:lnTo>
                    <a:pt x="4994" y="390"/>
                  </a:lnTo>
                  <a:lnTo>
                    <a:pt x="4701" y="244"/>
                  </a:lnTo>
                  <a:lnTo>
                    <a:pt x="4433" y="147"/>
                  </a:lnTo>
                  <a:lnTo>
                    <a:pt x="4166" y="49"/>
                  </a:lnTo>
                  <a:lnTo>
                    <a:pt x="3898" y="25"/>
                  </a:lnTo>
                  <a:lnTo>
                    <a:pt x="3630" y="1"/>
                  </a:lnTo>
                  <a:lnTo>
                    <a:pt x="3386" y="25"/>
                  </a:lnTo>
                  <a:lnTo>
                    <a:pt x="3143" y="74"/>
                  </a:lnTo>
                  <a:lnTo>
                    <a:pt x="2899" y="147"/>
                  </a:lnTo>
                  <a:lnTo>
                    <a:pt x="2680" y="220"/>
                  </a:lnTo>
                  <a:lnTo>
                    <a:pt x="2461" y="342"/>
                  </a:lnTo>
                  <a:lnTo>
                    <a:pt x="2266" y="463"/>
                  </a:lnTo>
                  <a:lnTo>
                    <a:pt x="2095" y="610"/>
                  </a:lnTo>
                  <a:lnTo>
                    <a:pt x="1925" y="780"/>
                  </a:lnTo>
                  <a:lnTo>
                    <a:pt x="1925" y="780"/>
                  </a:lnTo>
                  <a:lnTo>
                    <a:pt x="1754" y="951"/>
                  </a:lnTo>
                  <a:lnTo>
                    <a:pt x="1608" y="1121"/>
                  </a:lnTo>
                  <a:lnTo>
                    <a:pt x="1487" y="1340"/>
                  </a:lnTo>
                  <a:lnTo>
                    <a:pt x="1365" y="1535"/>
                  </a:lnTo>
                  <a:lnTo>
                    <a:pt x="1292" y="1754"/>
                  </a:lnTo>
                  <a:lnTo>
                    <a:pt x="1219" y="1998"/>
                  </a:lnTo>
                  <a:lnTo>
                    <a:pt x="1170" y="2241"/>
                  </a:lnTo>
                  <a:lnTo>
                    <a:pt x="1146" y="2485"/>
                  </a:lnTo>
                  <a:lnTo>
                    <a:pt x="1170" y="2753"/>
                  </a:lnTo>
                  <a:lnTo>
                    <a:pt x="1194" y="3021"/>
                  </a:lnTo>
                  <a:lnTo>
                    <a:pt x="1292" y="3289"/>
                  </a:lnTo>
                  <a:lnTo>
                    <a:pt x="1389" y="3557"/>
                  </a:lnTo>
                  <a:lnTo>
                    <a:pt x="1535" y="3849"/>
                  </a:lnTo>
                  <a:lnTo>
                    <a:pt x="1730" y="4141"/>
                  </a:lnTo>
                  <a:lnTo>
                    <a:pt x="1949" y="4433"/>
                  </a:lnTo>
                  <a:lnTo>
                    <a:pt x="2217" y="4726"/>
                  </a:lnTo>
                  <a:lnTo>
                    <a:pt x="2217" y="4726"/>
                  </a:lnTo>
                  <a:lnTo>
                    <a:pt x="2388" y="4872"/>
                  </a:lnTo>
                  <a:lnTo>
                    <a:pt x="2558" y="4993"/>
                  </a:lnTo>
                  <a:lnTo>
                    <a:pt x="2923" y="5237"/>
                  </a:lnTo>
                  <a:lnTo>
                    <a:pt x="3337" y="5456"/>
                  </a:lnTo>
                  <a:lnTo>
                    <a:pt x="3752" y="5627"/>
                  </a:lnTo>
                  <a:lnTo>
                    <a:pt x="488" y="5627"/>
                  </a:lnTo>
                  <a:lnTo>
                    <a:pt x="488" y="5627"/>
                  </a:lnTo>
                  <a:lnTo>
                    <a:pt x="391" y="5627"/>
                  </a:lnTo>
                  <a:lnTo>
                    <a:pt x="317" y="5651"/>
                  </a:lnTo>
                  <a:lnTo>
                    <a:pt x="220" y="5700"/>
                  </a:lnTo>
                  <a:lnTo>
                    <a:pt x="147" y="5773"/>
                  </a:lnTo>
                  <a:lnTo>
                    <a:pt x="98" y="5822"/>
                  </a:lnTo>
                  <a:lnTo>
                    <a:pt x="50" y="5919"/>
                  </a:lnTo>
                  <a:lnTo>
                    <a:pt x="25" y="6016"/>
                  </a:lnTo>
                  <a:lnTo>
                    <a:pt x="1" y="6114"/>
                  </a:lnTo>
                  <a:lnTo>
                    <a:pt x="1" y="9572"/>
                  </a:lnTo>
                  <a:lnTo>
                    <a:pt x="5797" y="9572"/>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3"/>
            <p:cNvSpPr/>
            <p:nvPr/>
          </p:nvSpPr>
          <p:spPr>
            <a:xfrm>
              <a:off x="2053375" y="5121275"/>
              <a:ext cx="176600" cy="25"/>
            </a:xfrm>
            <a:custGeom>
              <a:avLst/>
              <a:gdLst/>
              <a:ahLst/>
              <a:cxnLst/>
              <a:rect l="l" t="t" r="r" b="b"/>
              <a:pathLst>
                <a:path w="7064" h="1" fill="none" extrusionOk="0">
                  <a:moveTo>
                    <a:pt x="1" y="1"/>
                  </a:moveTo>
                  <a:lnTo>
                    <a:pt x="7063" y="1"/>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3"/>
            <p:cNvSpPr/>
            <p:nvPr/>
          </p:nvSpPr>
          <p:spPr>
            <a:xfrm>
              <a:off x="2104525" y="5121275"/>
              <a:ext cx="74300" cy="323350"/>
            </a:xfrm>
            <a:custGeom>
              <a:avLst/>
              <a:gdLst/>
              <a:ahLst/>
              <a:cxnLst/>
              <a:rect l="l" t="t" r="r" b="b"/>
              <a:pathLst>
                <a:path w="2972" h="12934" fill="none" extrusionOk="0">
                  <a:moveTo>
                    <a:pt x="0" y="1"/>
                  </a:moveTo>
                  <a:lnTo>
                    <a:pt x="0" y="12933"/>
                  </a:lnTo>
                  <a:lnTo>
                    <a:pt x="2972" y="12933"/>
                  </a:lnTo>
                  <a:lnTo>
                    <a:pt x="2972" y="1"/>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43"/>
            <p:cNvSpPr/>
            <p:nvPr/>
          </p:nvSpPr>
          <p:spPr>
            <a:xfrm>
              <a:off x="2166625" y="5023850"/>
              <a:ext cx="85275" cy="85275"/>
            </a:xfrm>
            <a:custGeom>
              <a:avLst/>
              <a:gdLst/>
              <a:ahLst/>
              <a:cxnLst/>
              <a:rect l="l" t="t" r="r" b="b"/>
              <a:pathLst>
                <a:path w="3411" h="3411" fill="none" extrusionOk="0">
                  <a:moveTo>
                    <a:pt x="902" y="659"/>
                  </a:moveTo>
                  <a:lnTo>
                    <a:pt x="902" y="659"/>
                  </a:lnTo>
                  <a:lnTo>
                    <a:pt x="1194" y="391"/>
                  </a:lnTo>
                  <a:lnTo>
                    <a:pt x="1486" y="196"/>
                  </a:lnTo>
                  <a:lnTo>
                    <a:pt x="1754" y="74"/>
                  </a:lnTo>
                  <a:lnTo>
                    <a:pt x="1900" y="50"/>
                  </a:lnTo>
                  <a:lnTo>
                    <a:pt x="2022" y="25"/>
                  </a:lnTo>
                  <a:lnTo>
                    <a:pt x="2144" y="1"/>
                  </a:lnTo>
                  <a:lnTo>
                    <a:pt x="2290" y="25"/>
                  </a:lnTo>
                  <a:lnTo>
                    <a:pt x="2412" y="50"/>
                  </a:lnTo>
                  <a:lnTo>
                    <a:pt x="2533" y="74"/>
                  </a:lnTo>
                  <a:lnTo>
                    <a:pt x="2655" y="123"/>
                  </a:lnTo>
                  <a:lnTo>
                    <a:pt x="2777" y="196"/>
                  </a:lnTo>
                  <a:lnTo>
                    <a:pt x="3021" y="391"/>
                  </a:lnTo>
                  <a:lnTo>
                    <a:pt x="3021" y="391"/>
                  </a:lnTo>
                  <a:lnTo>
                    <a:pt x="3215" y="634"/>
                  </a:lnTo>
                  <a:lnTo>
                    <a:pt x="3288" y="756"/>
                  </a:lnTo>
                  <a:lnTo>
                    <a:pt x="3337" y="878"/>
                  </a:lnTo>
                  <a:lnTo>
                    <a:pt x="3362" y="999"/>
                  </a:lnTo>
                  <a:lnTo>
                    <a:pt x="3386" y="1121"/>
                  </a:lnTo>
                  <a:lnTo>
                    <a:pt x="3410" y="1267"/>
                  </a:lnTo>
                  <a:lnTo>
                    <a:pt x="3386" y="1389"/>
                  </a:lnTo>
                  <a:lnTo>
                    <a:pt x="3362" y="1535"/>
                  </a:lnTo>
                  <a:lnTo>
                    <a:pt x="3337" y="1657"/>
                  </a:lnTo>
                  <a:lnTo>
                    <a:pt x="3215" y="1925"/>
                  </a:lnTo>
                  <a:lnTo>
                    <a:pt x="3021" y="2217"/>
                  </a:lnTo>
                  <a:lnTo>
                    <a:pt x="2753" y="2509"/>
                  </a:lnTo>
                  <a:lnTo>
                    <a:pt x="2753" y="2509"/>
                  </a:lnTo>
                  <a:lnTo>
                    <a:pt x="2631" y="2607"/>
                  </a:lnTo>
                  <a:lnTo>
                    <a:pt x="2509" y="2704"/>
                  </a:lnTo>
                  <a:lnTo>
                    <a:pt x="2192" y="2899"/>
                  </a:lnTo>
                  <a:lnTo>
                    <a:pt x="1827" y="3045"/>
                  </a:lnTo>
                  <a:lnTo>
                    <a:pt x="1462" y="3167"/>
                  </a:lnTo>
                  <a:lnTo>
                    <a:pt x="1072" y="3264"/>
                  </a:lnTo>
                  <a:lnTo>
                    <a:pt x="682" y="3338"/>
                  </a:lnTo>
                  <a:lnTo>
                    <a:pt x="317" y="3386"/>
                  </a:lnTo>
                  <a:lnTo>
                    <a:pt x="1" y="3411"/>
                  </a:lnTo>
                  <a:lnTo>
                    <a:pt x="1" y="3411"/>
                  </a:lnTo>
                  <a:lnTo>
                    <a:pt x="25" y="3094"/>
                  </a:lnTo>
                  <a:lnTo>
                    <a:pt x="98" y="2729"/>
                  </a:lnTo>
                  <a:lnTo>
                    <a:pt x="147" y="2339"/>
                  </a:lnTo>
                  <a:lnTo>
                    <a:pt x="244" y="1949"/>
                  </a:lnTo>
                  <a:lnTo>
                    <a:pt x="366" y="1584"/>
                  </a:lnTo>
                  <a:lnTo>
                    <a:pt x="512" y="1219"/>
                  </a:lnTo>
                  <a:lnTo>
                    <a:pt x="707" y="902"/>
                  </a:lnTo>
                  <a:lnTo>
                    <a:pt x="804" y="780"/>
                  </a:lnTo>
                  <a:lnTo>
                    <a:pt x="902" y="659"/>
                  </a:lnTo>
                  <a:lnTo>
                    <a:pt x="902" y="659"/>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3"/>
            <p:cNvSpPr/>
            <p:nvPr/>
          </p:nvSpPr>
          <p:spPr>
            <a:xfrm>
              <a:off x="2031450" y="5023850"/>
              <a:ext cx="85275" cy="85275"/>
            </a:xfrm>
            <a:custGeom>
              <a:avLst/>
              <a:gdLst/>
              <a:ahLst/>
              <a:cxnLst/>
              <a:rect l="l" t="t" r="r" b="b"/>
              <a:pathLst>
                <a:path w="3411" h="3411" fill="none" extrusionOk="0">
                  <a:moveTo>
                    <a:pt x="390" y="391"/>
                  </a:moveTo>
                  <a:lnTo>
                    <a:pt x="390" y="391"/>
                  </a:lnTo>
                  <a:lnTo>
                    <a:pt x="634" y="196"/>
                  </a:lnTo>
                  <a:lnTo>
                    <a:pt x="756" y="123"/>
                  </a:lnTo>
                  <a:lnTo>
                    <a:pt x="878" y="74"/>
                  </a:lnTo>
                  <a:lnTo>
                    <a:pt x="999" y="50"/>
                  </a:lnTo>
                  <a:lnTo>
                    <a:pt x="1121" y="25"/>
                  </a:lnTo>
                  <a:lnTo>
                    <a:pt x="1267" y="1"/>
                  </a:lnTo>
                  <a:lnTo>
                    <a:pt x="1389" y="25"/>
                  </a:lnTo>
                  <a:lnTo>
                    <a:pt x="1511" y="50"/>
                  </a:lnTo>
                  <a:lnTo>
                    <a:pt x="1657" y="74"/>
                  </a:lnTo>
                  <a:lnTo>
                    <a:pt x="1925" y="196"/>
                  </a:lnTo>
                  <a:lnTo>
                    <a:pt x="2217" y="391"/>
                  </a:lnTo>
                  <a:lnTo>
                    <a:pt x="2509" y="659"/>
                  </a:lnTo>
                  <a:lnTo>
                    <a:pt x="2509" y="659"/>
                  </a:lnTo>
                  <a:lnTo>
                    <a:pt x="2607" y="780"/>
                  </a:lnTo>
                  <a:lnTo>
                    <a:pt x="2704" y="902"/>
                  </a:lnTo>
                  <a:lnTo>
                    <a:pt x="2899" y="1219"/>
                  </a:lnTo>
                  <a:lnTo>
                    <a:pt x="3045" y="1584"/>
                  </a:lnTo>
                  <a:lnTo>
                    <a:pt x="3167" y="1949"/>
                  </a:lnTo>
                  <a:lnTo>
                    <a:pt x="3264" y="2339"/>
                  </a:lnTo>
                  <a:lnTo>
                    <a:pt x="3313" y="2729"/>
                  </a:lnTo>
                  <a:lnTo>
                    <a:pt x="3386" y="3094"/>
                  </a:lnTo>
                  <a:lnTo>
                    <a:pt x="3410" y="3411"/>
                  </a:lnTo>
                  <a:lnTo>
                    <a:pt x="3410" y="3411"/>
                  </a:lnTo>
                  <a:lnTo>
                    <a:pt x="3094" y="3386"/>
                  </a:lnTo>
                  <a:lnTo>
                    <a:pt x="2729" y="3338"/>
                  </a:lnTo>
                  <a:lnTo>
                    <a:pt x="2339" y="3264"/>
                  </a:lnTo>
                  <a:lnTo>
                    <a:pt x="1949" y="3167"/>
                  </a:lnTo>
                  <a:lnTo>
                    <a:pt x="1584" y="3045"/>
                  </a:lnTo>
                  <a:lnTo>
                    <a:pt x="1218" y="2899"/>
                  </a:lnTo>
                  <a:lnTo>
                    <a:pt x="902" y="2704"/>
                  </a:lnTo>
                  <a:lnTo>
                    <a:pt x="780" y="2607"/>
                  </a:lnTo>
                  <a:lnTo>
                    <a:pt x="658" y="2509"/>
                  </a:lnTo>
                  <a:lnTo>
                    <a:pt x="658" y="2509"/>
                  </a:lnTo>
                  <a:lnTo>
                    <a:pt x="390" y="2217"/>
                  </a:lnTo>
                  <a:lnTo>
                    <a:pt x="196" y="1925"/>
                  </a:lnTo>
                  <a:lnTo>
                    <a:pt x="74" y="1657"/>
                  </a:lnTo>
                  <a:lnTo>
                    <a:pt x="49" y="1535"/>
                  </a:lnTo>
                  <a:lnTo>
                    <a:pt x="25" y="1389"/>
                  </a:lnTo>
                  <a:lnTo>
                    <a:pt x="1" y="1267"/>
                  </a:lnTo>
                  <a:lnTo>
                    <a:pt x="25" y="1121"/>
                  </a:lnTo>
                  <a:lnTo>
                    <a:pt x="49" y="999"/>
                  </a:lnTo>
                  <a:lnTo>
                    <a:pt x="74" y="878"/>
                  </a:lnTo>
                  <a:lnTo>
                    <a:pt x="123" y="756"/>
                  </a:lnTo>
                  <a:lnTo>
                    <a:pt x="196" y="634"/>
                  </a:lnTo>
                  <a:lnTo>
                    <a:pt x="390" y="391"/>
                  </a:lnTo>
                  <a:lnTo>
                    <a:pt x="390" y="391"/>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3"/>
            <p:cNvSpPr/>
            <p:nvPr/>
          </p:nvSpPr>
          <p:spPr>
            <a:xfrm>
              <a:off x="1979100" y="5219925"/>
              <a:ext cx="125450" cy="224700"/>
            </a:xfrm>
            <a:custGeom>
              <a:avLst/>
              <a:gdLst/>
              <a:ahLst/>
              <a:cxnLst/>
              <a:rect l="l" t="t" r="r" b="b"/>
              <a:pathLst>
                <a:path w="5018" h="8988" fill="none" extrusionOk="0">
                  <a:moveTo>
                    <a:pt x="0" y="0"/>
                  </a:moveTo>
                  <a:lnTo>
                    <a:pt x="0" y="8500"/>
                  </a:lnTo>
                  <a:lnTo>
                    <a:pt x="0" y="8500"/>
                  </a:lnTo>
                  <a:lnTo>
                    <a:pt x="25" y="8598"/>
                  </a:lnTo>
                  <a:lnTo>
                    <a:pt x="49" y="8695"/>
                  </a:lnTo>
                  <a:lnTo>
                    <a:pt x="98" y="8768"/>
                  </a:lnTo>
                  <a:lnTo>
                    <a:pt x="146" y="8841"/>
                  </a:lnTo>
                  <a:lnTo>
                    <a:pt x="219" y="8890"/>
                  </a:lnTo>
                  <a:lnTo>
                    <a:pt x="317" y="8938"/>
                  </a:lnTo>
                  <a:lnTo>
                    <a:pt x="390" y="8963"/>
                  </a:lnTo>
                  <a:lnTo>
                    <a:pt x="487" y="8987"/>
                  </a:lnTo>
                  <a:lnTo>
                    <a:pt x="5017" y="8987"/>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3"/>
            <p:cNvSpPr/>
            <p:nvPr/>
          </p:nvSpPr>
          <p:spPr>
            <a:xfrm>
              <a:off x="2178800" y="5219925"/>
              <a:ext cx="125450" cy="224700"/>
            </a:xfrm>
            <a:custGeom>
              <a:avLst/>
              <a:gdLst/>
              <a:ahLst/>
              <a:cxnLst/>
              <a:rect l="l" t="t" r="r" b="b"/>
              <a:pathLst>
                <a:path w="5018" h="8988" fill="none" extrusionOk="0">
                  <a:moveTo>
                    <a:pt x="1" y="8987"/>
                  </a:moveTo>
                  <a:lnTo>
                    <a:pt x="4531" y="8987"/>
                  </a:lnTo>
                  <a:lnTo>
                    <a:pt x="4531" y="8987"/>
                  </a:lnTo>
                  <a:lnTo>
                    <a:pt x="4628" y="8963"/>
                  </a:lnTo>
                  <a:lnTo>
                    <a:pt x="4701" y="8938"/>
                  </a:lnTo>
                  <a:lnTo>
                    <a:pt x="4799" y="8890"/>
                  </a:lnTo>
                  <a:lnTo>
                    <a:pt x="4872" y="8841"/>
                  </a:lnTo>
                  <a:lnTo>
                    <a:pt x="4920" y="8768"/>
                  </a:lnTo>
                  <a:lnTo>
                    <a:pt x="4969" y="8695"/>
                  </a:lnTo>
                  <a:lnTo>
                    <a:pt x="4993" y="8598"/>
                  </a:lnTo>
                  <a:lnTo>
                    <a:pt x="5018" y="8500"/>
                  </a:lnTo>
                  <a:lnTo>
                    <a:pt x="5018" y="0"/>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 name="Google Shape;550;p43"/>
          <p:cNvGrpSpPr/>
          <p:nvPr/>
        </p:nvGrpSpPr>
        <p:grpSpPr>
          <a:xfrm>
            <a:off x="6749663" y="2144173"/>
            <a:ext cx="272259" cy="264268"/>
            <a:chOff x="5233525" y="4954450"/>
            <a:chExt cx="538275" cy="516350"/>
          </a:xfrm>
        </p:grpSpPr>
        <p:sp>
          <p:nvSpPr>
            <p:cNvPr id="551" name="Google Shape;551;p43"/>
            <p:cNvSpPr/>
            <p:nvPr/>
          </p:nvSpPr>
          <p:spPr>
            <a:xfrm>
              <a:off x="5637825" y="4954450"/>
              <a:ext cx="89525" cy="89525"/>
            </a:xfrm>
            <a:custGeom>
              <a:avLst/>
              <a:gdLst/>
              <a:ahLst/>
              <a:cxnLst/>
              <a:rect l="l" t="t" r="r" b="b"/>
              <a:pathLst>
                <a:path w="3581" h="3581" fill="none" extrusionOk="0">
                  <a:moveTo>
                    <a:pt x="1023" y="3410"/>
                  </a:moveTo>
                  <a:lnTo>
                    <a:pt x="1023" y="3410"/>
                  </a:lnTo>
                  <a:lnTo>
                    <a:pt x="1193" y="3483"/>
                  </a:lnTo>
                  <a:lnTo>
                    <a:pt x="1388" y="3532"/>
                  </a:lnTo>
                  <a:lnTo>
                    <a:pt x="1583" y="3556"/>
                  </a:lnTo>
                  <a:lnTo>
                    <a:pt x="1778" y="3581"/>
                  </a:lnTo>
                  <a:lnTo>
                    <a:pt x="1778" y="3581"/>
                  </a:lnTo>
                  <a:lnTo>
                    <a:pt x="1973" y="3556"/>
                  </a:lnTo>
                  <a:lnTo>
                    <a:pt x="2143" y="3532"/>
                  </a:lnTo>
                  <a:lnTo>
                    <a:pt x="2314" y="3508"/>
                  </a:lnTo>
                  <a:lnTo>
                    <a:pt x="2484" y="3435"/>
                  </a:lnTo>
                  <a:lnTo>
                    <a:pt x="2630" y="3361"/>
                  </a:lnTo>
                  <a:lnTo>
                    <a:pt x="2776" y="3264"/>
                  </a:lnTo>
                  <a:lnTo>
                    <a:pt x="2923" y="3167"/>
                  </a:lnTo>
                  <a:lnTo>
                    <a:pt x="3044" y="3045"/>
                  </a:lnTo>
                  <a:lnTo>
                    <a:pt x="3166" y="2923"/>
                  </a:lnTo>
                  <a:lnTo>
                    <a:pt x="3264" y="2801"/>
                  </a:lnTo>
                  <a:lnTo>
                    <a:pt x="3361" y="2631"/>
                  </a:lnTo>
                  <a:lnTo>
                    <a:pt x="3434" y="2485"/>
                  </a:lnTo>
                  <a:lnTo>
                    <a:pt x="3483" y="2314"/>
                  </a:lnTo>
                  <a:lnTo>
                    <a:pt x="3531" y="2144"/>
                  </a:lnTo>
                  <a:lnTo>
                    <a:pt x="3556" y="1973"/>
                  </a:lnTo>
                  <a:lnTo>
                    <a:pt x="3580" y="1803"/>
                  </a:lnTo>
                  <a:lnTo>
                    <a:pt x="3580" y="1803"/>
                  </a:lnTo>
                  <a:lnTo>
                    <a:pt x="3556" y="1608"/>
                  </a:lnTo>
                  <a:lnTo>
                    <a:pt x="3531" y="1437"/>
                  </a:lnTo>
                  <a:lnTo>
                    <a:pt x="3483" y="1267"/>
                  </a:lnTo>
                  <a:lnTo>
                    <a:pt x="3434" y="1096"/>
                  </a:lnTo>
                  <a:lnTo>
                    <a:pt x="3361" y="950"/>
                  </a:lnTo>
                  <a:lnTo>
                    <a:pt x="3264" y="804"/>
                  </a:lnTo>
                  <a:lnTo>
                    <a:pt x="3166" y="658"/>
                  </a:lnTo>
                  <a:lnTo>
                    <a:pt x="3044" y="536"/>
                  </a:lnTo>
                  <a:lnTo>
                    <a:pt x="2923" y="414"/>
                  </a:lnTo>
                  <a:lnTo>
                    <a:pt x="2776" y="317"/>
                  </a:lnTo>
                  <a:lnTo>
                    <a:pt x="2630" y="220"/>
                  </a:lnTo>
                  <a:lnTo>
                    <a:pt x="2484" y="147"/>
                  </a:lnTo>
                  <a:lnTo>
                    <a:pt x="2314" y="98"/>
                  </a:lnTo>
                  <a:lnTo>
                    <a:pt x="2143" y="49"/>
                  </a:lnTo>
                  <a:lnTo>
                    <a:pt x="1973" y="25"/>
                  </a:lnTo>
                  <a:lnTo>
                    <a:pt x="1778" y="0"/>
                  </a:lnTo>
                  <a:lnTo>
                    <a:pt x="1778" y="0"/>
                  </a:lnTo>
                  <a:lnTo>
                    <a:pt x="1607" y="25"/>
                  </a:lnTo>
                  <a:lnTo>
                    <a:pt x="1437" y="49"/>
                  </a:lnTo>
                  <a:lnTo>
                    <a:pt x="1266" y="98"/>
                  </a:lnTo>
                  <a:lnTo>
                    <a:pt x="1096" y="147"/>
                  </a:lnTo>
                  <a:lnTo>
                    <a:pt x="925" y="220"/>
                  </a:lnTo>
                  <a:lnTo>
                    <a:pt x="779" y="317"/>
                  </a:lnTo>
                  <a:lnTo>
                    <a:pt x="658" y="414"/>
                  </a:lnTo>
                  <a:lnTo>
                    <a:pt x="536" y="536"/>
                  </a:lnTo>
                  <a:lnTo>
                    <a:pt x="414" y="658"/>
                  </a:lnTo>
                  <a:lnTo>
                    <a:pt x="317" y="804"/>
                  </a:lnTo>
                  <a:lnTo>
                    <a:pt x="219" y="950"/>
                  </a:lnTo>
                  <a:lnTo>
                    <a:pt x="146" y="1096"/>
                  </a:lnTo>
                  <a:lnTo>
                    <a:pt x="73" y="1267"/>
                  </a:lnTo>
                  <a:lnTo>
                    <a:pt x="49" y="1437"/>
                  </a:lnTo>
                  <a:lnTo>
                    <a:pt x="24" y="1608"/>
                  </a:lnTo>
                  <a:lnTo>
                    <a:pt x="0" y="1803"/>
                  </a:lnTo>
                  <a:lnTo>
                    <a:pt x="0" y="1803"/>
                  </a:lnTo>
                  <a:lnTo>
                    <a:pt x="24" y="2071"/>
                  </a:lnTo>
                  <a:lnTo>
                    <a:pt x="97" y="2339"/>
                  </a:lnTo>
                  <a:lnTo>
                    <a:pt x="195" y="2582"/>
                  </a:lnTo>
                  <a:lnTo>
                    <a:pt x="317" y="2801"/>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3"/>
            <p:cNvSpPr/>
            <p:nvPr/>
          </p:nvSpPr>
          <p:spPr>
            <a:xfrm>
              <a:off x="5323025" y="4980625"/>
              <a:ext cx="88925" cy="88925"/>
            </a:xfrm>
            <a:custGeom>
              <a:avLst/>
              <a:gdLst/>
              <a:ahLst/>
              <a:cxnLst/>
              <a:rect l="l" t="t" r="r" b="b"/>
              <a:pathLst>
                <a:path w="3557" h="3557" fill="none" extrusionOk="0">
                  <a:moveTo>
                    <a:pt x="3191" y="2850"/>
                  </a:moveTo>
                  <a:lnTo>
                    <a:pt x="3191" y="2850"/>
                  </a:lnTo>
                  <a:lnTo>
                    <a:pt x="3313" y="2680"/>
                  </a:lnTo>
                  <a:lnTo>
                    <a:pt x="3410" y="2509"/>
                  </a:lnTo>
                  <a:lnTo>
                    <a:pt x="3483" y="2314"/>
                  </a:lnTo>
                  <a:lnTo>
                    <a:pt x="3532" y="2095"/>
                  </a:lnTo>
                  <a:lnTo>
                    <a:pt x="3532" y="2095"/>
                  </a:lnTo>
                  <a:lnTo>
                    <a:pt x="3556" y="1925"/>
                  </a:lnTo>
                  <a:lnTo>
                    <a:pt x="3556" y="1730"/>
                  </a:lnTo>
                  <a:lnTo>
                    <a:pt x="3556" y="1559"/>
                  </a:lnTo>
                  <a:lnTo>
                    <a:pt x="3508" y="1389"/>
                  </a:lnTo>
                  <a:lnTo>
                    <a:pt x="3459" y="1218"/>
                  </a:lnTo>
                  <a:lnTo>
                    <a:pt x="3410" y="1072"/>
                  </a:lnTo>
                  <a:lnTo>
                    <a:pt x="3337" y="902"/>
                  </a:lnTo>
                  <a:lnTo>
                    <a:pt x="3240" y="756"/>
                  </a:lnTo>
                  <a:lnTo>
                    <a:pt x="3142" y="634"/>
                  </a:lnTo>
                  <a:lnTo>
                    <a:pt x="3021" y="512"/>
                  </a:lnTo>
                  <a:lnTo>
                    <a:pt x="2899" y="390"/>
                  </a:lnTo>
                  <a:lnTo>
                    <a:pt x="2753" y="293"/>
                  </a:lnTo>
                  <a:lnTo>
                    <a:pt x="2606" y="196"/>
                  </a:lnTo>
                  <a:lnTo>
                    <a:pt x="2436" y="122"/>
                  </a:lnTo>
                  <a:lnTo>
                    <a:pt x="2266" y="74"/>
                  </a:lnTo>
                  <a:lnTo>
                    <a:pt x="2095" y="25"/>
                  </a:lnTo>
                  <a:lnTo>
                    <a:pt x="2095" y="25"/>
                  </a:lnTo>
                  <a:lnTo>
                    <a:pt x="1925" y="1"/>
                  </a:lnTo>
                  <a:lnTo>
                    <a:pt x="1730" y="1"/>
                  </a:lnTo>
                  <a:lnTo>
                    <a:pt x="1559" y="1"/>
                  </a:lnTo>
                  <a:lnTo>
                    <a:pt x="1389" y="25"/>
                  </a:lnTo>
                  <a:lnTo>
                    <a:pt x="1218" y="74"/>
                  </a:lnTo>
                  <a:lnTo>
                    <a:pt x="1072" y="147"/>
                  </a:lnTo>
                  <a:lnTo>
                    <a:pt x="902" y="220"/>
                  </a:lnTo>
                  <a:lnTo>
                    <a:pt x="756" y="317"/>
                  </a:lnTo>
                  <a:lnTo>
                    <a:pt x="634" y="415"/>
                  </a:lnTo>
                  <a:lnTo>
                    <a:pt x="512" y="537"/>
                  </a:lnTo>
                  <a:lnTo>
                    <a:pt x="390" y="658"/>
                  </a:lnTo>
                  <a:lnTo>
                    <a:pt x="293" y="804"/>
                  </a:lnTo>
                  <a:lnTo>
                    <a:pt x="195" y="951"/>
                  </a:lnTo>
                  <a:lnTo>
                    <a:pt x="122" y="1097"/>
                  </a:lnTo>
                  <a:lnTo>
                    <a:pt x="74" y="1267"/>
                  </a:lnTo>
                  <a:lnTo>
                    <a:pt x="25" y="1462"/>
                  </a:lnTo>
                  <a:lnTo>
                    <a:pt x="25" y="1462"/>
                  </a:lnTo>
                  <a:lnTo>
                    <a:pt x="1" y="1633"/>
                  </a:lnTo>
                  <a:lnTo>
                    <a:pt x="1" y="1803"/>
                  </a:lnTo>
                  <a:lnTo>
                    <a:pt x="1" y="1998"/>
                  </a:lnTo>
                  <a:lnTo>
                    <a:pt x="25" y="2168"/>
                  </a:lnTo>
                  <a:lnTo>
                    <a:pt x="74" y="2339"/>
                  </a:lnTo>
                  <a:lnTo>
                    <a:pt x="147" y="2485"/>
                  </a:lnTo>
                  <a:lnTo>
                    <a:pt x="220" y="2655"/>
                  </a:lnTo>
                  <a:lnTo>
                    <a:pt x="317" y="2777"/>
                  </a:lnTo>
                  <a:lnTo>
                    <a:pt x="415" y="2923"/>
                  </a:lnTo>
                  <a:lnTo>
                    <a:pt x="536" y="3045"/>
                  </a:lnTo>
                  <a:lnTo>
                    <a:pt x="658" y="3167"/>
                  </a:lnTo>
                  <a:lnTo>
                    <a:pt x="804" y="3264"/>
                  </a:lnTo>
                  <a:lnTo>
                    <a:pt x="950" y="3362"/>
                  </a:lnTo>
                  <a:lnTo>
                    <a:pt x="1096" y="3435"/>
                  </a:lnTo>
                  <a:lnTo>
                    <a:pt x="1267" y="3483"/>
                  </a:lnTo>
                  <a:lnTo>
                    <a:pt x="1462" y="3532"/>
                  </a:lnTo>
                  <a:lnTo>
                    <a:pt x="1462" y="3532"/>
                  </a:lnTo>
                  <a:lnTo>
                    <a:pt x="1705" y="3557"/>
                  </a:lnTo>
                  <a:lnTo>
                    <a:pt x="1973" y="3557"/>
                  </a:lnTo>
                  <a:lnTo>
                    <a:pt x="2217" y="3508"/>
                  </a:lnTo>
                  <a:lnTo>
                    <a:pt x="2460" y="3435"/>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3"/>
            <p:cNvSpPr/>
            <p:nvPr/>
          </p:nvSpPr>
          <p:spPr>
            <a:xfrm>
              <a:off x="5233525" y="5255225"/>
              <a:ext cx="89525" cy="89525"/>
            </a:xfrm>
            <a:custGeom>
              <a:avLst/>
              <a:gdLst/>
              <a:ahLst/>
              <a:cxnLst/>
              <a:rect l="l" t="t" r="r" b="b"/>
              <a:pathLst>
                <a:path w="3581" h="3581" fill="none" extrusionOk="0">
                  <a:moveTo>
                    <a:pt x="3215" y="707"/>
                  </a:moveTo>
                  <a:lnTo>
                    <a:pt x="3215" y="707"/>
                  </a:lnTo>
                  <a:lnTo>
                    <a:pt x="3093" y="585"/>
                  </a:lnTo>
                  <a:lnTo>
                    <a:pt x="2972" y="464"/>
                  </a:lnTo>
                  <a:lnTo>
                    <a:pt x="2850" y="342"/>
                  </a:lnTo>
                  <a:lnTo>
                    <a:pt x="2679" y="244"/>
                  </a:lnTo>
                  <a:lnTo>
                    <a:pt x="2679" y="244"/>
                  </a:lnTo>
                  <a:lnTo>
                    <a:pt x="2533" y="171"/>
                  </a:lnTo>
                  <a:lnTo>
                    <a:pt x="2363" y="98"/>
                  </a:lnTo>
                  <a:lnTo>
                    <a:pt x="2192" y="50"/>
                  </a:lnTo>
                  <a:lnTo>
                    <a:pt x="2022" y="25"/>
                  </a:lnTo>
                  <a:lnTo>
                    <a:pt x="1851" y="1"/>
                  </a:lnTo>
                  <a:lnTo>
                    <a:pt x="1681" y="25"/>
                  </a:lnTo>
                  <a:lnTo>
                    <a:pt x="1510" y="25"/>
                  </a:lnTo>
                  <a:lnTo>
                    <a:pt x="1340" y="74"/>
                  </a:lnTo>
                  <a:lnTo>
                    <a:pt x="1169" y="123"/>
                  </a:lnTo>
                  <a:lnTo>
                    <a:pt x="1023" y="196"/>
                  </a:lnTo>
                  <a:lnTo>
                    <a:pt x="877" y="269"/>
                  </a:lnTo>
                  <a:lnTo>
                    <a:pt x="731" y="366"/>
                  </a:lnTo>
                  <a:lnTo>
                    <a:pt x="585" y="488"/>
                  </a:lnTo>
                  <a:lnTo>
                    <a:pt x="463" y="610"/>
                  </a:lnTo>
                  <a:lnTo>
                    <a:pt x="341" y="731"/>
                  </a:lnTo>
                  <a:lnTo>
                    <a:pt x="244" y="902"/>
                  </a:lnTo>
                  <a:lnTo>
                    <a:pt x="244" y="902"/>
                  </a:lnTo>
                  <a:lnTo>
                    <a:pt x="171" y="1048"/>
                  </a:lnTo>
                  <a:lnTo>
                    <a:pt x="98" y="1219"/>
                  </a:lnTo>
                  <a:lnTo>
                    <a:pt x="49" y="1389"/>
                  </a:lnTo>
                  <a:lnTo>
                    <a:pt x="25" y="1560"/>
                  </a:lnTo>
                  <a:lnTo>
                    <a:pt x="0" y="1730"/>
                  </a:lnTo>
                  <a:lnTo>
                    <a:pt x="0" y="1900"/>
                  </a:lnTo>
                  <a:lnTo>
                    <a:pt x="25" y="2071"/>
                  </a:lnTo>
                  <a:lnTo>
                    <a:pt x="73" y="2241"/>
                  </a:lnTo>
                  <a:lnTo>
                    <a:pt x="122" y="2412"/>
                  </a:lnTo>
                  <a:lnTo>
                    <a:pt x="195" y="2558"/>
                  </a:lnTo>
                  <a:lnTo>
                    <a:pt x="268" y="2729"/>
                  </a:lnTo>
                  <a:lnTo>
                    <a:pt x="366" y="2850"/>
                  </a:lnTo>
                  <a:lnTo>
                    <a:pt x="463" y="2996"/>
                  </a:lnTo>
                  <a:lnTo>
                    <a:pt x="609" y="3118"/>
                  </a:lnTo>
                  <a:lnTo>
                    <a:pt x="731" y="3240"/>
                  </a:lnTo>
                  <a:lnTo>
                    <a:pt x="901" y="3337"/>
                  </a:lnTo>
                  <a:lnTo>
                    <a:pt x="901" y="3337"/>
                  </a:lnTo>
                  <a:lnTo>
                    <a:pt x="1048" y="3410"/>
                  </a:lnTo>
                  <a:lnTo>
                    <a:pt x="1218" y="3484"/>
                  </a:lnTo>
                  <a:lnTo>
                    <a:pt x="1389" y="3532"/>
                  </a:lnTo>
                  <a:lnTo>
                    <a:pt x="1559" y="3557"/>
                  </a:lnTo>
                  <a:lnTo>
                    <a:pt x="1730" y="3581"/>
                  </a:lnTo>
                  <a:lnTo>
                    <a:pt x="1900" y="3581"/>
                  </a:lnTo>
                  <a:lnTo>
                    <a:pt x="2071" y="3557"/>
                  </a:lnTo>
                  <a:lnTo>
                    <a:pt x="2241" y="3508"/>
                  </a:lnTo>
                  <a:lnTo>
                    <a:pt x="2411" y="3459"/>
                  </a:lnTo>
                  <a:lnTo>
                    <a:pt x="2558" y="3410"/>
                  </a:lnTo>
                  <a:lnTo>
                    <a:pt x="2704" y="3313"/>
                  </a:lnTo>
                  <a:lnTo>
                    <a:pt x="2850" y="3216"/>
                  </a:lnTo>
                  <a:lnTo>
                    <a:pt x="2996" y="3118"/>
                  </a:lnTo>
                  <a:lnTo>
                    <a:pt x="3118" y="2996"/>
                  </a:lnTo>
                  <a:lnTo>
                    <a:pt x="3240" y="2850"/>
                  </a:lnTo>
                  <a:lnTo>
                    <a:pt x="3337" y="2704"/>
                  </a:lnTo>
                  <a:lnTo>
                    <a:pt x="3337" y="2704"/>
                  </a:lnTo>
                  <a:lnTo>
                    <a:pt x="3459" y="2412"/>
                  </a:lnTo>
                  <a:lnTo>
                    <a:pt x="3532" y="2144"/>
                  </a:lnTo>
                  <a:lnTo>
                    <a:pt x="3581" y="1852"/>
                  </a:lnTo>
                  <a:lnTo>
                    <a:pt x="3556" y="1560"/>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3"/>
            <p:cNvSpPr/>
            <p:nvPr/>
          </p:nvSpPr>
          <p:spPr>
            <a:xfrm>
              <a:off x="5453325" y="5382475"/>
              <a:ext cx="88925" cy="88325"/>
            </a:xfrm>
            <a:custGeom>
              <a:avLst/>
              <a:gdLst/>
              <a:ahLst/>
              <a:cxnLst/>
              <a:rect l="l" t="t" r="r" b="b"/>
              <a:pathLst>
                <a:path w="3557" h="3533" fill="none" extrusionOk="0">
                  <a:moveTo>
                    <a:pt x="1389" y="1"/>
                  </a:moveTo>
                  <a:lnTo>
                    <a:pt x="1389" y="1"/>
                  </a:lnTo>
                  <a:lnTo>
                    <a:pt x="1194" y="50"/>
                  </a:lnTo>
                  <a:lnTo>
                    <a:pt x="999" y="147"/>
                  </a:lnTo>
                  <a:lnTo>
                    <a:pt x="804" y="245"/>
                  </a:lnTo>
                  <a:lnTo>
                    <a:pt x="634" y="366"/>
                  </a:lnTo>
                  <a:lnTo>
                    <a:pt x="634" y="366"/>
                  </a:lnTo>
                  <a:lnTo>
                    <a:pt x="488" y="488"/>
                  </a:lnTo>
                  <a:lnTo>
                    <a:pt x="390" y="634"/>
                  </a:lnTo>
                  <a:lnTo>
                    <a:pt x="268" y="780"/>
                  </a:lnTo>
                  <a:lnTo>
                    <a:pt x="195" y="926"/>
                  </a:lnTo>
                  <a:lnTo>
                    <a:pt x="122" y="1073"/>
                  </a:lnTo>
                  <a:lnTo>
                    <a:pt x="74" y="1243"/>
                  </a:lnTo>
                  <a:lnTo>
                    <a:pt x="25" y="1414"/>
                  </a:lnTo>
                  <a:lnTo>
                    <a:pt x="0" y="1584"/>
                  </a:lnTo>
                  <a:lnTo>
                    <a:pt x="0" y="1755"/>
                  </a:lnTo>
                  <a:lnTo>
                    <a:pt x="0" y="1925"/>
                  </a:lnTo>
                  <a:lnTo>
                    <a:pt x="25" y="2096"/>
                  </a:lnTo>
                  <a:lnTo>
                    <a:pt x="74" y="2266"/>
                  </a:lnTo>
                  <a:lnTo>
                    <a:pt x="122" y="2412"/>
                  </a:lnTo>
                  <a:lnTo>
                    <a:pt x="195" y="2583"/>
                  </a:lnTo>
                  <a:lnTo>
                    <a:pt x="293" y="2729"/>
                  </a:lnTo>
                  <a:lnTo>
                    <a:pt x="415" y="2875"/>
                  </a:lnTo>
                  <a:lnTo>
                    <a:pt x="415" y="2875"/>
                  </a:lnTo>
                  <a:lnTo>
                    <a:pt x="536" y="3021"/>
                  </a:lnTo>
                  <a:lnTo>
                    <a:pt x="658" y="3143"/>
                  </a:lnTo>
                  <a:lnTo>
                    <a:pt x="804" y="3240"/>
                  </a:lnTo>
                  <a:lnTo>
                    <a:pt x="950" y="3313"/>
                  </a:lnTo>
                  <a:lnTo>
                    <a:pt x="1121" y="3386"/>
                  </a:lnTo>
                  <a:lnTo>
                    <a:pt x="1267" y="3459"/>
                  </a:lnTo>
                  <a:lnTo>
                    <a:pt x="1437" y="3484"/>
                  </a:lnTo>
                  <a:lnTo>
                    <a:pt x="1608" y="3508"/>
                  </a:lnTo>
                  <a:lnTo>
                    <a:pt x="1778" y="3532"/>
                  </a:lnTo>
                  <a:lnTo>
                    <a:pt x="1949" y="3508"/>
                  </a:lnTo>
                  <a:lnTo>
                    <a:pt x="2119" y="3484"/>
                  </a:lnTo>
                  <a:lnTo>
                    <a:pt x="2290" y="3435"/>
                  </a:lnTo>
                  <a:lnTo>
                    <a:pt x="2460" y="3386"/>
                  </a:lnTo>
                  <a:lnTo>
                    <a:pt x="2606" y="3313"/>
                  </a:lnTo>
                  <a:lnTo>
                    <a:pt x="2777" y="3216"/>
                  </a:lnTo>
                  <a:lnTo>
                    <a:pt x="2923" y="3118"/>
                  </a:lnTo>
                  <a:lnTo>
                    <a:pt x="2923" y="3118"/>
                  </a:lnTo>
                  <a:lnTo>
                    <a:pt x="3045" y="2997"/>
                  </a:lnTo>
                  <a:lnTo>
                    <a:pt x="3167" y="2851"/>
                  </a:lnTo>
                  <a:lnTo>
                    <a:pt x="3264" y="2704"/>
                  </a:lnTo>
                  <a:lnTo>
                    <a:pt x="3361" y="2558"/>
                  </a:lnTo>
                  <a:lnTo>
                    <a:pt x="3435" y="2412"/>
                  </a:lnTo>
                  <a:lnTo>
                    <a:pt x="3483" y="2242"/>
                  </a:lnTo>
                  <a:lnTo>
                    <a:pt x="3532" y="2071"/>
                  </a:lnTo>
                  <a:lnTo>
                    <a:pt x="3556" y="1901"/>
                  </a:lnTo>
                  <a:lnTo>
                    <a:pt x="3556" y="1730"/>
                  </a:lnTo>
                  <a:lnTo>
                    <a:pt x="3556" y="1560"/>
                  </a:lnTo>
                  <a:lnTo>
                    <a:pt x="3532" y="1389"/>
                  </a:lnTo>
                  <a:lnTo>
                    <a:pt x="3483" y="1219"/>
                  </a:lnTo>
                  <a:lnTo>
                    <a:pt x="3410" y="1048"/>
                  </a:lnTo>
                  <a:lnTo>
                    <a:pt x="3337" y="902"/>
                  </a:lnTo>
                  <a:lnTo>
                    <a:pt x="3264" y="756"/>
                  </a:lnTo>
                  <a:lnTo>
                    <a:pt x="3142" y="610"/>
                  </a:lnTo>
                  <a:lnTo>
                    <a:pt x="3142" y="610"/>
                  </a:lnTo>
                  <a:lnTo>
                    <a:pt x="2972" y="415"/>
                  </a:lnTo>
                  <a:lnTo>
                    <a:pt x="2753" y="245"/>
                  </a:lnTo>
                  <a:lnTo>
                    <a:pt x="2533" y="123"/>
                  </a:lnTo>
                  <a:lnTo>
                    <a:pt x="2314" y="50"/>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3"/>
            <p:cNvSpPr/>
            <p:nvPr/>
          </p:nvSpPr>
          <p:spPr>
            <a:xfrm>
              <a:off x="5682875" y="5188875"/>
              <a:ext cx="88925" cy="89525"/>
            </a:xfrm>
            <a:custGeom>
              <a:avLst/>
              <a:gdLst/>
              <a:ahLst/>
              <a:cxnLst/>
              <a:rect l="l" t="t" r="r" b="b"/>
              <a:pathLst>
                <a:path w="3557" h="3581" fill="none" extrusionOk="0">
                  <a:moveTo>
                    <a:pt x="0" y="2022"/>
                  </a:moveTo>
                  <a:lnTo>
                    <a:pt x="0" y="2022"/>
                  </a:lnTo>
                  <a:lnTo>
                    <a:pt x="25" y="2216"/>
                  </a:lnTo>
                  <a:lnTo>
                    <a:pt x="98" y="2411"/>
                  </a:lnTo>
                  <a:lnTo>
                    <a:pt x="98" y="2411"/>
                  </a:lnTo>
                  <a:lnTo>
                    <a:pt x="171" y="2557"/>
                  </a:lnTo>
                  <a:lnTo>
                    <a:pt x="244" y="2728"/>
                  </a:lnTo>
                  <a:lnTo>
                    <a:pt x="341" y="2874"/>
                  </a:lnTo>
                  <a:lnTo>
                    <a:pt x="463" y="2996"/>
                  </a:lnTo>
                  <a:lnTo>
                    <a:pt x="585" y="3118"/>
                  </a:lnTo>
                  <a:lnTo>
                    <a:pt x="707" y="3239"/>
                  </a:lnTo>
                  <a:lnTo>
                    <a:pt x="853" y="3337"/>
                  </a:lnTo>
                  <a:lnTo>
                    <a:pt x="999" y="3410"/>
                  </a:lnTo>
                  <a:lnTo>
                    <a:pt x="1169" y="3483"/>
                  </a:lnTo>
                  <a:lnTo>
                    <a:pt x="1340" y="3532"/>
                  </a:lnTo>
                  <a:lnTo>
                    <a:pt x="1510" y="3556"/>
                  </a:lnTo>
                  <a:lnTo>
                    <a:pt x="1681" y="3580"/>
                  </a:lnTo>
                  <a:lnTo>
                    <a:pt x="1851" y="3580"/>
                  </a:lnTo>
                  <a:lnTo>
                    <a:pt x="2022" y="3556"/>
                  </a:lnTo>
                  <a:lnTo>
                    <a:pt x="2192" y="3532"/>
                  </a:lnTo>
                  <a:lnTo>
                    <a:pt x="2363" y="3459"/>
                  </a:lnTo>
                  <a:lnTo>
                    <a:pt x="2363" y="3459"/>
                  </a:lnTo>
                  <a:lnTo>
                    <a:pt x="2533" y="3410"/>
                  </a:lnTo>
                  <a:lnTo>
                    <a:pt x="2704" y="3312"/>
                  </a:lnTo>
                  <a:lnTo>
                    <a:pt x="2850" y="3215"/>
                  </a:lnTo>
                  <a:lnTo>
                    <a:pt x="2972" y="3093"/>
                  </a:lnTo>
                  <a:lnTo>
                    <a:pt x="3093" y="2971"/>
                  </a:lnTo>
                  <a:lnTo>
                    <a:pt x="3215" y="2850"/>
                  </a:lnTo>
                  <a:lnTo>
                    <a:pt x="3288" y="2704"/>
                  </a:lnTo>
                  <a:lnTo>
                    <a:pt x="3386" y="2557"/>
                  </a:lnTo>
                  <a:lnTo>
                    <a:pt x="3434" y="2387"/>
                  </a:lnTo>
                  <a:lnTo>
                    <a:pt x="3483" y="2216"/>
                  </a:lnTo>
                  <a:lnTo>
                    <a:pt x="3532" y="2070"/>
                  </a:lnTo>
                  <a:lnTo>
                    <a:pt x="3556" y="1875"/>
                  </a:lnTo>
                  <a:lnTo>
                    <a:pt x="3556" y="1705"/>
                  </a:lnTo>
                  <a:lnTo>
                    <a:pt x="3532" y="1534"/>
                  </a:lnTo>
                  <a:lnTo>
                    <a:pt x="3507" y="1364"/>
                  </a:lnTo>
                  <a:lnTo>
                    <a:pt x="3434" y="1194"/>
                  </a:lnTo>
                  <a:lnTo>
                    <a:pt x="3434" y="1194"/>
                  </a:lnTo>
                  <a:lnTo>
                    <a:pt x="3361" y="1023"/>
                  </a:lnTo>
                  <a:lnTo>
                    <a:pt x="3288" y="853"/>
                  </a:lnTo>
                  <a:lnTo>
                    <a:pt x="3191" y="706"/>
                  </a:lnTo>
                  <a:lnTo>
                    <a:pt x="3069" y="585"/>
                  </a:lnTo>
                  <a:lnTo>
                    <a:pt x="2947" y="463"/>
                  </a:lnTo>
                  <a:lnTo>
                    <a:pt x="2825" y="341"/>
                  </a:lnTo>
                  <a:lnTo>
                    <a:pt x="2679" y="268"/>
                  </a:lnTo>
                  <a:lnTo>
                    <a:pt x="2533" y="171"/>
                  </a:lnTo>
                  <a:lnTo>
                    <a:pt x="2363" y="122"/>
                  </a:lnTo>
                  <a:lnTo>
                    <a:pt x="2192" y="73"/>
                  </a:lnTo>
                  <a:lnTo>
                    <a:pt x="2022" y="24"/>
                  </a:lnTo>
                  <a:lnTo>
                    <a:pt x="1851" y="24"/>
                  </a:lnTo>
                  <a:lnTo>
                    <a:pt x="1681" y="0"/>
                  </a:lnTo>
                  <a:lnTo>
                    <a:pt x="1510" y="24"/>
                  </a:lnTo>
                  <a:lnTo>
                    <a:pt x="1340" y="73"/>
                  </a:lnTo>
                  <a:lnTo>
                    <a:pt x="1169" y="122"/>
                  </a:lnTo>
                  <a:lnTo>
                    <a:pt x="1169" y="122"/>
                  </a:lnTo>
                  <a:lnTo>
                    <a:pt x="974" y="195"/>
                  </a:lnTo>
                  <a:lnTo>
                    <a:pt x="804" y="292"/>
                  </a:lnTo>
                  <a:lnTo>
                    <a:pt x="658" y="390"/>
                  </a:lnTo>
                  <a:lnTo>
                    <a:pt x="512" y="512"/>
                  </a:lnTo>
                  <a:lnTo>
                    <a:pt x="390" y="658"/>
                  </a:lnTo>
                  <a:lnTo>
                    <a:pt x="293" y="804"/>
                  </a:lnTo>
                  <a:lnTo>
                    <a:pt x="195" y="950"/>
                  </a:lnTo>
                  <a:lnTo>
                    <a:pt x="122" y="1120"/>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3"/>
            <p:cNvSpPr/>
            <p:nvPr/>
          </p:nvSpPr>
          <p:spPr>
            <a:xfrm>
              <a:off x="5411925" y="5110925"/>
              <a:ext cx="188775" cy="189400"/>
            </a:xfrm>
            <a:custGeom>
              <a:avLst/>
              <a:gdLst/>
              <a:ahLst/>
              <a:cxnLst/>
              <a:rect l="l" t="t" r="r" b="b"/>
              <a:pathLst>
                <a:path w="7551" h="7576" fill="none" extrusionOk="0">
                  <a:moveTo>
                    <a:pt x="0" y="3776"/>
                  </a:moveTo>
                  <a:lnTo>
                    <a:pt x="0" y="3776"/>
                  </a:lnTo>
                  <a:lnTo>
                    <a:pt x="25" y="3410"/>
                  </a:lnTo>
                  <a:lnTo>
                    <a:pt x="73" y="3021"/>
                  </a:lnTo>
                  <a:lnTo>
                    <a:pt x="171" y="2655"/>
                  </a:lnTo>
                  <a:lnTo>
                    <a:pt x="293" y="2314"/>
                  </a:lnTo>
                  <a:lnTo>
                    <a:pt x="463" y="1973"/>
                  </a:lnTo>
                  <a:lnTo>
                    <a:pt x="658" y="1681"/>
                  </a:lnTo>
                  <a:lnTo>
                    <a:pt x="877" y="1389"/>
                  </a:lnTo>
                  <a:lnTo>
                    <a:pt x="1121" y="1121"/>
                  </a:lnTo>
                  <a:lnTo>
                    <a:pt x="1389" y="877"/>
                  </a:lnTo>
                  <a:lnTo>
                    <a:pt x="1656" y="658"/>
                  </a:lnTo>
                  <a:lnTo>
                    <a:pt x="1973" y="463"/>
                  </a:lnTo>
                  <a:lnTo>
                    <a:pt x="2314" y="293"/>
                  </a:lnTo>
                  <a:lnTo>
                    <a:pt x="2655" y="171"/>
                  </a:lnTo>
                  <a:lnTo>
                    <a:pt x="3020" y="74"/>
                  </a:lnTo>
                  <a:lnTo>
                    <a:pt x="3386" y="25"/>
                  </a:lnTo>
                  <a:lnTo>
                    <a:pt x="3775" y="1"/>
                  </a:lnTo>
                  <a:lnTo>
                    <a:pt x="3775" y="1"/>
                  </a:lnTo>
                  <a:lnTo>
                    <a:pt x="4165" y="25"/>
                  </a:lnTo>
                  <a:lnTo>
                    <a:pt x="4555" y="74"/>
                  </a:lnTo>
                  <a:lnTo>
                    <a:pt x="4896" y="171"/>
                  </a:lnTo>
                  <a:lnTo>
                    <a:pt x="5261" y="293"/>
                  </a:lnTo>
                  <a:lnTo>
                    <a:pt x="5578" y="463"/>
                  </a:lnTo>
                  <a:lnTo>
                    <a:pt x="5894" y="658"/>
                  </a:lnTo>
                  <a:lnTo>
                    <a:pt x="6186" y="877"/>
                  </a:lnTo>
                  <a:lnTo>
                    <a:pt x="6454" y="1121"/>
                  </a:lnTo>
                  <a:lnTo>
                    <a:pt x="6698" y="1389"/>
                  </a:lnTo>
                  <a:lnTo>
                    <a:pt x="6917" y="1681"/>
                  </a:lnTo>
                  <a:lnTo>
                    <a:pt x="7112" y="1973"/>
                  </a:lnTo>
                  <a:lnTo>
                    <a:pt x="7258" y="2314"/>
                  </a:lnTo>
                  <a:lnTo>
                    <a:pt x="7404" y="2655"/>
                  </a:lnTo>
                  <a:lnTo>
                    <a:pt x="7477" y="3021"/>
                  </a:lnTo>
                  <a:lnTo>
                    <a:pt x="7550" y="3410"/>
                  </a:lnTo>
                  <a:lnTo>
                    <a:pt x="7550" y="3776"/>
                  </a:lnTo>
                  <a:lnTo>
                    <a:pt x="7550" y="3776"/>
                  </a:lnTo>
                  <a:lnTo>
                    <a:pt x="7550" y="4165"/>
                  </a:lnTo>
                  <a:lnTo>
                    <a:pt x="7477" y="4555"/>
                  </a:lnTo>
                  <a:lnTo>
                    <a:pt x="7404" y="4920"/>
                  </a:lnTo>
                  <a:lnTo>
                    <a:pt x="7258" y="5261"/>
                  </a:lnTo>
                  <a:lnTo>
                    <a:pt x="7112" y="5578"/>
                  </a:lnTo>
                  <a:lnTo>
                    <a:pt x="6917" y="5895"/>
                  </a:lnTo>
                  <a:lnTo>
                    <a:pt x="6698" y="6187"/>
                  </a:lnTo>
                  <a:lnTo>
                    <a:pt x="6454" y="6455"/>
                  </a:lnTo>
                  <a:lnTo>
                    <a:pt x="6186" y="6698"/>
                  </a:lnTo>
                  <a:lnTo>
                    <a:pt x="5894" y="6917"/>
                  </a:lnTo>
                  <a:lnTo>
                    <a:pt x="5578" y="7112"/>
                  </a:lnTo>
                  <a:lnTo>
                    <a:pt x="5261" y="7258"/>
                  </a:lnTo>
                  <a:lnTo>
                    <a:pt x="4896" y="7405"/>
                  </a:lnTo>
                  <a:lnTo>
                    <a:pt x="4555" y="7478"/>
                  </a:lnTo>
                  <a:lnTo>
                    <a:pt x="4165" y="7551"/>
                  </a:lnTo>
                  <a:lnTo>
                    <a:pt x="3775" y="7575"/>
                  </a:lnTo>
                  <a:lnTo>
                    <a:pt x="3775" y="7575"/>
                  </a:lnTo>
                  <a:lnTo>
                    <a:pt x="3386" y="7551"/>
                  </a:lnTo>
                  <a:lnTo>
                    <a:pt x="3020" y="7478"/>
                  </a:lnTo>
                  <a:lnTo>
                    <a:pt x="2655" y="7405"/>
                  </a:lnTo>
                  <a:lnTo>
                    <a:pt x="2314" y="7258"/>
                  </a:lnTo>
                  <a:lnTo>
                    <a:pt x="1973" y="7112"/>
                  </a:lnTo>
                  <a:lnTo>
                    <a:pt x="1656" y="6917"/>
                  </a:lnTo>
                  <a:lnTo>
                    <a:pt x="1389" y="6698"/>
                  </a:lnTo>
                  <a:lnTo>
                    <a:pt x="1121" y="6455"/>
                  </a:lnTo>
                  <a:lnTo>
                    <a:pt x="877" y="6187"/>
                  </a:lnTo>
                  <a:lnTo>
                    <a:pt x="658" y="5895"/>
                  </a:lnTo>
                  <a:lnTo>
                    <a:pt x="463" y="5578"/>
                  </a:lnTo>
                  <a:lnTo>
                    <a:pt x="293" y="5261"/>
                  </a:lnTo>
                  <a:lnTo>
                    <a:pt x="171" y="4920"/>
                  </a:lnTo>
                  <a:lnTo>
                    <a:pt x="73" y="4555"/>
                  </a:lnTo>
                  <a:lnTo>
                    <a:pt x="25" y="4165"/>
                  </a:lnTo>
                  <a:lnTo>
                    <a:pt x="0" y="3776"/>
                  </a:lnTo>
                  <a:lnTo>
                    <a:pt x="0" y="3776"/>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3"/>
            <p:cNvSpPr/>
            <p:nvPr/>
          </p:nvSpPr>
          <p:spPr>
            <a:xfrm>
              <a:off x="5367475" y="5025075"/>
              <a:ext cx="81600" cy="105975"/>
            </a:xfrm>
            <a:custGeom>
              <a:avLst/>
              <a:gdLst/>
              <a:ahLst/>
              <a:cxnLst/>
              <a:rect l="l" t="t" r="r" b="b"/>
              <a:pathLst>
                <a:path w="3264" h="4239" fill="none" extrusionOk="0">
                  <a:moveTo>
                    <a:pt x="0" y="1"/>
                  </a:moveTo>
                  <a:lnTo>
                    <a:pt x="3264" y="4238"/>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3"/>
            <p:cNvSpPr/>
            <p:nvPr/>
          </p:nvSpPr>
          <p:spPr>
            <a:xfrm>
              <a:off x="5567800" y="4999500"/>
              <a:ext cx="115100" cy="133975"/>
            </a:xfrm>
            <a:custGeom>
              <a:avLst/>
              <a:gdLst/>
              <a:ahLst/>
              <a:cxnLst/>
              <a:rect l="l" t="t" r="r" b="b"/>
              <a:pathLst>
                <a:path w="4604" h="5359" fill="none" extrusionOk="0">
                  <a:moveTo>
                    <a:pt x="0" y="5359"/>
                  </a:moveTo>
                  <a:lnTo>
                    <a:pt x="4603" y="1"/>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3"/>
            <p:cNvSpPr/>
            <p:nvPr/>
          </p:nvSpPr>
          <p:spPr>
            <a:xfrm>
              <a:off x="5600075" y="5217475"/>
              <a:ext cx="127275" cy="16475"/>
            </a:xfrm>
            <a:custGeom>
              <a:avLst/>
              <a:gdLst/>
              <a:ahLst/>
              <a:cxnLst/>
              <a:rect l="l" t="t" r="r" b="b"/>
              <a:pathLst>
                <a:path w="5091" h="659" fill="none" extrusionOk="0">
                  <a:moveTo>
                    <a:pt x="5090" y="658"/>
                  </a:moveTo>
                  <a:lnTo>
                    <a:pt x="0" y="1"/>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3"/>
            <p:cNvSpPr/>
            <p:nvPr/>
          </p:nvSpPr>
          <p:spPr>
            <a:xfrm>
              <a:off x="5497775" y="5299675"/>
              <a:ext cx="4900" cy="126675"/>
            </a:xfrm>
            <a:custGeom>
              <a:avLst/>
              <a:gdLst/>
              <a:ahLst/>
              <a:cxnLst/>
              <a:rect l="l" t="t" r="r" b="b"/>
              <a:pathLst>
                <a:path w="196" h="5067" fill="none" extrusionOk="0">
                  <a:moveTo>
                    <a:pt x="0" y="5067"/>
                  </a:moveTo>
                  <a:lnTo>
                    <a:pt x="195" y="1"/>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3"/>
            <p:cNvSpPr/>
            <p:nvPr/>
          </p:nvSpPr>
          <p:spPr>
            <a:xfrm>
              <a:off x="5277975" y="5241825"/>
              <a:ext cx="141275" cy="58500"/>
            </a:xfrm>
            <a:custGeom>
              <a:avLst/>
              <a:gdLst/>
              <a:ahLst/>
              <a:cxnLst/>
              <a:rect l="l" t="t" r="r" b="b"/>
              <a:pathLst>
                <a:path w="5651" h="2340" fill="none" extrusionOk="0">
                  <a:moveTo>
                    <a:pt x="0" y="2339"/>
                  </a:moveTo>
                  <a:lnTo>
                    <a:pt x="5651" y="1"/>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 name="Google Shape;562;p43"/>
          <p:cNvGrpSpPr/>
          <p:nvPr/>
        </p:nvGrpSpPr>
        <p:grpSpPr>
          <a:xfrm>
            <a:off x="3386590" y="2144175"/>
            <a:ext cx="277191" cy="254928"/>
            <a:chOff x="4556450" y="4963575"/>
            <a:chExt cx="548025" cy="498100"/>
          </a:xfrm>
        </p:grpSpPr>
        <p:sp>
          <p:nvSpPr>
            <p:cNvPr id="563" name="Google Shape;563;p43"/>
            <p:cNvSpPr/>
            <p:nvPr/>
          </p:nvSpPr>
          <p:spPr>
            <a:xfrm>
              <a:off x="4611850" y="5222350"/>
              <a:ext cx="436600" cy="239325"/>
            </a:xfrm>
            <a:custGeom>
              <a:avLst/>
              <a:gdLst/>
              <a:ahLst/>
              <a:cxnLst/>
              <a:rect l="l" t="t" r="r" b="b"/>
              <a:pathLst>
                <a:path w="17464" h="9573" fill="none" extrusionOk="0">
                  <a:moveTo>
                    <a:pt x="1" y="1"/>
                  </a:moveTo>
                  <a:lnTo>
                    <a:pt x="1" y="4677"/>
                  </a:lnTo>
                  <a:lnTo>
                    <a:pt x="8720" y="9572"/>
                  </a:lnTo>
                  <a:lnTo>
                    <a:pt x="17463" y="4677"/>
                  </a:lnTo>
                  <a:lnTo>
                    <a:pt x="17463" y="1"/>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3"/>
            <p:cNvSpPr/>
            <p:nvPr/>
          </p:nvSpPr>
          <p:spPr>
            <a:xfrm>
              <a:off x="4612475" y="4963575"/>
              <a:ext cx="435975" cy="125450"/>
            </a:xfrm>
            <a:custGeom>
              <a:avLst/>
              <a:gdLst/>
              <a:ahLst/>
              <a:cxnLst/>
              <a:rect l="l" t="t" r="r" b="b"/>
              <a:pathLst>
                <a:path w="17439" h="5018" fill="none" extrusionOk="0">
                  <a:moveTo>
                    <a:pt x="17438" y="5018"/>
                  </a:moveTo>
                  <a:lnTo>
                    <a:pt x="8671" y="1"/>
                  </a:lnTo>
                  <a:lnTo>
                    <a:pt x="0" y="5018"/>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3"/>
            <p:cNvSpPr/>
            <p:nvPr/>
          </p:nvSpPr>
          <p:spPr>
            <a:xfrm>
              <a:off x="4556450" y="5089000"/>
              <a:ext cx="274025" cy="225925"/>
            </a:xfrm>
            <a:custGeom>
              <a:avLst/>
              <a:gdLst/>
              <a:ahLst/>
              <a:cxnLst/>
              <a:rect l="l" t="t" r="r" b="b"/>
              <a:pathLst>
                <a:path w="10961" h="9037" fill="none" extrusionOk="0">
                  <a:moveTo>
                    <a:pt x="8720" y="9037"/>
                  </a:moveTo>
                  <a:lnTo>
                    <a:pt x="1" y="4068"/>
                  </a:lnTo>
                  <a:lnTo>
                    <a:pt x="2241" y="1"/>
                  </a:lnTo>
                  <a:lnTo>
                    <a:pt x="10960" y="4969"/>
                  </a:lnTo>
                  <a:lnTo>
                    <a:pt x="8720" y="9037"/>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3"/>
            <p:cNvSpPr/>
            <p:nvPr/>
          </p:nvSpPr>
          <p:spPr>
            <a:xfrm>
              <a:off x="4830450" y="5089000"/>
              <a:ext cx="274025" cy="225925"/>
            </a:xfrm>
            <a:custGeom>
              <a:avLst/>
              <a:gdLst/>
              <a:ahLst/>
              <a:cxnLst/>
              <a:rect l="l" t="t" r="r" b="b"/>
              <a:pathLst>
                <a:path w="10961" h="9037" fill="none" extrusionOk="0">
                  <a:moveTo>
                    <a:pt x="2241" y="9037"/>
                  </a:moveTo>
                  <a:lnTo>
                    <a:pt x="10960" y="4068"/>
                  </a:lnTo>
                  <a:lnTo>
                    <a:pt x="8719" y="1"/>
                  </a:lnTo>
                  <a:lnTo>
                    <a:pt x="0" y="4969"/>
                  </a:lnTo>
                  <a:lnTo>
                    <a:pt x="2241" y="9037"/>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3"/>
            <p:cNvSpPr/>
            <p:nvPr/>
          </p:nvSpPr>
          <p:spPr>
            <a:xfrm>
              <a:off x="4830450" y="5213225"/>
              <a:ext cx="25" cy="248450"/>
            </a:xfrm>
            <a:custGeom>
              <a:avLst/>
              <a:gdLst/>
              <a:ahLst/>
              <a:cxnLst/>
              <a:rect l="l" t="t" r="r" b="b"/>
              <a:pathLst>
                <a:path w="1" h="9938" fill="none" extrusionOk="0">
                  <a:moveTo>
                    <a:pt x="0" y="0"/>
                  </a:moveTo>
                  <a:lnTo>
                    <a:pt x="0" y="9937"/>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8" name="Google Shape;568;p43"/>
          <p:cNvSpPr/>
          <p:nvPr/>
        </p:nvSpPr>
        <p:spPr>
          <a:xfrm>
            <a:off x="3433676" y="569177"/>
            <a:ext cx="222349" cy="225040"/>
          </a:xfrm>
          <a:custGeom>
            <a:avLst/>
            <a:gdLst/>
            <a:ahLst/>
            <a:cxnLst/>
            <a:rect l="l" t="t" r="r" b="b"/>
            <a:pathLst>
              <a:path w="16221" h="16222" fill="none" extrusionOk="0">
                <a:moveTo>
                  <a:pt x="0" y="8111"/>
                </a:moveTo>
                <a:lnTo>
                  <a:pt x="0" y="8111"/>
                </a:lnTo>
                <a:lnTo>
                  <a:pt x="0" y="7697"/>
                </a:lnTo>
                <a:lnTo>
                  <a:pt x="49" y="7283"/>
                </a:lnTo>
                <a:lnTo>
                  <a:pt x="98" y="6869"/>
                </a:lnTo>
                <a:lnTo>
                  <a:pt x="171" y="6479"/>
                </a:lnTo>
                <a:lnTo>
                  <a:pt x="244" y="6090"/>
                </a:lnTo>
                <a:lnTo>
                  <a:pt x="366" y="5700"/>
                </a:lnTo>
                <a:lnTo>
                  <a:pt x="487" y="5335"/>
                </a:lnTo>
                <a:lnTo>
                  <a:pt x="634" y="4945"/>
                </a:lnTo>
                <a:lnTo>
                  <a:pt x="804" y="4604"/>
                </a:lnTo>
                <a:lnTo>
                  <a:pt x="975" y="4239"/>
                </a:lnTo>
                <a:lnTo>
                  <a:pt x="1169" y="3898"/>
                </a:lnTo>
                <a:lnTo>
                  <a:pt x="1389" y="3581"/>
                </a:lnTo>
                <a:lnTo>
                  <a:pt x="1608" y="3264"/>
                </a:lnTo>
                <a:lnTo>
                  <a:pt x="1851" y="2948"/>
                </a:lnTo>
                <a:lnTo>
                  <a:pt x="2119" y="2656"/>
                </a:lnTo>
                <a:lnTo>
                  <a:pt x="2387" y="2388"/>
                </a:lnTo>
                <a:lnTo>
                  <a:pt x="2655" y="2120"/>
                </a:lnTo>
                <a:lnTo>
                  <a:pt x="2947" y="1852"/>
                </a:lnTo>
                <a:lnTo>
                  <a:pt x="3264" y="1608"/>
                </a:lnTo>
                <a:lnTo>
                  <a:pt x="3581" y="1389"/>
                </a:lnTo>
                <a:lnTo>
                  <a:pt x="3897" y="1170"/>
                </a:lnTo>
                <a:lnTo>
                  <a:pt x="4238" y="975"/>
                </a:lnTo>
                <a:lnTo>
                  <a:pt x="4603" y="805"/>
                </a:lnTo>
                <a:lnTo>
                  <a:pt x="4944" y="634"/>
                </a:lnTo>
                <a:lnTo>
                  <a:pt x="5334" y="488"/>
                </a:lnTo>
                <a:lnTo>
                  <a:pt x="5699" y="366"/>
                </a:lnTo>
                <a:lnTo>
                  <a:pt x="6089" y="244"/>
                </a:lnTo>
                <a:lnTo>
                  <a:pt x="6479" y="171"/>
                </a:lnTo>
                <a:lnTo>
                  <a:pt x="6868" y="98"/>
                </a:lnTo>
                <a:lnTo>
                  <a:pt x="7282" y="50"/>
                </a:lnTo>
                <a:lnTo>
                  <a:pt x="7696" y="1"/>
                </a:lnTo>
                <a:lnTo>
                  <a:pt x="8111" y="1"/>
                </a:lnTo>
                <a:lnTo>
                  <a:pt x="8111" y="1"/>
                </a:lnTo>
                <a:lnTo>
                  <a:pt x="8525" y="1"/>
                </a:lnTo>
                <a:lnTo>
                  <a:pt x="8939" y="50"/>
                </a:lnTo>
                <a:lnTo>
                  <a:pt x="9353" y="98"/>
                </a:lnTo>
                <a:lnTo>
                  <a:pt x="9742" y="171"/>
                </a:lnTo>
                <a:lnTo>
                  <a:pt x="10132" y="244"/>
                </a:lnTo>
                <a:lnTo>
                  <a:pt x="10522" y="366"/>
                </a:lnTo>
                <a:lnTo>
                  <a:pt x="10911" y="488"/>
                </a:lnTo>
                <a:lnTo>
                  <a:pt x="11277" y="634"/>
                </a:lnTo>
                <a:lnTo>
                  <a:pt x="11618" y="805"/>
                </a:lnTo>
                <a:lnTo>
                  <a:pt x="11983" y="975"/>
                </a:lnTo>
                <a:lnTo>
                  <a:pt x="12324" y="1170"/>
                </a:lnTo>
                <a:lnTo>
                  <a:pt x="12641" y="1389"/>
                </a:lnTo>
                <a:lnTo>
                  <a:pt x="12957" y="1608"/>
                </a:lnTo>
                <a:lnTo>
                  <a:pt x="13274" y="1852"/>
                </a:lnTo>
                <a:lnTo>
                  <a:pt x="13566" y="2120"/>
                </a:lnTo>
                <a:lnTo>
                  <a:pt x="13834" y="2388"/>
                </a:lnTo>
                <a:lnTo>
                  <a:pt x="14126" y="2656"/>
                </a:lnTo>
                <a:lnTo>
                  <a:pt x="14370" y="2948"/>
                </a:lnTo>
                <a:lnTo>
                  <a:pt x="14613" y="3264"/>
                </a:lnTo>
                <a:lnTo>
                  <a:pt x="14832" y="3581"/>
                </a:lnTo>
                <a:lnTo>
                  <a:pt x="15052" y="3898"/>
                </a:lnTo>
                <a:lnTo>
                  <a:pt x="15247" y="4239"/>
                </a:lnTo>
                <a:lnTo>
                  <a:pt x="15417" y="4604"/>
                </a:lnTo>
                <a:lnTo>
                  <a:pt x="15587" y="4945"/>
                </a:lnTo>
                <a:lnTo>
                  <a:pt x="15734" y="5335"/>
                </a:lnTo>
                <a:lnTo>
                  <a:pt x="15855" y="5700"/>
                </a:lnTo>
                <a:lnTo>
                  <a:pt x="15977" y="6090"/>
                </a:lnTo>
                <a:lnTo>
                  <a:pt x="16050" y="6479"/>
                </a:lnTo>
                <a:lnTo>
                  <a:pt x="16123" y="6869"/>
                </a:lnTo>
                <a:lnTo>
                  <a:pt x="16172" y="7283"/>
                </a:lnTo>
                <a:lnTo>
                  <a:pt x="16221" y="7697"/>
                </a:lnTo>
                <a:lnTo>
                  <a:pt x="16221" y="8111"/>
                </a:lnTo>
                <a:lnTo>
                  <a:pt x="16221" y="8111"/>
                </a:lnTo>
                <a:lnTo>
                  <a:pt x="16221" y="8525"/>
                </a:lnTo>
                <a:lnTo>
                  <a:pt x="16172" y="8939"/>
                </a:lnTo>
                <a:lnTo>
                  <a:pt x="16123" y="9353"/>
                </a:lnTo>
                <a:lnTo>
                  <a:pt x="16050" y="9743"/>
                </a:lnTo>
                <a:lnTo>
                  <a:pt x="15977" y="10133"/>
                </a:lnTo>
                <a:lnTo>
                  <a:pt x="15855" y="10522"/>
                </a:lnTo>
                <a:lnTo>
                  <a:pt x="15734" y="10888"/>
                </a:lnTo>
                <a:lnTo>
                  <a:pt x="15587" y="11277"/>
                </a:lnTo>
                <a:lnTo>
                  <a:pt x="15417" y="11618"/>
                </a:lnTo>
                <a:lnTo>
                  <a:pt x="15247" y="11984"/>
                </a:lnTo>
                <a:lnTo>
                  <a:pt x="15052" y="12324"/>
                </a:lnTo>
                <a:lnTo>
                  <a:pt x="14832" y="12641"/>
                </a:lnTo>
                <a:lnTo>
                  <a:pt x="14613" y="12958"/>
                </a:lnTo>
                <a:lnTo>
                  <a:pt x="14370" y="13274"/>
                </a:lnTo>
                <a:lnTo>
                  <a:pt x="14126" y="13567"/>
                </a:lnTo>
                <a:lnTo>
                  <a:pt x="13834" y="13835"/>
                </a:lnTo>
                <a:lnTo>
                  <a:pt x="13566" y="14102"/>
                </a:lnTo>
                <a:lnTo>
                  <a:pt x="13274" y="14370"/>
                </a:lnTo>
                <a:lnTo>
                  <a:pt x="12957" y="14614"/>
                </a:lnTo>
                <a:lnTo>
                  <a:pt x="12641" y="14833"/>
                </a:lnTo>
                <a:lnTo>
                  <a:pt x="12324" y="15052"/>
                </a:lnTo>
                <a:lnTo>
                  <a:pt x="11983" y="15247"/>
                </a:lnTo>
                <a:lnTo>
                  <a:pt x="11618" y="15418"/>
                </a:lnTo>
                <a:lnTo>
                  <a:pt x="11277" y="15588"/>
                </a:lnTo>
                <a:lnTo>
                  <a:pt x="10911" y="15734"/>
                </a:lnTo>
                <a:lnTo>
                  <a:pt x="10522" y="15856"/>
                </a:lnTo>
                <a:lnTo>
                  <a:pt x="10132" y="15978"/>
                </a:lnTo>
                <a:lnTo>
                  <a:pt x="9742" y="16051"/>
                </a:lnTo>
                <a:lnTo>
                  <a:pt x="9353" y="16124"/>
                </a:lnTo>
                <a:lnTo>
                  <a:pt x="8939" y="16173"/>
                </a:lnTo>
                <a:lnTo>
                  <a:pt x="8525" y="16221"/>
                </a:lnTo>
                <a:lnTo>
                  <a:pt x="8111" y="16221"/>
                </a:lnTo>
                <a:lnTo>
                  <a:pt x="8111" y="16221"/>
                </a:lnTo>
                <a:lnTo>
                  <a:pt x="7696" y="16221"/>
                </a:lnTo>
                <a:lnTo>
                  <a:pt x="7282" y="16173"/>
                </a:lnTo>
                <a:lnTo>
                  <a:pt x="6868" y="16124"/>
                </a:lnTo>
                <a:lnTo>
                  <a:pt x="6479" y="16051"/>
                </a:lnTo>
                <a:lnTo>
                  <a:pt x="6089" y="15978"/>
                </a:lnTo>
                <a:lnTo>
                  <a:pt x="5699" y="15856"/>
                </a:lnTo>
                <a:lnTo>
                  <a:pt x="5334" y="15734"/>
                </a:lnTo>
                <a:lnTo>
                  <a:pt x="4944" y="15588"/>
                </a:lnTo>
                <a:lnTo>
                  <a:pt x="4603" y="15418"/>
                </a:lnTo>
                <a:lnTo>
                  <a:pt x="4238" y="15247"/>
                </a:lnTo>
                <a:lnTo>
                  <a:pt x="3897" y="15052"/>
                </a:lnTo>
                <a:lnTo>
                  <a:pt x="3581" y="14833"/>
                </a:lnTo>
                <a:lnTo>
                  <a:pt x="3264" y="14614"/>
                </a:lnTo>
                <a:lnTo>
                  <a:pt x="2947" y="14370"/>
                </a:lnTo>
                <a:lnTo>
                  <a:pt x="2655" y="14102"/>
                </a:lnTo>
                <a:lnTo>
                  <a:pt x="2387" y="13835"/>
                </a:lnTo>
                <a:lnTo>
                  <a:pt x="2119" y="13567"/>
                </a:lnTo>
                <a:lnTo>
                  <a:pt x="1851" y="13274"/>
                </a:lnTo>
                <a:lnTo>
                  <a:pt x="1608" y="12958"/>
                </a:lnTo>
                <a:lnTo>
                  <a:pt x="1389" y="12641"/>
                </a:lnTo>
                <a:lnTo>
                  <a:pt x="1169" y="12324"/>
                </a:lnTo>
                <a:lnTo>
                  <a:pt x="975" y="11984"/>
                </a:lnTo>
                <a:lnTo>
                  <a:pt x="804" y="11618"/>
                </a:lnTo>
                <a:lnTo>
                  <a:pt x="634" y="11277"/>
                </a:lnTo>
                <a:lnTo>
                  <a:pt x="487" y="10888"/>
                </a:lnTo>
                <a:lnTo>
                  <a:pt x="366" y="10522"/>
                </a:lnTo>
                <a:lnTo>
                  <a:pt x="244" y="10133"/>
                </a:lnTo>
                <a:lnTo>
                  <a:pt x="171" y="9743"/>
                </a:lnTo>
                <a:lnTo>
                  <a:pt x="98" y="9353"/>
                </a:lnTo>
                <a:lnTo>
                  <a:pt x="49" y="8939"/>
                </a:lnTo>
                <a:lnTo>
                  <a:pt x="0" y="8525"/>
                </a:lnTo>
                <a:lnTo>
                  <a:pt x="0" y="8111"/>
                </a:lnTo>
                <a:lnTo>
                  <a:pt x="0" y="8111"/>
                </a:lnTo>
                <a:close/>
                <a:moveTo>
                  <a:pt x="7234" y="11180"/>
                </a:moveTo>
                <a:lnTo>
                  <a:pt x="7234" y="11180"/>
                </a:lnTo>
                <a:lnTo>
                  <a:pt x="7282" y="11180"/>
                </a:lnTo>
                <a:lnTo>
                  <a:pt x="7282" y="11180"/>
                </a:lnTo>
                <a:lnTo>
                  <a:pt x="7453" y="11155"/>
                </a:lnTo>
                <a:lnTo>
                  <a:pt x="7623" y="11082"/>
                </a:lnTo>
                <a:lnTo>
                  <a:pt x="7794" y="10985"/>
                </a:lnTo>
                <a:lnTo>
                  <a:pt x="7916" y="10863"/>
                </a:lnTo>
                <a:lnTo>
                  <a:pt x="12007" y="6747"/>
                </a:lnTo>
                <a:lnTo>
                  <a:pt x="12007" y="6747"/>
                </a:lnTo>
                <a:lnTo>
                  <a:pt x="12105" y="6625"/>
                </a:lnTo>
                <a:lnTo>
                  <a:pt x="12153" y="6504"/>
                </a:lnTo>
                <a:lnTo>
                  <a:pt x="12202" y="6358"/>
                </a:lnTo>
                <a:lnTo>
                  <a:pt x="12202" y="6211"/>
                </a:lnTo>
                <a:lnTo>
                  <a:pt x="12202" y="6211"/>
                </a:lnTo>
                <a:lnTo>
                  <a:pt x="12178" y="6017"/>
                </a:lnTo>
                <a:lnTo>
                  <a:pt x="12129" y="5822"/>
                </a:lnTo>
                <a:lnTo>
                  <a:pt x="12032" y="5676"/>
                </a:lnTo>
                <a:lnTo>
                  <a:pt x="11886" y="5529"/>
                </a:lnTo>
                <a:lnTo>
                  <a:pt x="11886" y="5529"/>
                </a:lnTo>
                <a:lnTo>
                  <a:pt x="11764" y="5432"/>
                </a:lnTo>
                <a:lnTo>
                  <a:pt x="11618" y="5383"/>
                </a:lnTo>
                <a:lnTo>
                  <a:pt x="11472" y="5335"/>
                </a:lnTo>
                <a:lnTo>
                  <a:pt x="11325" y="5335"/>
                </a:lnTo>
                <a:lnTo>
                  <a:pt x="11325" y="5335"/>
                </a:lnTo>
                <a:lnTo>
                  <a:pt x="11131" y="5359"/>
                </a:lnTo>
                <a:lnTo>
                  <a:pt x="10960" y="5408"/>
                </a:lnTo>
                <a:lnTo>
                  <a:pt x="10790" y="5505"/>
                </a:lnTo>
                <a:lnTo>
                  <a:pt x="10643" y="5651"/>
                </a:lnTo>
                <a:lnTo>
                  <a:pt x="7161" y="8988"/>
                </a:lnTo>
                <a:lnTo>
                  <a:pt x="5797" y="7648"/>
                </a:lnTo>
                <a:lnTo>
                  <a:pt x="5797" y="7648"/>
                </a:lnTo>
                <a:lnTo>
                  <a:pt x="5675" y="7527"/>
                </a:lnTo>
                <a:lnTo>
                  <a:pt x="5505" y="7454"/>
                </a:lnTo>
                <a:lnTo>
                  <a:pt x="5358" y="7405"/>
                </a:lnTo>
                <a:lnTo>
                  <a:pt x="5188" y="7380"/>
                </a:lnTo>
                <a:lnTo>
                  <a:pt x="5188" y="7380"/>
                </a:lnTo>
                <a:lnTo>
                  <a:pt x="5017" y="7405"/>
                </a:lnTo>
                <a:lnTo>
                  <a:pt x="4847" y="7454"/>
                </a:lnTo>
                <a:lnTo>
                  <a:pt x="4701" y="7527"/>
                </a:lnTo>
                <a:lnTo>
                  <a:pt x="4555" y="7648"/>
                </a:lnTo>
                <a:lnTo>
                  <a:pt x="4555" y="7648"/>
                </a:lnTo>
                <a:lnTo>
                  <a:pt x="4457" y="7770"/>
                </a:lnTo>
                <a:lnTo>
                  <a:pt x="4360" y="7916"/>
                </a:lnTo>
                <a:lnTo>
                  <a:pt x="4311" y="8087"/>
                </a:lnTo>
                <a:lnTo>
                  <a:pt x="4311" y="8257"/>
                </a:lnTo>
                <a:lnTo>
                  <a:pt x="4311" y="8257"/>
                </a:lnTo>
                <a:lnTo>
                  <a:pt x="4311" y="8428"/>
                </a:lnTo>
                <a:lnTo>
                  <a:pt x="4360" y="8598"/>
                </a:lnTo>
                <a:lnTo>
                  <a:pt x="4457" y="8744"/>
                </a:lnTo>
                <a:lnTo>
                  <a:pt x="4555" y="8890"/>
                </a:lnTo>
                <a:lnTo>
                  <a:pt x="6601" y="10936"/>
                </a:lnTo>
                <a:lnTo>
                  <a:pt x="6601" y="10936"/>
                </a:lnTo>
                <a:lnTo>
                  <a:pt x="6747" y="11034"/>
                </a:lnTo>
                <a:lnTo>
                  <a:pt x="6893" y="11131"/>
                </a:lnTo>
                <a:lnTo>
                  <a:pt x="7063" y="11180"/>
                </a:lnTo>
                <a:lnTo>
                  <a:pt x="7234" y="11180"/>
                </a:lnTo>
                <a:lnTo>
                  <a:pt x="7234" y="11180"/>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show="0">
  <p:cSld>
    <p:spTree>
      <p:nvGrpSpPr>
        <p:cNvPr id="1" name="Shape 572"/>
        <p:cNvGrpSpPr/>
        <p:nvPr/>
      </p:nvGrpSpPr>
      <p:grpSpPr>
        <a:xfrm>
          <a:off x="0" y="0"/>
          <a:ext cx="0" cy="0"/>
          <a:chOff x="0" y="0"/>
          <a:chExt cx="0" cy="0"/>
        </a:xfrm>
      </p:grpSpPr>
      <p:sp>
        <p:nvSpPr>
          <p:cNvPr id="573" name="Google Shape;573;p44"/>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Funnel</a:t>
            </a:r>
            <a:endParaRPr/>
          </a:p>
        </p:txBody>
      </p:sp>
      <p:sp>
        <p:nvSpPr>
          <p:cNvPr id="574" name="Google Shape;574;p44"/>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91</a:t>
            </a:fld>
            <a:endParaRPr/>
          </a:p>
        </p:txBody>
      </p:sp>
      <p:grpSp>
        <p:nvGrpSpPr>
          <p:cNvPr id="575" name="Google Shape;575;p44"/>
          <p:cNvGrpSpPr/>
          <p:nvPr/>
        </p:nvGrpSpPr>
        <p:grpSpPr>
          <a:xfrm>
            <a:off x="855292" y="1032043"/>
            <a:ext cx="3608219" cy="3243858"/>
            <a:chOff x="3778727" y="4460423"/>
            <a:chExt cx="720160" cy="647438"/>
          </a:xfrm>
        </p:grpSpPr>
        <p:sp>
          <p:nvSpPr>
            <p:cNvPr id="576" name="Google Shape;576;p44"/>
            <p:cNvSpPr/>
            <p:nvPr/>
          </p:nvSpPr>
          <p:spPr>
            <a:xfrm>
              <a:off x="3957011" y="4902228"/>
              <a:ext cx="364723" cy="110621"/>
            </a:xfrm>
            <a:custGeom>
              <a:avLst/>
              <a:gdLst/>
              <a:ahLst/>
              <a:cxnLst/>
              <a:rect l="l" t="t" r="r" b="b"/>
              <a:pathLst>
                <a:path w="640" h="194" extrusionOk="0">
                  <a:moveTo>
                    <a:pt x="0" y="0"/>
                  </a:moveTo>
                  <a:cubicBezTo>
                    <a:pt x="63" y="130"/>
                    <a:pt x="63" y="130"/>
                    <a:pt x="63" y="130"/>
                  </a:cubicBezTo>
                  <a:cubicBezTo>
                    <a:pt x="64" y="130"/>
                    <a:pt x="64" y="130"/>
                    <a:pt x="64" y="130"/>
                  </a:cubicBezTo>
                  <a:cubicBezTo>
                    <a:pt x="64" y="130"/>
                    <a:pt x="64" y="130"/>
                    <a:pt x="64" y="131"/>
                  </a:cubicBezTo>
                  <a:cubicBezTo>
                    <a:pt x="70" y="143"/>
                    <a:pt x="70" y="143"/>
                    <a:pt x="70" y="143"/>
                  </a:cubicBezTo>
                  <a:cubicBezTo>
                    <a:pt x="93" y="170"/>
                    <a:pt x="188" y="194"/>
                    <a:pt x="320" y="194"/>
                  </a:cubicBezTo>
                  <a:cubicBezTo>
                    <a:pt x="452" y="194"/>
                    <a:pt x="547" y="170"/>
                    <a:pt x="571" y="143"/>
                  </a:cubicBezTo>
                  <a:cubicBezTo>
                    <a:pt x="577" y="131"/>
                    <a:pt x="577" y="131"/>
                    <a:pt x="577" y="131"/>
                  </a:cubicBezTo>
                  <a:cubicBezTo>
                    <a:pt x="577" y="130"/>
                    <a:pt x="577" y="130"/>
                    <a:pt x="577" y="130"/>
                  </a:cubicBezTo>
                  <a:cubicBezTo>
                    <a:pt x="577" y="130"/>
                    <a:pt x="577" y="130"/>
                    <a:pt x="577" y="130"/>
                  </a:cubicBezTo>
                  <a:cubicBezTo>
                    <a:pt x="640" y="0"/>
                    <a:pt x="640" y="0"/>
                    <a:pt x="640" y="0"/>
                  </a:cubicBezTo>
                  <a:cubicBezTo>
                    <a:pt x="587" y="29"/>
                    <a:pt x="452" y="46"/>
                    <a:pt x="320" y="46"/>
                  </a:cubicBezTo>
                  <a:cubicBezTo>
                    <a:pt x="189" y="46"/>
                    <a:pt x="53" y="29"/>
                    <a:pt x="0" y="0"/>
                  </a:cubicBezTo>
                  <a:close/>
                </a:path>
              </a:pathLst>
            </a:custGeom>
            <a:solidFill>
              <a:schemeClr val="accent5"/>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200" b="1">
                  <a:solidFill>
                    <a:schemeClr val="lt1"/>
                  </a:solidFill>
                  <a:latin typeface="Source Sans Pro"/>
                  <a:ea typeface="Source Sans Pro"/>
                  <a:cs typeface="Source Sans Pro"/>
                  <a:sym typeface="Source Sans Pro"/>
                </a:rPr>
                <a:t>PURCHASE</a:t>
              </a:r>
              <a:endParaRPr sz="1200" b="1" i="0" u="none" strike="noStrike" cap="none">
                <a:solidFill>
                  <a:schemeClr val="lt1"/>
                </a:solidFill>
                <a:latin typeface="Source Sans Pro"/>
                <a:ea typeface="Source Sans Pro"/>
                <a:cs typeface="Source Sans Pro"/>
                <a:sym typeface="Source Sans Pro"/>
              </a:endParaRPr>
            </a:p>
          </p:txBody>
        </p:sp>
        <p:sp>
          <p:nvSpPr>
            <p:cNvPr id="577" name="Google Shape;577;p44"/>
            <p:cNvSpPr/>
            <p:nvPr/>
          </p:nvSpPr>
          <p:spPr>
            <a:xfrm>
              <a:off x="4002092" y="4999728"/>
              <a:ext cx="275015" cy="108132"/>
            </a:xfrm>
            <a:custGeom>
              <a:avLst/>
              <a:gdLst/>
              <a:ahLst/>
              <a:cxnLst/>
              <a:rect l="l" t="t" r="r" b="b"/>
              <a:pathLst>
                <a:path w="483" h="190" extrusionOk="0">
                  <a:moveTo>
                    <a:pt x="0" y="0"/>
                  </a:moveTo>
                  <a:cubicBezTo>
                    <a:pt x="61" y="125"/>
                    <a:pt x="61" y="125"/>
                    <a:pt x="61" y="125"/>
                  </a:cubicBezTo>
                  <a:cubicBezTo>
                    <a:pt x="62" y="126"/>
                    <a:pt x="62" y="127"/>
                    <a:pt x="63" y="128"/>
                  </a:cubicBezTo>
                  <a:cubicBezTo>
                    <a:pt x="70" y="144"/>
                    <a:pt x="70" y="144"/>
                    <a:pt x="70" y="144"/>
                  </a:cubicBezTo>
                  <a:cubicBezTo>
                    <a:pt x="93" y="170"/>
                    <a:pt x="162" y="190"/>
                    <a:pt x="241" y="190"/>
                  </a:cubicBezTo>
                  <a:cubicBezTo>
                    <a:pt x="320" y="190"/>
                    <a:pt x="389" y="170"/>
                    <a:pt x="412" y="144"/>
                  </a:cubicBezTo>
                  <a:cubicBezTo>
                    <a:pt x="420" y="128"/>
                    <a:pt x="420" y="128"/>
                    <a:pt x="420" y="128"/>
                  </a:cubicBezTo>
                  <a:cubicBezTo>
                    <a:pt x="421" y="127"/>
                    <a:pt x="421" y="126"/>
                    <a:pt x="421" y="125"/>
                  </a:cubicBezTo>
                  <a:cubicBezTo>
                    <a:pt x="483" y="0"/>
                    <a:pt x="483" y="0"/>
                    <a:pt x="483" y="0"/>
                  </a:cubicBezTo>
                  <a:cubicBezTo>
                    <a:pt x="437" y="26"/>
                    <a:pt x="338" y="41"/>
                    <a:pt x="241" y="41"/>
                  </a:cubicBezTo>
                  <a:cubicBezTo>
                    <a:pt x="144" y="41"/>
                    <a:pt x="45" y="26"/>
                    <a:pt x="0" y="0"/>
                  </a:cubicBezTo>
                  <a:close/>
                </a:path>
              </a:pathLst>
            </a:custGeom>
            <a:solidFill>
              <a:schemeClr val="accent6"/>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200" b="1">
                  <a:solidFill>
                    <a:schemeClr val="lt1"/>
                  </a:solidFill>
                  <a:latin typeface="Source Sans Pro"/>
                  <a:ea typeface="Source Sans Pro"/>
                  <a:cs typeface="Source Sans Pro"/>
                  <a:sym typeface="Source Sans Pro"/>
                </a:rPr>
                <a:t>LOYALTY</a:t>
              </a:r>
              <a:endParaRPr sz="1200" b="1" i="0" u="none" strike="noStrike" cap="none">
                <a:solidFill>
                  <a:schemeClr val="lt1"/>
                </a:solidFill>
                <a:latin typeface="Source Sans Pro"/>
                <a:ea typeface="Source Sans Pro"/>
                <a:cs typeface="Source Sans Pro"/>
                <a:sym typeface="Source Sans Pro"/>
              </a:endParaRPr>
            </a:p>
          </p:txBody>
        </p:sp>
        <p:sp>
          <p:nvSpPr>
            <p:cNvPr id="578" name="Google Shape;578;p44"/>
            <p:cNvSpPr/>
            <p:nvPr/>
          </p:nvSpPr>
          <p:spPr>
            <a:xfrm>
              <a:off x="3780312" y="4519014"/>
              <a:ext cx="718575" cy="115145"/>
            </a:xfrm>
            <a:custGeom>
              <a:avLst/>
              <a:gdLst/>
              <a:ahLst/>
              <a:cxnLst/>
              <a:rect l="l" t="t" r="r" b="b"/>
              <a:pathLst>
                <a:path w="1261" h="202" extrusionOk="0">
                  <a:moveTo>
                    <a:pt x="630" y="53"/>
                  </a:moveTo>
                  <a:cubicBezTo>
                    <a:pt x="363" y="53"/>
                    <a:pt x="82" y="34"/>
                    <a:pt x="0" y="0"/>
                  </a:cubicBezTo>
                  <a:cubicBezTo>
                    <a:pt x="71" y="146"/>
                    <a:pt x="71" y="146"/>
                    <a:pt x="71" y="146"/>
                  </a:cubicBezTo>
                  <a:cubicBezTo>
                    <a:pt x="88" y="157"/>
                    <a:pt x="134" y="170"/>
                    <a:pt x="227" y="181"/>
                  </a:cubicBezTo>
                  <a:cubicBezTo>
                    <a:pt x="334" y="194"/>
                    <a:pt x="478" y="202"/>
                    <a:pt x="630" y="202"/>
                  </a:cubicBezTo>
                  <a:cubicBezTo>
                    <a:pt x="630" y="202"/>
                    <a:pt x="630" y="202"/>
                    <a:pt x="630" y="202"/>
                  </a:cubicBezTo>
                  <a:cubicBezTo>
                    <a:pt x="929" y="202"/>
                    <a:pt x="1147" y="174"/>
                    <a:pt x="1189" y="146"/>
                  </a:cubicBezTo>
                  <a:cubicBezTo>
                    <a:pt x="1261" y="0"/>
                    <a:pt x="1261" y="0"/>
                    <a:pt x="1261" y="0"/>
                  </a:cubicBezTo>
                  <a:cubicBezTo>
                    <a:pt x="1179" y="34"/>
                    <a:pt x="897" y="53"/>
                    <a:pt x="630" y="53"/>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200" b="1">
                  <a:solidFill>
                    <a:schemeClr val="lt1"/>
                  </a:solidFill>
                  <a:latin typeface="Source Sans Pro"/>
                  <a:ea typeface="Source Sans Pro"/>
                  <a:cs typeface="Source Sans Pro"/>
                  <a:sym typeface="Source Sans Pro"/>
                </a:rPr>
                <a:t>AWARENESS</a:t>
              </a:r>
              <a:endParaRPr sz="1200" b="1" i="0" u="none" strike="noStrike" cap="none">
                <a:solidFill>
                  <a:schemeClr val="lt1"/>
                </a:solidFill>
                <a:latin typeface="Source Sans Pro"/>
                <a:ea typeface="Source Sans Pro"/>
                <a:cs typeface="Source Sans Pro"/>
                <a:sym typeface="Source Sans Pro"/>
              </a:endParaRPr>
            </a:p>
          </p:txBody>
        </p:sp>
        <p:sp>
          <p:nvSpPr>
            <p:cNvPr id="579" name="Google Shape;579;p44"/>
            <p:cNvSpPr/>
            <p:nvPr/>
          </p:nvSpPr>
          <p:spPr>
            <a:xfrm>
              <a:off x="3868662" y="4710395"/>
              <a:ext cx="541875" cy="112657"/>
            </a:xfrm>
            <a:custGeom>
              <a:avLst/>
              <a:gdLst/>
              <a:ahLst/>
              <a:cxnLst/>
              <a:rect l="l" t="t" r="r" b="b"/>
              <a:pathLst>
                <a:path w="951" h="198" extrusionOk="0">
                  <a:moveTo>
                    <a:pt x="0" y="0"/>
                  </a:moveTo>
                  <a:cubicBezTo>
                    <a:pt x="70" y="144"/>
                    <a:pt x="70" y="144"/>
                    <a:pt x="70" y="144"/>
                  </a:cubicBezTo>
                  <a:cubicBezTo>
                    <a:pt x="101" y="171"/>
                    <a:pt x="259" y="198"/>
                    <a:pt x="475" y="198"/>
                  </a:cubicBezTo>
                  <a:cubicBezTo>
                    <a:pt x="692" y="198"/>
                    <a:pt x="849" y="171"/>
                    <a:pt x="881" y="144"/>
                  </a:cubicBezTo>
                  <a:cubicBezTo>
                    <a:pt x="951" y="0"/>
                    <a:pt x="951" y="0"/>
                    <a:pt x="951" y="0"/>
                  </a:cubicBezTo>
                  <a:cubicBezTo>
                    <a:pt x="881" y="32"/>
                    <a:pt x="673" y="50"/>
                    <a:pt x="475" y="50"/>
                  </a:cubicBezTo>
                  <a:cubicBezTo>
                    <a:pt x="277" y="50"/>
                    <a:pt x="69" y="32"/>
                    <a:pt x="0" y="0"/>
                  </a:cubicBezTo>
                  <a:close/>
                </a:path>
              </a:pathLst>
            </a:custGeom>
            <a:solidFill>
              <a:schemeClr val="accent3"/>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200" b="1">
                  <a:solidFill>
                    <a:schemeClr val="lt1"/>
                  </a:solidFill>
                  <a:latin typeface="Source Sans Pro"/>
                  <a:ea typeface="Source Sans Pro"/>
                  <a:cs typeface="Source Sans Pro"/>
                  <a:sym typeface="Source Sans Pro"/>
                </a:rPr>
                <a:t>EVALUATION</a:t>
              </a:r>
              <a:endParaRPr sz="1200" b="1" i="0" u="none" strike="noStrike" cap="none">
                <a:solidFill>
                  <a:schemeClr val="lt1"/>
                </a:solidFill>
                <a:latin typeface="Source Sans Pro"/>
                <a:ea typeface="Source Sans Pro"/>
                <a:cs typeface="Source Sans Pro"/>
                <a:sym typeface="Source Sans Pro"/>
              </a:endParaRPr>
            </a:p>
          </p:txBody>
        </p:sp>
        <p:sp>
          <p:nvSpPr>
            <p:cNvPr id="580" name="Google Shape;580;p44"/>
            <p:cNvSpPr/>
            <p:nvPr/>
          </p:nvSpPr>
          <p:spPr>
            <a:xfrm>
              <a:off x="3824940" y="4614704"/>
              <a:ext cx="629543" cy="114014"/>
            </a:xfrm>
            <a:custGeom>
              <a:avLst/>
              <a:gdLst/>
              <a:ahLst/>
              <a:cxnLst/>
              <a:rect l="l" t="t" r="r" b="b"/>
              <a:pathLst>
                <a:path w="1105" h="200" extrusionOk="0">
                  <a:moveTo>
                    <a:pt x="552" y="51"/>
                  </a:moveTo>
                  <a:cubicBezTo>
                    <a:pt x="399" y="51"/>
                    <a:pt x="255" y="44"/>
                    <a:pt x="147" y="31"/>
                  </a:cubicBezTo>
                  <a:cubicBezTo>
                    <a:pt x="76" y="22"/>
                    <a:pt x="26" y="12"/>
                    <a:pt x="0" y="0"/>
                  </a:cubicBezTo>
                  <a:cubicBezTo>
                    <a:pt x="70" y="145"/>
                    <a:pt x="70" y="145"/>
                    <a:pt x="70" y="145"/>
                  </a:cubicBezTo>
                  <a:cubicBezTo>
                    <a:pt x="108" y="173"/>
                    <a:pt x="296" y="200"/>
                    <a:pt x="552" y="200"/>
                  </a:cubicBezTo>
                  <a:cubicBezTo>
                    <a:pt x="809" y="200"/>
                    <a:pt x="996" y="173"/>
                    <a:pt x="1034" y="145"/>
                  </a:cubicBezTo>
                  <a:cubicBezTo>
                    <a:pt x="1105" y="0"/>
                    <a:pt x="1105" y="0"/>
                    <a:pt x="1105" y="0"/>
                  </a:cubicBezTo>
                  <a:cubicBezTo>
                    <a:pt x="1030" y="33"/>
                    <a:pt x="785" y="51"/>
                    <a:pt x="552" y="51"/>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200" b="1">
                  <a:solidFill>
                    <a:schemeClr val="lt1"/>
                  </a:solidFill>
                  <a:latin typeface="Source Sans Pro"/>
                  <a:ea typeface="Source Sans Pro"/>
                  <a:cs typeface="Source Sans Pro"/>
                  <a:sym typeface="Source Sans Pro"/>
                </a:rPr>
                <a:t>DISCOVERY</a:t>
              </a:r>
              <a:endParaRPr sz="1200" b="1" i="0" u="none" strike="noStrike" cap="none">
                <a:solidFill>
                  <a:schemeClr val="lt1"/>
                </a:solidFill>
                <a:latin typeface="Source Sans Pro"/>
                <a:ea typeface="Source Sans Pro"/>
                <a:cs typeface="Source Sans Pro"/>
                <a:sym typeface="Source Sans Pro"/>
              </a:endParaRPr>
            </a:p>
          </p:txBody>
        </p:sp>
        <p:sp>
          <p:nvSpPr>
            <p:cNvPr id="581" name="Google Shape;581;p44"/>
            <p:cNvSpPr/>
            <p:nvPr/>
          </p:nvSpPr>
          <p:spPr>
            <a:xfrm>
              <a:off x="3912610" y="4806085"/>
              <a:ext cx="453525" cy="112204"/>
            </a:xfrm>
            <a:custGeom>
              <a:avLst/>
              <a:gdLst/>
              <a:ahLst/>
              <a:cxnLst/>
              <a:rect l="l" t="t" r="r" b="b"/>
              <a:pathLst>
                <a:path w="796" h="197" extrusionOk="0">
                  <a:moveTo>
                    <a:pt x="0" y="0"/>
                  </a:moveTo>
                  <a:cubicBezTo>
                    <a:pt x="65" y="132"/>
                    <a:pt x="65" y="132"/>
                    <a:pt x="65" y="132"/>
                  </a:cubicBezTo>
                  <a:cubicBezTo>
                    <a:pt x="65" y="132"/>
                    <a:pt x="65" y="132"/>
                    <a:pt x="65" y="132"/>
                  </a:cubicBezTo>
                  <a:cubicBezTo>
                    <a:pt x="65" y="133"/>
                    <a:pt x="65" y="133"/>
                    <a:pt x="65" y="133"/>
                  </a:cubicBezTo>
                  <a:cubicBezTo>
                    <a:pt x="70" y="142"/>
                    <a:pt x="70" y="142"/>
                    <a:pt x="70" y="142"/>
                  </a:cubicBezTo>
                  <a:cubicBezTo>
                    <a:pt x="95" y="170"/>
                    <a:pt x="221" y="197"/>
                    <a:pt x="398" y="197"/>
                  </a:cubicBezTo>
                  <a:cubicBezTo>
                    <a:pt x="576" y="197"/>
                    <a:pt x="702" y="170"/>
                    <a:pt x="727" y="142"/>
                  </a:cubicBezTo>
                  <a:cubicBezTo>
                    <a:pt x="732" y="133"/>
                    <a:pt x="732" y="133"/>
                    <a:pt x="732" y="133"/>
                  </a:cubicBezTo>
                  <a:cubicBezTo>
                    <a:pt x="732" y="132"/>
                    <a:pt x="732" y="132"/>
                    <a:pt x="732" y="132"/>
                  </a:cubicBezTo>
                  <a:cubicBezTo>
                    <a:pt x="732" y="132"/>
                    <a:pt x="732" y="132"/>
                    <a:pt x="732" y="132"/>
                  </a:cubicBezTo>
                  <a:cubicBezTo>
                    <a:pt x="796" y="0"/>
                    <a:pt x="796" y="0"/>
                    <a:pt x="796" y="0"/>
                  </a:cubicBezTo>
                  <a:cubicBezTo>
                    <a:pt x="735" y="31"/>
                    <a:pt x="562" y="48"/>
                    <a:pt x="398" y="48"/>
                  </a:cubicBezTo>
                  <a:cubicBezTo>
                    <a:pt x="234" y="48"/>
                    <a:pt x="62" y="31"/>
                    <a:pt x="0" y="0"/>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200" b="1">
                  <a:solidFill>
                    <a:schemeClr val="lt1"/>
                  </a:solidFill>
                  <a:latin typeface="Source Sans Pro"/>
                  <a:ea typeface="Source Sans Pro"/>
                  <a:cs typeface="Source Sans Pro"/>
                  <a:sym typeface="Source Sans Pro"/>
                </a:rPr>
                <a:t>INTENT</a:t>
              </a:r>
              <a:endParaRPr sz="1200" b="1" i="0" u="none" strike="noStrike" cap="none">
                <a:solidFill>
                  <a:schemeClr val="lt1"/>
                </a:solidFill>
                <a:latin typeface="Source Sans Pro"/>
                <a:ea typeface="Source Sans Pro"/>
                <a:cs typeface="Source Sans Pro"/>
                <a:sym typeface="Source Sans Pro"/>
              </a:endParaRPr>
            </a:p>
          </p:txBody>
        </p:sp>
        <p:sp>
          <p:nvSpPr>
            <p:cNvPr id="582" name="Google Shape;582;p44"/>
            <p:cNvSpPr/>
            <p:nvPr/>
          </p:nvSpPr>
          <p:spPr>
            <a:xfrm>
              <a:off x="3778727" y="4460423"/>
              <a:ext cx="719100" cy="79200"/>
            </a:xfrm>
            <a:prstGeom prst="ellipse">
              <a:avLst/>
            </a:prstGeom>
            <a:solidFill>
              <a:schemeClr val="lt2"/>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200" b="1" i="0" u="none" strike="noStrike" cap="none">
                <a:solidFill>
                  <a:schemeClr val="lt1"/>
                </a:solidFill>
                <a:latin typeface="Source Sans Pro"/>
                <a:ea typeface="Source Sans Pro"/>
                <a:cs typeface="Source Sans Pro"/>
                <a:sym typeface="Source Sans Pro"/>
              </a:endParaRPr>
            </a:p>
          </p:txBody>
        </p:sp>
      </p:grpSp>
      <p:cxnSp>
        <p:nvCxnSpPr>
          <p:cNvPr id="583" name="Google Shape;583;p44"/>
          <p:cNvCxnSpPr/>
          <p:nvPr/>
        </p:nvCxnSpPr>
        <p:spPr>
          <a:xfrm>
            <a:off x="4383550" y="1950075"/>
            <a:ext cx="1056900" cy="0"/>
          </a:xfrm>
          <a:prstGeom prst="straightConnector1">
            <a:avLst/>
          </a:prstGeom>
          <a:noFill/>
          <a:ln w="9525" cap="flat" cmpd="sng">
            <a:solidFill>
              <a:schemeClr val="accent1"/>
            </a:solidFill>
            <a:prstDash val="solid"/>
            <a:round/>
            <a:headEnd type="oval" w="med" len="med"/>
            <a:tailEnd type="oval" w="med" len="med"/>
          </a:ln>
        </p:spPr>
      </p:cxnSp>
      <p:sp>
        <p:nvSpPr>
          <p:cNvPr id="584" name="Google Shape;584;p44"/>
          <p:cNvSpPr txBox="1"/>
          <p:nvPr/>
        </p:nvSpPr>
        <p:spPr>
          <a:xfrm>
            <a:off x="5502050" y="1397025"/>
            <a:ext cx="2786700" cy="3441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r>
              <a:rPr lang="en" sz="1000">
                <a:solidFill>
                  <a:schemeClr val="dk2"/>
                </a:solidFill>
                <a:latin typeface="Source Sans Pro"/>
                <a:ea typeface="Source Sans Pro"/>
                <a:cs typeface="Source Sans Pro"/>
                <a:sym typeface="Source Sans Pro"/>
              </a:rPr>
              <a:t>Insert your content</a:t>
            </a:r>
            <a:endParaRPr sz="1000">
              <a:solidFill>
                <a:schemeClr val="dk2"/>
              </a:solidFill>
              <a:latin typeface="Source Sans Pro"/>
              <a:ea typeface="Source Sans Pro"/>
              <a:cs typeface="Source Sans Pro"/>
              <a:sym typeface="Source Sans Pro"/>
            </a:endParaRPr>
          </a:p>
        </p:txBody>
      </p:sp>
      <p:cxnSp>
        <p:nvCxnSpPr>
          <p:cNvPr id="585" name="Google Shape;585;p44"/>
          <p:cNvCxnSpPr/>
          <p:nvPr/>
        </p:nvCxnSpPr>
        <p:spPr>
          <a:xfrm>
            <a:off x="4227875" y="2431700"/>
            <a:ext cx="1212600" cy="0"/>
          </a:xfrm>
          <a:prstGeom prst="straightConnector1">
            <a:avLst/>
          </a:prstGeom>
          <a:noFill/>
          <a:ln w="9525" cap="flat" cmpd="sng">
            <a:solidFill>
              <a:schemeClr val="accent2"/>
            </a:solidFill>
            <a:prstDash val="solid"/>
            <a:round/>
            <a:headEnd type="oval" w="med" len="med"/>
            <a:tailEnd type="oval" w="med" len="med"/>
          </a:ln>
        </p:spPr>
      </p:cxnSp>
      <p:sp>
        <p:nvSpPr>
          <p:cNvPr id="586" name="Google Shape;586;p44"/>
          <p:cNvSpPr txBox="1"/>
          <p:nvPr/>
        </p:nvSpPr>
        <p:spPr>
          <a:xfrm>
            <a:off x="5502050" y="1878640"/>
            <a:ext cx="2786700" cy="3441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r>
              <a:rPr lang="en" sz="1000">
                <a:solidFill>
                  <a:schemeClr val="dk2"/>
                </a:solidFill>
                <a:latin typeface="Source Sans Pro"/>
                <a:ea typeface="Source Sans Pro"/>
                <a:cs typeface="Source Sans Pro"/>
                <a:sym typeface="Source Sans Pro"/>
              </a:rPr>
              <a:t>Insert your content</a:t>
            </a:r>
            <a:endParaRPr sz="1000">
              <a:solidFill>
                <a:schemeClr val="dk2"/>
              </a:solidFill>
              <a:latin typeface="Source Sans Pro"/>
              <a:ea typeface="Source Sans Pro"/>
              <a:cs typeface="Source Sans Pro"/>
              <a:sym typeface="Source Sans Pro"/>
            </a:endParaRPr>
          </a:p>
        </p:txBody>
      </p:sp>
      <p:cxnSp>
        <p:nvCxnSpPr>
          <p:cNvPr id="587" name="Google Shape;587;p44"/>
          <p:cNvCxnSpPr/>
          <p:nvPr/>
        </p:nvCxnSpPr>
        <p:spPr>
          <a:xfrm>
            <a:off x="4006650" y="2913325"/>
            <a:ext cx="1433700" cy="0"/>
          </a:xfrm>
          <a:prstGeom prst="straightConnector1">
            <a:avLst/>
          </a:prstGeom>
          <a:noFill/>
          <a:ln w="9525" cap="flat" cmpd="sng">
            <a:solidFill>
              <a:schemeClr val="accent3"/>
            </a:solidFill>
            <a:prstDash val="solid"/>
            <a:round/>
            <a:headEnd type="oval" w="med" len="med"/>
            <a:tailEnd type="oval" w="med" len="med"/>
          </a:ln>
        </p:spPr>
      </p:cxnSp>
      <p:sp>
        <p:nvSpPr>
          <p:cNvPr id="588" name="Google Shape;588;p44"/>
          <p:cNvSpPr txBox="1"/>
          <p:nvPr/>
        </p:nvSpPr>
        <p:spPr>
          <a:xfrm>
            <a:off x="5502050" y="2360255"/>
            <a:ext cx="2786700" cy="3441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r>
              <a:rPr lang="en" sz="1000">
                <a:solidFill>
                  <a:schemeClr val="dk2"/>
                </a:solidFill>
                <a:latin typeface="Source Sans Pro"/>
                <a:ea typeface="Source Sans Pro"/>
                <a:cs typeface="Source Sans Pro"/>
                <a:sym typeface="Source Sans Pro"/>
              </a:rPr>
              <a:t>Insert your content</a:t>
            </a:r>
            <a:endParaRPr sz="1000">
              <a:solidFill>
                <a:schemeClr val="dk2"/>
              </a:solidFill>
              <a:latin typeface="Source Sans Pro"/>
              <a:ea typeface="Source Sans Pro"/>
              <a:cs typeface="Source Sans Pro"/>
              <a:sym typeface="Source Sans Pro"/>
            </a:endParaRPr>
          </a:p>
        </p:txBody>
      </p:sp>
      <p:cxnSp>
        <p:nvCxnSpPr>
          <p:cNvPr id="589" name="Google Shape;589;p44"/>
          <p:cNvCxnSpPr/>
          <p:nvPr/>
        </p:nvCxnSpPr>
        <p:spPr>
          <a:xfrm>
            <a:off x="3818200" y="3394925"/>
            <a:ext cx="1622100" cy="0"/>
          </a:xfrm>
          <a:prstGeom prst="straightConnector1">
            <a:avLst/>
          </a:prstGeom>
          <a:noFill/>
          <a:ln w="9525" cap="flat" cmpd="sng">
            <a:solidFill>
              <a:schemeClr val="accent4"/>
            </a:solidFill>
            <a:prstDash val="solid"/>
            <a:round/>
            <a:headEnd type="oval" w="med" len="med"/>
            <a:tailEnd type="oval" w="med" len="med"/>
          </a:ln>
        </p:spPr>
      </p:cxnSp>
      <p:sp>
        <p:nvSpPr>
          <p:cNvPr id="590" name="Google Shape;590;p44"/>
          <p:cNvSpPr txBox="1"/>
          <p:nvPr/>
        </p:nvSpPr>
        <p:spPr>
          <a:xfrm>
            <a:off x="5502050" y="2841870"/>
            <a:ext cx="2786700" cy="3441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r>
              <a:rPr lang="en" sz="1000">
                <a:solidFill>
                  <a:schemeClr val="dk2"/>
                </a:solidFill>
                <a:latin typeface="Source Sans Pro"/>
                <a:ea typeface="Source Sans Pro"/>
                <a:cs typeface="Source Sans Pro"/>
                <a:sym typeface="Source Sans Pro"/>
              </a:rPr>
              <a:t>Insert your content</a:t>
            </a:r>
            <a:endParaRPr sz="1000">
              <a:solidFill>
                <a:schemeClr val="dk2"/>
              </a:solidFill>
              <a:latin typeface="Source Sans Pro"/>
              <a:ea typeface="Source Sans Pro"/>
              <a:cs typeface="Source Sans Pro"/>
              <a:sym typeface="Source Sans Pro"/>
            </a:endParaRPr>
          </a:p>
        </p:txBody>
      </p:sp>
      <p:cxnSp>
        <p:nvCxnSpPr>
          <p:cNvPr id="591" name="Google Shape;591;p44"/>
          <p:cNvCxnSpPr/>
          <p:nvPr/>
        </p:nvCxnSpPr>
        <p:spPr>
          <a:xfrm>
            <a:off x="3613350" y="3876550"/>
            <a:ext cx="1827000" cy="0"/>
          </a:xfrm>
          <a:prstGeom prst="straightConnector1">
            <a:avLst/>
          </a:prstGeom>
          <a:noFill/>
          <a:ln w="9525" cap="flat" cmpd="sng">
            <a:solidFill>
              <a:schemeClr val="accent5"/>
            </a:solidFill>
            <a:prstDash val="solid"/>
            <a:round/>
            <a:headEnd type="oval" w="med" len="med"/>
            <a:tailEnd type="oval" w="med" len="med"/>
          </a:ln>
        </p:spPr>
      </p:cxnSp>
      <p:sp>
        <p:nvSpPr>
          <p:cNvPr id="592" name="Google Shape;592;p44"/>
          <p:cNvSpPr txBox="1"/>
          <p:nvPr/>
        </p:nvSpPr>
        <p:spPr>
          <a:xfrm>
            <a:off x="5502050" y="3323485"/>
            <a:ext cx="2786700" cy="3441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r>
              <a:rPr lang="en" sz="1000">
                <a:solidFill>
                  <a:schemeClr val="dk2"/>
                </a:solidFill>
                <a:latin typeface="Source Sans Pro"/>
                <a:ea typeface="Source Sans Pro"/>
                <a:cs typeface="Source Sans Pro"/>
                <a:sym typeface="Source Sans Pro"/>
              </a:rPr>
              <a:t>Insert your content</a:t>
            </a:r>
            <a:endParaRPr sz="1000">
              <a:solidFill>
                <a:schemeClr val="dk2"/>
              </a:solidFill>
              <a:latin typeface="Source Sans Pro"/>
              <a:ea typeface="Source Sans Pro"/>
              <a:cs typeface="Source Sans Pro"/>
              <a:sym typeface="Source Sans Pro"/>
            </a:endParaRPr>
          </a:p>
        </p:txBody>
      </p:sp>
      <p:cxnSp>
        <p:nvCxnSpPr>
          <p:cNvPr id="593" name="Google Shape;593;p44"/>
          <p:cNvCxnSpPr/>
          <p:nvPr/>
        </p:nvCxnSpPr>
        <p:spPr>
          <a:xfrm>
            <a:off x="3400325" y="4358150"/>
            <a:ext cx="2031600" cy="0"/>
          </a:xfrm>
          <a:prstGeom prst="straightConnector1">
            <a:avLst/>
          </a:prstGeom>
          <a:noFill/>
          <a:ln w="9525" cap="flat" cmpd="sng">
            <a:solidFill>
              <a:schemeClr val="accent6"/>
            </a:solidFill>
            <a:prstDash val="solid"/>
            <a:round/>
            <a:headEnd type="oval" w="med" len="med"/>
            <a:tailEnd type="oval" w="med" len="med"/>
          </a:ln>
        </p:spPr>
      </p:cxnSp>
      <p:sp>
        <p:nvSpPr>
          <p:cNvPr id="594" name="Google Shape;594;p44"/>
          <p:cNvSpPr txBox="1"/>
          <p:nvPr/>
        </p:nvSpPr>
        <p:spPr>
          <a:xfrm>
            <a:off x="5502050" y="3805100"/>
            <a:ext cx="2786700" cy="3441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r>
              <a:rPr lang="en" sz="1000">
                <a:solidFill>
                  <a:schemeClr val="dk2"/>
                </a:solidFill>
                <a:latin typeface="Source Sans Pro"/>
                <a:ea typeface="Source Sans Pro"/>
                <a:cs typeface="Source Sans Pro"/>
                <a:sym typeface="Source Sans Pro"/>
              </a:rPr>
              <a:t>Insert your content</a:t>
            </a:r>
            <a:endParaRPr sz="1000">
              <a:solidFill>
                <a:schemeClr val="dk2"/>
              </a:solidFill>
              <a:latin typeface="Source Sans Pro"/>
              <a:ea typeface="Source Sans Pro"/>
              <a:cs typeface="Source Sans Pro"/>
              <a:sym typeface="Source Sans Pro"/>
            </a:endParaRPr>
          </a:p>
        </p:txBody>
      </p:sp>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show="0">
  <p:cSld>
    <p:spTree>
      <p:nvGrpSpPr>
        <p:cNvPr id="1" name="Shape 598"/>
        <p:cNvGrpSpPr/>
        <p:nvPr/>
      </p:nvGrpSpPr>
      <p:grpSpPr>
        <a:xfrm>
          <a:off x="0" y="0"/>
          <a:ext cx="0" cy="0"/>
          <a:chOff x="0" y="0"/>
          <a:chExt cx="0" cy="0"/>
        </a:xfrm>
      </p:grpSpPr>
      <p:sp>
        <p:nvSpPr>
          <p:cNvPr id="599" name="Google Shape;599;p45"/>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Team Presentation</a:t>
            </a:r>
            <a:endParaRPr/>
          </a:p>
        </p:txBody>
      </p:sp>
      <p:sp>
        <p:nvSpPr>
          <p:cNvPr id="600" name="Google Shape;600;p45"/>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92</a:t>
            </a:fld>
            <a:endParaRPr/>
          </a:p>
        </p:txBody>
      </p:sp>
      <p:pic>
        <p:nvPicPr>
          <p:cNvPr id="601" name="Google Shape;601;p45"/>
          <p:cNvPicPr preferRelativeResize="0"/>
          <p:nvPr/>
        </p:nvPicPr>
        <p:blipFill rotWithShape="1">
          <a:blip r:embed="rId3">
            <a:alphaModFix/>
          </a:blip>
          <a:srcRect l="19633" t="9820" b="9812"/>
          <a:stretch/>
        </p:blipFill>
        <p:spPr>
          <a:xfrm>
            <a:off x="855300" y="1455175"/>
            <a:ext cx="1489200" cy="1489200"/>
          </a:xfrm>
          <a:prstGeom prst="ellipse">
            <a:avLst/>
          </a:prstGeom>
          <a:noFill/>
          <a:ln>
            <a:noFill/>
          </a:ln>
        </p:spPr>
      </p:pic>
      <p:sp>
        <p:nvSpPr>
          <p:cNvPr id="602" name="Google Shape;602;p45"/>
          <p:cNvSpPr txBox="1"/>
          <p:nvPr/>
        </p:nvSpPr>
        <p:spPr>
          <a:xfrm>
            <a:off x="860325" y="3074200"/>
            <a:ext cx="1489200" cy="734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a:solidFill>
                  <a:schemeClr val="dk1"/>
                </a:solidFill>
                <a:latin typeface="Source Sans Pro"/>
                <a:ea typeface="Source Sans Pro"/>
                <a:cs typeface="Source Sans Pro"/>
                <a:sym typeface="Source Sans Pro"/>
              </a:rPr>
              <a:t>Imani Jackson</a:t>
            </a:r>
            <a:br>
              <a:rPr lang="en">
                <a:latin typeface="Source Sans Pro"/>
                <a:ea typeface="Source Sans Pro"/>
                <a:cs typeface="Source Sans Pro"/>
                <a:sym typeface="Source Sans Pro"/>
              </a:rPr>
            </a:br>
            <a:r>
              <a:rPr lang="en" sz="800">
                <a:solidFill>
                  <a:schemeClr val="dk2"/>
                </a:solidFill>
                <a:latin typeface="Source Sans Pro"/>
                <a:ea typeface="Source Sans Pro"/>
                <a:cs typeface="Source Sans Pro"/>
                <a:sym typeface="Source Sans Pro"/>
              </a:rPr>
              <a:t>JOB TITLE</a:t>
            </a:r>
            <a:endParaRPr sz="800">
              <a:solidFill>
                <a:schemeClr val="dk2"/>
              </a:solidFill>
              <a:latin typeface="Source Sans Pro"/>
              <a:ea typeface="Source Sans Pro"/>
              <a:cs typeface="Source Sans Pro"/>
              <a:sym typeface="Source Sans Pro"/>
            </a:endParaRPr>
          </a:p>
          <a:p>
            <a:pPr marL="0" lvl="0" indent="0" algn="ctr" rtl="0">
              <a:spcBef>
                <a:spcPts val="400"/>
              </a:spcBef>
              <a:spcAft>
                <a:spcPts val="0"/>
              </a:spcAft>
              <a:buNone/>
            </a:pPr>
            <a:r>
              <a:rPr lang="en" sz="900">
                <a:solidFill>
                  <a:schemeClr val="dk2"/>
                </a:solidFill>
                <a:latin typeface="Source Sans Pro"/>
                <a:ea typeface="Source Sans Pro"/>
                <a:cs typeface="Source Sans Pro"/>
                <a:sym typeface="Source Sans Pro"/>
              </a:rPr>
              <a:t>Blue is the colour of the clear sky and the deep sea</a:t>
            </a:r>
            <a:endParaRPr>
              <a:latin typeface="Source Sans Pro"/>
              <a:ea typeface="Source Sans Pro"/>
              <a:cs typeface="Source Sans Pro"/>
              <a:sym typeface="Source Sans Pro"/>
            </a:endParaRPr>
          </a:p>
          <a:p>
            <a:pPr marL="0" lvl="0" indent="0" algn="ctr" rtl="0">
              <a:spcBef>
                <a:spcPts val="400"/>
              </a:spcBef>
              <a:spcAft>
                <a:spcPts val="400"/>
              </a:spcAft>
              <a:buNone/>
            </a:pPr>
            <a:endParaRPr>
              <a:latin typeface="Source Sans Pro"/>
              <a:ea typeface="Source Sans Pro"/>
              <a:cs typeface="Source Sans Pro"/>
              <a:sym typeface="Source Sans Pro"/>
            </a:endParaRPr>
          </a:p>
        </p:txBody>
      </p:sp>
      <p:pic>
        <p:nvPicPr>
          <p:cNvPr id="603" name="Google Shape;603;p45"/>
          <p:cNvPicPr preferRelativeResize="0"/>
          <p:nvPr/>
        </p:nvPicPr>
        <p:blipFill rotWithShape="1">
          <a:blip r:embed="rId4">
            <a:alphaModFix/>
          </a:blip>
          <a:srcRect/>
          <a:stretch/>
        </p:blipFill>
        <p:spPr>
          <a:xfrm>
            <a:off x="2835025" y="1455175"/>
            <a:ext cx="1489200" cy="1489200"/>
          </a:xfrm>
          <a:prstGeom prst="ellipse">
            <a:avLst/>
          </a:prstGeom>
          <a:noFill/>
          <a:ln>
            <a:noFill/>
          </a:ln>
        </p:spPr>
      </p:pic>
      <p:sp>
        <p:nvSpPr>
          <p:cNvPr id="604" name="Google Shape;604;p45"/>
          <p:cNvSpPr txBox="1"/>
          <p:nvPr/>
        </p:nvSpPr>
        <p:spPr>
          <a:xfrm>
            <a:off x="2840050" y="3074200"/>
            <a:ext cx="1489200" cy="734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a:solidFill>
                  <a:schemeClr val="dk1"/>
                </a:solidFill>
                <a:latin typeface="Source Sans Pro"/>
                <a:ea typeface="Source Sans Pro"/>
                <a:cs typeface="Source Sans Pro"/>
                <a:sym typeface="Source Sans Pro"/>
              </a:rPr>
              <a:t>Marcos Galán</a:t>
            </a:r>
            <a:br>
              <a:rPr lang="en">
                <a:latin typeface="Source Sans Pro"/>
                <a:ea typeface="Source Sans Pro"/>
                <a:cs typeface="Source Sans Pro"/>
                <a:sym typeface="Source Sans Pro"/>
              </a:rPr>
            </a:br>
            <a:r>
              <a:rPr lang="en" sz="800">
                <a:solidFill>
                  <a:schemeClr val="dk2"/>
                </a:solidFill>
                <a:latin typeface="Source Sans Pro"/>
                <a:ea typeface="Source Sans Pro"/>
                <a:cs typeface="Source Sans Pro"/>
                <a:sym typeface="Source Sans Pro"/>
              </a:rPr>
              <a:t>JOB TITLE</a:t>
            </a:r>
            <a:endParaRPr sz="800">
              <a:solidFill>
                <a:schemeClr val="dk2"/>
              </a:solidFill>
              <a:latin typeface="Source Sans Pro"/>
              <a:ea typeface="Source Sans Pro"/>
              <a:cs typeface="Source Sans Pro"/>
              <a:sym typeface="Source Sans Pro"/>
            </a:endParaRPr>
          </a:p>
          <a:p>
            <a:pPr marL="0" lvl="0" indent="0" algn="ctr" rtl="0">
              <a:spcBef>
                <a:spcPts val="400"/>
              </a:spcBef>
              <a:spcAft>
                <a:spcPts val="0"/>
              </a:spcAft>
              <a:buNone/>
            </a:pPr>
            <a:r>
              <a:rPr lang="en" sz="900">
                <a:solidFill>
                  <a:schemeClr val="dk2"/>
                </a:solidFill>
                <a:latin typeface="Source Sans Pro"/>
                <a:ea typeface="Source Sans Pro"/>
                <a:cs typeface="Source Sans Pro"/>
                <a:sym typeface="Source Sans Pro"/>
              </a:rPr>
              <a:t>Blue is the colour of the clear sky and the deep sea</a:t>
            </a:r>
            <a:endParaRPr>
              <a:latin typeface="Source Sans Pro"/>
              <a:ea typeface="Source Sans Pro"/>
              <a:cs typeface="Source Sans Pro"/>
              <a:sym typeface="Source Sans Pro"/>
            </a:endParaRPr>
          </a:p>
          <a:p>
            <a:pPr marL="0" lvl="0" indent="0" algn="ctr" rtl="0">
              <a:spcBef>
                <a:spcPts val="400"/>
              </a:spcBef>
              <a:spcAft>
                <a:spcPts val="400"/>
              </a:spcAft>
              <a:buNone/>
            </a:pPr>
            <a:endParaRPr>
              <a:latin typeface="Source Sans Pro"/>
              <a:ea typeface="Source Sans Pro"/>
              <a:cs typeface="Source Sans Pro"/>
              <a:sym typeface="Source Sans Pro"/>
            </a:endParaRPr>
          </a:p>
        </p:txBody>
      </p:sp>
      <p:pic>
        <p:nvPicPr>
          <p:cNvPr id="605" name="Google Shape;605;p45"/>
          <p:cNvPicPr preferRelativeResize="0"/>
          <p:nvPr/>
        </p:nvPicPr>
        <p:blipFill rotWithShape="1">
          <a:blip r:embed="rId5">
            <a:alphaModFix/>
          </a:blip>
          <a:srcRect l="47271" t="22330" b="24940"/>
          <a:stretch/>
        </p:blipFill>
        <p:spPr>
          <a:xfrm>
            <a:off x="4814750" y="1455175"/>
            <a:ext cx="1489200" cy="1489200"/>
          </a:xfrm>
          <a:prstGeom prst="ellipse">
            <a:avLst/>
          </a:prstGeom>
          <a:noFill/>
          <a:ln>
            <a:noFill/>
          </a:ln>
        </p:spPr>
      </p:pic>
      <p:sp>
        <p:nvSpPr>
          <p:cNvPr id="606" name="Google Shape;606;p45"/>
          <p:cNvSpPr txBox="1"/>
          <p:nvPr/>
        </p:nvSpPr>
        <p:spPr>
          <a:xfrm>
            <a:off x="4819775" y="3074200"/>
            <a:ext cx="1489200" cy="734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a:solidFill>
                  <a:schemeClr val="dk1"/>
                </a:solidFill>
                <a:latin typeface="Source Sans Pro"/>
                <a:ea typeface="Source Sans Pro"/>
                <a:cs typeface="Source Sans Pro"/>
                <a:sym typeface="Source Sans Pro"/>
              </a:rPr>
              <a:t>Ixchel Valdía</a:t>
            </a:r>
            <a:br>
              <a:rPr lang="en">
                <a:latin typeface="Source Sans Pro"/>
                <a:ea typeface="Source Sans Pro"/>
                <a:cs typeface="Source Sans Pro"/>
                <a:sym typeface="Source Sans Pro"/>
              </a:rPr>
            </a:br>
            <a:r>
              <a:rPr lang="en" sz="800">
                <a:solidFill>
                  <a:schemeClr val="dk2"/>
                </a:solidFill>
                <a:latin typeface="Source Sans Pro"/>
                <a:ea typeface="Source Sans Pro"/>
                <a:cs typeface="Source Sans Pro"/>
                <a:sym typeface="Source Sans Pro"/>
              </a:rPr>
              <a:t>JOB TITLE</a:t>
            </a:r>
            <a:endParaRPr sz="800">
              <a:solidFill>
                <a:schemeClr val="dk2"/>
              </a:solidFill>
              <a:latin typeface="Source Sans Pro"/>
              <a:ea typeface="Source Sans Pro"/>
              <a:cs typeface="Source Sans Pro"/>
              <a:sym typeface="Source Sans Pro"/>
            </a:endParaRPr>
          </a:p>
          <a:p>
            <a:pPr marL="0" lvl="0" indent="0" algn="ctr" rtl="0">
              <a:spcBef>
                <a:spcPts val="400"/>
              </a:spcBef>
              <a:spcAft>
                <a:spcPts val="0"/>
              </a:spcAft>
              <a:buNone/>
            </a:pPr>
            <a:r>
              <a:rPr lang="en" sz="900">
                <a:solidFill>
                  <a:schemeClr val="dk2"/>
                </a:solidFill>
                <a:latin typeface="Source Sans Pro"/>
                <a:ea typeface="Source Sans Pro"/>
                <a:cs typeface="Source Sans Pro"/>
                <a:sym typeface="Source Sans Pro"/>
              </a:rPr>
              <a:t>Blue is the colour of the clear sky and the deep sea</a:t>
            </a:r>
            <a:endParaRPr>
              <a:latin typeface="Source Sans Pro"/>
              <a:ea typeface="Source Sans Pro"/>
              <a:cs typeface="Source Sans Pro"/>
              <a:sym typeface="Source Sans Pro"/>
            </a:endParaRPr>
          </a:p>
          <a:p>
            <a:pPr marL="0" lvl="0" indent="0" algn="ctr" rtl="0">
              <a:spcBef>
                <a:spcPts val="400"/>
              </a:spcBef>
              <a:spcAft>
                <a:spcPts val="400"/>
              </a:spcAft>
              <a:buNone/>
            </a:pPr>
            <a:endParaRPr>
              <a:latin typeface="Source Sans Pro"/>
              <a:ea typeface="Source Sans Pro"/>
              <a:cs typeface="Source Sans Pro"/>
              <a:sym typeface="Source Sans Pro"/>
            </a:endParaRPr>
          </a:p>
        </p:txBody>
      </p:sp>
      <p:pic>
        <p:nvPicPr>
          <p:cNvPr id="607" name="Google Shape;607;p45"/>
          <p:cNvPicPr preferRelativeResize="0"/>
          <p:nvPr/>
        </p:nvPicPr>
        <p:blipFill rotWithShape="1">
          <a:blip r:embed="rId6">
            <a:alphaModFix/>
          </a:blip>
          <a:srcRect t="3926" b="29406"/>
          <a:stretch/>
        </p:blipFill>
        <p:spPr>
          <a:xfrm>
            <a:off x="6794475" y="1455175"/>
            <a:ext cx="1489200" cy="1489200"/>
          </a:xfrm>
          <a:prstGeom prst="ellipse">
            <a:avLst/>
          </a:prstGeom>
          <a:noFill/>
          <a:ln>
            <a:noFill/>
          </a:ln>
        </p:spPr>
      </p:pic>
      <p:sp>
        <p:nvSpPr>
          <p:cNvPr id="608" name="Google Shape;608;p45"/>
          <p:cNvSpPr txBox="1"/>
          <p:nvPr/>
        </p:nvSpPr>
        <p:spPr>
          <a:xfrm>
            <a:off x="6799500" y="3074200"/>
            <a:ext cx="1489200" cy="734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a:solidFill>
                  <a:schemeClr val="dk1"/>
                </a:solidFill>
                <a:latin typeface="Source Sans Pro"/>
                <a:ea typeface="Source Sans Pro"/>
                <a:cs typeface="Source Sans Pro"/>
                <a:sym typeface="Source Sans Pro"/>
              </a:rPr>
              <a:t>Nils Årud</a:t>
            </a:r>
            <a:br>
              <a:rPr lang="en">
                <a:latin typeface="Source Sans Pro"/>
                <a:ea typeface="Source Sans Pro"/>
                <a:cs typeface="Source Sans Pro"/>
                <a:sym typeface="Source Sans Pro"/>
              </a:rPr>
            </a:br>
            <a:r>
              <a:rPr lang="en" sz="800">
                <a:solidFill>
                  <a:schemeClr val="dk2"/>
                </a:solidFill>
                <a:latin typeface="Source Sans Pro"/>
                <a:ea typeface="Source Sans Pro"/>
                <a:cs typeface="Source Sans Pro"/>
                <a:sym typeface="Source Sans Pro"/>
              </a:rPr>
              <a:t>JOB TITLE</a:t>
            </a:r>
            <a:endParaRPr sz="800">
              <a:solidFill>
                <a:schemeClr val="dk2"/>
              </a:solidFill>
              <a:latin typeface="Source Sans Pro"/>
              <a:ea typeface="Source Sans Pro"/>
              <a:cs typeface="Source Sans Pro"/>
              <a:sym typeface="Source Sans Pro"/>
            </a:endParaRPr>
          </a:p>
          <a:p>
            <a:pPr marL="0" lvl="0" indent="0" algn="ctr" rtl="0">
              <a:spcBef>
                <a:spcPts val="400"/>
              </a:spcBef>
              <a:spcAft>
                <a:spcPts val="0"/>
              </a:spcAft>
              <a:buNone/>
            </a:pPr>
            <a:r>
              <a:rPr lang="en" sz="900">
                <a:solidFill>
                  <a:schemeClr val="dk2"/>
                </a:solidFill>
                <a:latin typeface="Source Sans Pro"/>
                <a:ea typeface="Source Sans Pro"/>
                <a:cs typeface="Source Sans Pro"/>
                <a:sym typeface="Source Sans Pro"/>
              </a:rPr>
              <a:t>Blue is the colour of the clear sky and the deep sea</a:t>
            </a:r>
            <a:endParaRPr>
              <a:latin typeface="Source Sans Pro"/>
              <a:ea typeface="Source Sans Pro"/>
              <a:cs typeface="Source Sans Pro"/>
              <a:sym typeface="Source Sans Pro"/>
            </a:endParaRPr>
          </a:p>
          <a:p>
            <a:pPr marL="0" lvl="0" indent="0" algn="ctr" rtl="0">
              <a:spcBef>
                <a:spcPts val="400"/>
              </a:spcBef>
              <a:spcAft>
                <a:spcPts val="400"/>
              </a:spcAft>
              <a:buNone/>
            </a:pPr>
            <a:endParaRPr>
              <a:latin typeface="Source Sans Pro"/>
              <a:ea typeface="Source Sans Pro"/>
              <a:cs typeface="Source Sans Pro"/>
              <a:sym typeface="Source Sans Pro"/>
            </a:endParaRPr>
          </a:p>
        </p:txBody>
      </p:sp>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show="0">
  <p:cSld>
    <p:spTree>
      <p:nvGrpSpPr>
        <p:cNvPr id="1" name="Shape 612"/>
        <p:cNvGrpSpPr/>
        <p:nvPr/>
      </p:nvGrpSpPr>
      <p:grpSpPr>
        <a:xfrm>
          <a:off x="0" y="0"/>
          <a:ext cx="0" cy="0"/>
          <a:chOff x="0" y="0"/>
          <a:chExt cx="0" cy="0"/>
        </a:xfrm>
      </p:grpSpPr>
      <p:sp>
        <p:nvSpPr>
          <p:cNvPr id="613" name="Google Shape;613;p46"/>
          <p:cNvSpPr txBox="1">
            <a:spLocks noGrp="1"/>
          </p:cNvSpPr>
          <p:nvPr>
            <p:ph type="title"/>
          </p:nvPr>
        </p:nvSpPr>
        <p:spPr>
          <a:xfrm>
            <a:off x="467100" y="0"/>
            <a:ext cx="8209800" cy="467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200"/>
              <a:t>Competitor Matrix</a:t>
            </a:r>
            <a:endParaRPr sz="1200"/>
          </a:p>
        </p:txBody>
      </p:sp>
      <p:sp>
        <p:nvSpPr>
          <p:cNvPr id="614" name="Google Shape;614;p46"/>
          <p:cNvSpPr/>
          <p:nvPr/>
        </p:nvSpPr>
        <p:spPr>
          <a:xfrm>
            <a:off x="694854" y="507665"/>
            <a:ext cx="7754400" cy="39756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5" name="Google Shape;615;p46"/>
          <p:cNvGrpSpPr/>
          <p:nvPr/>
        </p:nvGrpSpPr>
        <p:grpSpPr>
          <a:xfrm>
            <a:off x="856402" y="507668"/>
            <a:ext cx="7431090" cy="3975493"/>
            <a:chOff x="638138" y="467100"/>
            <a:chExt cx="7867750" cy="4194000"/>
          </a:xfrm>
        </p:grpSpPr>
        <p:cxnSp>
          <p:nvCxnSpPr>
            <p:cNvPr id="616" name="Google Shape;616;p46"/>
            <p:cNvCxnSpPr/>
            <p:nvPr/>
          </p:nvCxnSpPr>
          <p:spPr>
            <a:xfrm>
              <a:off x="638138"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17" name="Google Shape;617;p46"/>
            <p:cNvCxnSpPr/>
            <p:nvPr/>
          </p:nvCxnSpPr>
          <p:spPr>
            <a:xfrm>
              <a:off x="809175"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18" name="Google Shape;618;p46"/>
            <p:cNvCxnSpPr/>
            <p:nvPr/>
          </p:nvCxnSpPr>
          <p:spPr>
            <a:xfrm>
              <a:off x="980213"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19" name="Google Shape;619;p46"/>
            <p:cNvCxnSpPr/>
            <p:nvPr/>
          </p:nvCxnSpPr>
          <p:spPr>
            <a:xfrm>
              <a:off x="1151250"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20" name="Google Shape;620;p46"/>
            <p:cNvCxnSpPr/>
            <p:nvPr/>
          </p:nvCxnSpPr>
          <p:spPr>
            <a:xfrm>
              <a:off x="1322288"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21" name="Google Shape;621;p46"/>
            <p:cNvCxnSpPr/>
            <p:nvPr/>
          </p:nvCxnSpPr>
          <p:spPr>
            <a:xfrm>
              <a:off x="1493325"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22" name="Google Shape;622;p46"/>
            <p:cNvCxnSpPr/>
            <p:nvPr/>
          </p:nvCxnSpPr>
          <p:spPr>
            <a:xfrm>
              <a:off x="1664363"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23" name="Google Shape;623;p46"/>
            <p:cNvCxnSpPr/>
            <p:nvPr/>
          </p:nvCxnSpPr>
          <p:spPr>
            <a:xfrm>
              <a:off x="1835400"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24" name="Google Shape;624;p46"/>
            <p:cNvCxnSpPr/>
            <p:nvPr/>
          </p:nvCxnSpPr>
          <p:spPr>
            <a:xfrm>
              <a:off x="2006438"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25" name="Google Shape;625;p46"/>
            <p:cNvCxnSpPr/>
            <p:nvPr/>
          </p:nvCxnSpPr>
          <p:spPr>
            <a:xfrm>
              <a:off x="2177475"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26" name="Google Shape;626;p46"/>
            <p:cNvCxnSpPr/>
            <p:nvPr/>
          </p:nvCxnSpPr>
          <p:spPr>
            <a:xfrm>
              <a:off x="2348513"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27" name="Google Shape;627;p46"/>
            <p:cNvCxnSpPr/>
            <p:nvPr/>
          </p:nvCxnSpPr>
          <p:spPr>
            <a:xfrm>
              <a:off x="2519550"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28" name="Google Shape;628;p46"/>
            <p:cNvCxnSpPr/>
            <p:nvPr/>
          </p:nvCxnSpPr>
          <p:spPr>
            <a:xfrm>
              <a:off x="2690588"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29" name="Google Shape;629;p46"/>
            <p:cNvCxnSpPr/>
            <p:nvPr/>
          </p:nvCxnSpPr>
          <p:spPr>
            <a:xfrm>
              <a:off x="2861625"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30" name="Google Shape;630;p46"/>
            <p:cNvCxnSpPr/>
            <p:nvPr/>
          </p:nvCxnSpPr>
          <p:spPr>
            <a:xfrm>
              <a:off x="3032663"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31" name="Google Shape;631;p46"/>
            <p:cNvCxnSpPr/>
            <p:nvPr/>
          </p:nvCxnSpPr>
          <p:spPr>
            <a:xfrm>
              <a:off x="3203700"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32" name="Google Shape;632;p46"/>
            <p:cNvCxnSpPr/>
            <p:nvPr/>
          </p:nvCxnSpPr>
          <p:spPr>
            <a:xfrm>
              <a:off x="3374738"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33" name="Google Shape;633;p46"/>
            <p:cNvCxnSpPr/>
            <p:nvPr/>
          </p:nvCxnSpPr>
          <p:spPr>
            <a:xfrm>
              <a:off x="3545775"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34" name="Google Shape;634;p46"/>
            <p:cNvCxnSpPr/>
            <p:nvPr/>
          </p:nvCxnSpPr>
          <p:spPr>
            <a:xfrm>
              <a:off x="3716813"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35" name="Google Shape;635;p46"/>
            <p:cNvCxnSpPr/>
            <p:nvPr/>
          </p:nvCxnSpPr>
          <p:spPr>
            <a:xfrm>
              <a:off x="3887850"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36" name="Google Shape;636;p46"/>
            <p:cNvCxnSpPr/>
            <p:nvPr/>
          </p:nvCxnSpPr>
          <p:spPr>
            <a:xfrm>
              <a:off x="4058888"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37" name="Google Shape;637;p46"/>
            <p:cNvCxnSpPr/>
            <p:nvPr/>
          </p:nvCxnSpPr>
          <p:spPr>
            <a:xfrm>
              <a:off x="4229925"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38" name="Google Shape;638;p46"/>
            <p:cNvCxnSpPr/>
            <p:nvPr/>
          </p:nvCxnSpPr>
          <p:spPr>
            <a:xfrm>
              <a:off x="4400963"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39" name="Google Shape;639;p46"/>
            <p:cNvCxnSpPr/>
            <p:nvPr/>
          </p:nvCxnSpPr>
          <p:spPr>
            <a:xfrm>
              <a:off x="4743063"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40" name="Google Shape;640;p46"/>
            <p:cNvCxnSpPr/>
            <p:nvPr/>
          </p:nvCxnSpPr>
          <p:spPr>
            <a:xfrm>
              <a:off x="4914100"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41" name="Google Shape;641;p46"/>
            <p:cNvCxnSpPr/>
            <p:nvPr/>
          </p:nvCxnSpPr>
          <p:spPr>
            <a:xfrm>
              <a:off x="5085138"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42" name="Google Shape;642;p46"/>
            <p:cNvCxnSpPr/>
            <p:nvPr/>
          </p:nvCxnSpPr>
          <p:spPr>
            <a:xfrm>
              <a:off x="5256175"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43" name="Google Shape;643;p46"/>
            <p:cNvCxnSpPr/>
            <p:nvPr/>
          </p:nvCxnSpPr>
          <p:spPr>
            <a:xfrm>
              <a:off x="5427213"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44" name="Google Shape;644;p46"/>
            <p:cNvCxnSpPr/>
            <p:nvPr/>
          </p:nvCxnSpPr>
          <p:spPr>
            <a:xfrm>
              <a:off x="5598250"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45" name="Google Shape;645;p46"/>
            <p:cNvCxnSpPr/>
            <p:nvPr/>
          </p:nvCxnSpPr>
          <p:spPr>
            <a:xfrm>
              <a:off x="5769288"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46" name="Google Shape;646;p46"/>
            <p:cNvCxnSpPr/>
            <p:nvPr/>
          </p:nvCxnSpPr>
          <p:spPr>
            <a:xfrm>
              <a:off x="5940325"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47" name="Google Shape;647;p46"/>
            <p:cNvCxnSpPr/>
            <p:nvPr/>
          </p:nvCxnSpPr>
          <p:spPr>
            <a:xfrm>
              <a:off x="6111363"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48" name="Google Shape;648;p46"/>
            <p:cNvCxnSpPr/>
            <p:nvPr/>
          </p:nvCxnSpPr>
          <p:spPr>
            <a:xfrm>
              <a:off x="6282400"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49" name="Google Shape;649;p46"/>
            <p:cNvCxnSpPr/>
            <p:nvPr/>
          </p:nvCxnSpPr>
          <p:spPr>
            <a:xfrm>
              <a:off x="6453438"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50" name="Google Shape;650;p46"/>
            <p:cNvCxnSpPr/>
            <p:nvPr/>
          </p:nvCxnSpPr>
          <p:spPr>
            <a:xfrm>
              <a:off x="6624475"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51" name="Google Shape;651;p46"/>
            <p:cNvCxnSpPr/>
            <p:nvPr/>
          </p:nvCxnSpPr>
          <p:spPr>
            <a:xfrm>
              <a:off x="6795513"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52" name="Google Shape;652;p46"/>
            <p:cNvCxnSpPr/>
            <p:nvPr/>
          </p:nvCxnSpPr>
          <p:spPr>
            <a:xfrm>
              <a:off x="6966550"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53" name="Google Shape;653;p46"/>
            <p:cNvCxnSpPr/>
            <p:nvPr/>
          </p:nvCxnSpPr>
          <p:spPr>
            <a:xfrm>
              <a:off x="7137588"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54" name="Google Shape;654;p46"/>
            <p:cNvCxnSpPr/>
            <p:nvPr/>
          </p:nvCxnSpPr>
          <p:spPr>
            <a:xfrm>
              <a:off x="7308625"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55" name="Google Shape;655;p46"/>
            <p:cNvCxnSpPr/>
            <p:nvPr/>
          </p:nvCxnSpPr>
          <p:spPr>
            <a:xfrm>
              <a:off x="7479663"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56" name="Google Shape;656;p46"/>
            <p:cNvCxnSpPr/>
            <p:nvPr/>
          </p:nvCxnSpPr>
          <p:spPr>
            <a:xfrm>
              <a:off x="7650700"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57" name="Google Shape;657;p46"/>
            <p:cNvCxnSpPr/>
            <p:nvPr/>
          </p:nvCxnSpPr>
          <p:spPr>
            <a:xfrm>
              <a:off x="7821738"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58" name="Google Shape;658;p46"/>
            <p:cNvCxnSpPr/>
            <p:nvPr/>
          </p:nvCxnSpPr>
          <p:spPr>
            <a:xfrm>
              <a:off x="7992775"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59" name="Google Shape;659;p46"/>
            <p:cNvCxnSpPr/>
            <p:nvPr/>
          </p:nvCxnSpPr>
          <p:spPr>
            <a:xfrm>
              <a:off x="8163813"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60" name="Google Shape;660;p46"/>
            <p:cNvCxnSpPr/>
            <p:nvPr/>
          </p:nvCxnSpPr>
          <p:spPr>
            <a:xfrm>
              <a:off x="8334850"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61" name="Google Shape;661;p46"/>
            <p:cNvCxnSpPr/>
            <p:nvPr/>
          </p:nvCxnSpPr>
          <p:spPr>
            <a:xfrm>
              <a:off x="8505888" y="467100"/>
              <a:ext cx="0" cy="4194000"/>
            </a:xfrm>
            <a:prstGeom prst="straightConnector1">
              <a:avLst/>
            </a:prstGeom>
            <a:noFill/>
            <a:ln w="9525" cap="flat" cmpd="sng">
              <a:solidFill>
                <a:schemeClr val="lt2"/>
              </a:solidFill>
              <a:prstDash val="solid"/>
              <a:round/>
              <a:headEnd type="none" w="med" len="med"/>
              <a:tailEnd type="none" w="med" len="med"/>
            </a:ln>
          </p:spPr>
        </p:cxnSp>
      </p:grpSp>
      <p:sp>
        <p:nvSpPr>
          <p:cNvPr id="662" name="Google Shape;662;p46"/>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93</a:t>
            </a:fld>
            <a:endParaRPr/>
          </a:p>
        </p:txBody>
      </p:sp>
      <p:grpSp>
        <p:nvGrpSpPr>
          <p:cNvPr id="663" name="Google Shape;663;p46"/>
          <p:cNvGrpSpPr/>
          <p:nvPr/>
        </p:nvGrpSpPr>
        <p:grpSpPr>
          <a:xfrm>
            <a:off x="694864" y="673298"/>
            <a:ext cx="7754287" cy="3644106"/>
            <a:chOff x="467088" y="642474"/>
            <a:chExt cx="4194000" cy="3858239"/>
          </a:xfrm>
        </p:grpSpPr>
        <p:cxnSp>
          <p:nvCxnSpPr>
            <p:cNvPr id="664" name="Google Shape;664;p46"/>
            <p:cNvCxnSpPr/>
            <p:nvPr/>
          </p:nvCxnSpPr>
          <p:spPr>
            <a:xfrm>
              <a:off x="2564088" y="-1454526"/>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65" name="Google Shape;665;p46"/>
            <p:cNvCxnSpPr/>
            <p:nvPr/>
          </p:nvCxnSpPr>
          <p:spPr>
            <a:xfrm>
              <a:off x="2564088" y="-1279151"/>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66" name="Google Shape;666;p46"/>
            <p:cNvCxnSpPr/>
            <p:nvPr/>
          </p:nvCxnSpPr>
          <p:spPr>
            <a:xfrm>
              <a:off x="2564088" y="-1103777"/>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67" name="Google Shape;667;p46"/>
            <p:cNvCxnSpPr/>
            <p:nvPr/>
          </p:nvCxnSpPr>
          <p:spPr>
            <a:xfrm>
              <a:off x="2564088" y="-928402"/>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68" name="Google Shape;668;p46"/>
            <p:cNvCxnSpPr/>
            <p:nvPr/>
          </p:nvCxnSpPr>
          <p:spPr>
            <a:xfrm>
              <a:off x="2564088" y="-753028"/>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69" name="Google Shape;669;p46"/>
            <p:cNvCxnSpPr/>
            <p:nvPr/>
          </p:nvCxnSpPr>
          <p:spPr>
            <a:xfrm>
              <a:off x="2564088" y="-577653"/>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70" name="Google Shape;670;p46"/>
            <p:cNvCxnSpPr/>
            <p:nvPr/>
          </p:nvCxnSpPr>
          <p:spPr>
            <a:xfrm>
              <a:off x="2564088" y="-402279"/>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71" name="Google Shape;671;p46"/>
            <p:cNvCxnSpPr/>
            <p:nvPr/>
          </p:nvCxnSpPr>
          <p:spPr>
            <a:xfrm>
              <a:off x="2564088" y="-226904"/>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72" name="Google Shape;672;p46"/>
            <p:cNvCxnSpPr/>
            <p:nvPr/>
          </p:nvCxnSpPr>
          <p:spPr>
            <a:xfrm>
              <a:off x="2564088" y="-5153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73" name="Google Shape;673;p46"/>
            <p:cNvCxnSpPr/>
            <p:nvPr/>
          </p:nvCxnSpPr>
          <p:spPr>
            <a:xfrm>
              <a:off x="2564088" y="123845"/>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74" name="Google Shape;674;p46"/>
            <p:cNvCxnSpPr/>
            <p:nvPr/>
          </p:nvCxnSpPr>
          <p:spPr>
            <a:xfrm>
              <a:off x="2564088" y="299219"/>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75" name="Google Shape;675;p46"/>
            <p:cNvCxnSpPr/>
            <p:nvPr/>
          </p:nvCxnSpPr>
          <p:spPr>
            <a:xfrm>
              <a:off x="2564088" y="649968"/>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76" name="Google Shape;676;p46"/>
            <p:cNvCxnSpPr/>
            <p:nvPr/>
          </p:nvCxnSpPr>
          <p:spPr>
            <a:xfrm>
              <a:off x="2564088" y="825343"/>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77" name="Google Shape;677;p46"/>
            <p:cNvCxnSpPr/>
            <p:nvPr/>
          </p:nvCxnSpPr>
          <p:spPr>
            <a:xfrm>
              <a:off x="2564088" y="1000717"/>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78" name="Google Shape;678;p46"/>
            <p:cNvCxnSpPr/>
            <p:nvPr/>
          </p:nvCxnSpPr>
          <p:spPr>
            <a:xfrm>
              <a:off x="2564088" y="1176092"/>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79" name="Google Shape;679;p46"/>
            <p:cNvCxnSpPr/>
            <p:nvPr/>
          </p:nvCxnSpPr>
          <p:spPr>
            <a:xfrm>
              <a:off x="2564088" y="1351466"/>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80" name="Google Shape;680;p46"/>
            <p:cNvCxnSpPr/>
            <p:nvPr/>
          </p:nvCxnSpPr>
          <p:spPr>
            <a:xfrm>
              <a:off x="2564088" y="1526841"/>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81" name="Google Shape;681;p46"/>
            <p:cNvCxnSpPr/>
            <p:nvPr/>
          </p:nvCxnSpPr>
          <p:spPr>
            <a:xfrm>
              <a:off x="2564088" y="1702215"/>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82" name="Google Shape;682;p46"/>
            <p:cNvCxnSpPr/>
            <p:nvPr/>
          </p:nvCxnSpPr>
          <p:spPr>
            <a:xfrm>
              <a:off x="2564088" y="187759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83" name="Google Shape;683;p46"/>
            <p:cNvCxnSpPr/>
            <p:nvPr/>
          </p:nvCxnSpPr>
          <p:spPr>
            <a:xfrm>
              <a:off x="2564088" y="2052964"/>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84" name="Google Shape;684;p46"/>
            <p:cNvCxnSpPr/>
            <p:nvPr/>
          </p:nvCxnSpPr>
          <p:spPr>
            <a:xfrm>
              <a:off x="2564088" y="2228339"/>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85" name="Google Shape;685;p46"/>
            <p:cNvCxnSpPr/>
            <p:nvPr/>
          </p:nvCxnSpPr>
          <p:spPr>
            <a:xfrm>
              <a:off x="2564088" y="2403713"/>
              <a:ext cx="0" cy="4194000"/>
            </a:xfrm>
            <a:prstGeom prst="straightConnector1">
              <a:avLst/>
            </a:prstGeom>
            <a:noFill/>
            <a:ln w="9525" cap="flat" cmpd="sng">
              <a:solidFill>
                <a:schemeClr val="lt2"/>
              </a:solidFill>
              <a:prstDash val="solid"/>
              <a:round/>
              <a:headEnd type="none" w="med" len="med"/>
              <a:tailEnd type="none" w="med" len="med"/>
            </a:ln>
          </p:spPr>
        </p:cxnSp>
      </p:grpSp>
      <p:cxnSp>
        <p:nvCxnSpPr>
          <p:cNvPr id="686" name="Google Shape;686;p46"/>
          <p:cNvCxnSpPr/>
          <p:nvPr/>
        </p:nvCxnSpPr>
        <p:spPr>
          <a:xfrm>
            <a:off x="4572001" y="507665"/>
            <a:ext cx="0" cy="3975600"/>
          </a:xfrm>
          <a:prstGeom prst="straightConnector1">
            <a:avLst/>
          </a:prstGeom>
          <a:noFill/>
          <a:ln w="19050" cap="flat" cmpd="sng">
            <a:solidFill>
              <a:schemeClr val="dk2"/>
            </a:solidFill>
            <a:prstDash val="solid"/>
            <a:round/>
            <a:headEnd type="triangle" w="sm" len="sm"/>
            <a:tailEnd type="triangle" w="sm" len="sm"/>
          </a:ln>
        </p:spPr>
      </p:cxnSp>
      <p:cxnSp>
        <p:nvCxnSpPr>
          <p:cNvPr id="687" name="Google Shape;687;p46"/>
          <p:cNvCxnSpPr/>
          <p:nvPr/>
        </p:nvCxnSpPr>
        <p:spPr>
          <a:xfrm>
            <a:off x="694854" y="2495400"/>
            <a:ext cx="7754400" cy="0"/>
          </a:xfrm>
          <a:prstGeom prst="straightConnector1">
            <a:avLst/>
          </a:prstGeom>
          <a:noFill/>
          <a:ln w="19050" cap="flat" cmpd="sng">
            <a:solidFill>
              <a:schemeClr val="dk2"/>
            </a:solidFill>
            <a:prstDash val="solid"/>
            <a:round/>
            <a:headEnd type="triangle" w="sm" len="sm"/>
            <a:tailEnd type="triangle" w="sm" len="sm"/>
          </a:ln>
        </p:spPr>
      </p:cxnSp>
      <p:sp>
        <p:nvSpPr>
          <p:cNvPr id="688" name="Google Shape;688;p46"/>
          <p:cNvSpPr txBox="1"/>
          <p:nvPr/>
        </p:nvSpPr>
        <p:spPr>
          <a:xfrm rot="-5400000">
            <a:off x="9375" y="2417251"/>
            <a:ext cx="1215000" cy="1563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sz="800">
                <a:solidFill>
                  <a:schemeClr val="dk2"/>
                </a:solidFill>
                <a:latin typeface="Source Sans Pro"/>
                <a:ea typeface="Source Sans Pro"/>
                <a:cs typeface="Source Sans Pro"/>
                <a:sym typeface="Source Sans Pro"/>
              </a:rPr>
              <a:t>LOW VALUE 1</a:t>
            </a:r>
            <a:endParaRPr sz="800">
              <a:solidFill>
                <a:schemeClr val="dk2"/>
              </a:solidFill>
              <a:latin typeface="Source Sans Pro"/>
              <a:ea typeface="Source Sans Pro"/>
              <a:cs typeface="Source Sans Pro"/>
              <a:sym typeface="Source Sans Pro"/>
            </a:endParaRPr>
          </a:p>
        </p:txBody>
      </p:sp>
      <p:sp>
        <p:nvSpPr>
          <p:cNvPr id="689" name="Google Shape;689;p46"/>
          <p:cNvSpPr txBox="1"/>
          <p:nvPr/>
        </p:nvSpPr>
        <p:spPr>
          <a:xfrm rot="5400000">
            <a:off x="7919675" y="2417213"/>
            <a:ext cx="1215000" cy="1563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sz="800">
                <a:solidFill>
                  <a:schemeClr val="dk2"/>
                </a:solidFill>
                <a:latin typeface="Source Sans Pro"/>
                <a:ea typeface="Source Sans Pro"/>
                <a:cs typeface="Source Sans Pro"/>
                <a:sym typeface="Source Sans Pro"/>
              </a:rPr>
              <a:t>HIGH VALUE 1</a:t>
            </a:r>
            <a:endParaRPr sz="800">
              <a:solidFill>
                <a:schemeClr val="dk2"/>
              </a:solidFill>
              <a:latin typeface="Source Sans Pro"/>
              <a:ea typeface="Source Sans Pro"/>
              <a:cs typeface="Source Sans Pro"/>
              <a:sym typeface="Source Sans Pro"/>
            </a:endParaRPr>
          </a:p>
        </p:txBody>
      </p:sp>
      <p:sp>
        <p:nvSpPr>
          <p:cNvPr id="690" name="Google Shape;690;p46"/>
          <p:cNvSpPr txBox="1"/>
          <p:nvPr/>
        </p:nvSpPr>
        <p:spPr>
          <a:xfrm>
            <a:off x="3964512" y="4483098"/>
            <a:ext cx="1215000" cy="1563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sz="800">
                <a:solidFill>
                  <a:schemeClr val="dk2"/>
                </a:solidFill>
                <a:latin typeface="Source Sans Pro"/>
                <a:ea typeface="Source Sans Pro"/>
                <a:cs typeface="Source Sans Pro"/>
                <a:sym typeface="Source Sans Pro"/>
              </a:rPr>
              <a:t>LOW VALUE 2</a:t>
            </a:r>
            <a:endParaRPr sz="800">
              <a:solidFill>
                <a:schemeClr val="dk2"/>
              </a:solidFill>
              <a:latin typeface="Source Sans Pro"/>
              <a:ea typeface="Source Sans Pro"/>
              <a:cs typeface="Source Sans Pro"/>
              <a:sym typeface="Source Sans Pro"/>
            </a:endParaRPr>
          </a:p>
        </p:txBody>
      </p:sp>
      <p:sp>
        <p:nvSpPr>
          <p:cNvPr id="691" name="Google Shape;691;p46"/>
          <p:cNvSpPr txBox="1"/>
          <p:nvPr/>
        </p:nvSpPr>
        <p:spPr>
          <a:xfrm>
            <a:off x="3964464" y="351525"/>
            <a:ext cx="1215000" cy="1563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sz="800">
                <a:solidFill>
                  <a:schemeClr val="dk2"/>
                </a:solidFill>
                <a:latin typeface="Source Sans Pro"/>
                <a:ea typeface="Source Sans Pro"/>
                <a:cs typeface="Source Sans Pro"/>
                <a:sym typeface="Source Sans Pro"/>
              </a:rPr>
              <a:t>HIGH VALUE 2</a:t>
            </a:r>
            <a:endParaRPr sz="800">
              <a:solidFill>
                <a:schemeClr val="dk2"/>
              </a:solidFill>
              <a:latin typeface="Source Sans Pro"/>
              <a:ea typeface="Source Sans Pro"/>
              <a:cs typeface="Source Sans Pro"/>
              <a:sym typeface="Source Sans Pro"/>
            </a:endParaRPr>
          </a:p>
        </p:txBody>
      </p:sp>
      <p:sp>
        <p:nvSpPr>
          <p:cNvPr id="692" name="Google Shape;692;p46"/>
          <p:cNvSpPr/>
          <p:nvPr/>
        </p:nvSpPr>
        <p:spPr>
          <a:xfrm>
            <a:off x="6877378" y="846888"/>
            <a:ext cx="944700" cy="944700"/>
          </a:xfrm>
          <a:prstGeom prst="ellipse">
            <a:avLst/>
          </a:prstGeom>
          <a:solidFill>
            <a:schemeClr val="accen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a:solidFill>
                  <a:schemeClr val="lt1"/>
                </a:solidFill>
                <a:latin typeface="Source Sans Pro"/>
                <a:ea typeface="Source Sans Pro"/>
                <a:cs typeface="Source Sans Pro"/>
                <a:sym typeface="Source Sans Pro"/>
              </a:rPr>
              <a:t>Our company</a:t>
            </a:r>
            <a:endParaRPr sz="800">
              <a:solidFill>
                <a:schemeClr val="lt1"/>
              </a:solidFill>
              <a:latin typeface="Source Sans Pro"/>
              <a:ea typeface="Source Sans Pro"/>
              <a:cs typeface="Source Sans Pro"/>
              <a:sym typeface="Source Sans Pro"/>
            </a:endParaRPr>
          </a:p>
        </p:txBody>
      </p:sp>
      <p:sp>
        <p:nvSpPr>
          <p:cNvPr id="693" name="Google Shape;693;p46"/>
          <p:cNvSpPr/>
          <p:nvPr/>
        </p:nvSpPr>
        <p:spPr>
          <a:xfrm>
            <a:off x="3210409" y="1289748"/>
            <a:ext cx="827400" cy="827400"/>
          </a:xfrm>
          <a:prstGeom prst="ellipse">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a:solidFill>
                  <a:schemeClr val="lt1"/>
                </a:solidFill>
                <a:latin typeface="Source Sans Pro"/>
                <a:ea typeface="Source Sans Pro"/>
                <a:cs typeface="Source Sans Pro"/>
                <a:sym typeface="Source Sans Pro"/>
              </a:rPr>
              <a:t>Competitor</a:t>
            </a:r>
            <a:endParaRPr sz="800">
              <a:solidFill>
                <a:schemeClr val="lt1"/>
              </a:solidFill>
              <a:latin typeface="Source Sans Pro"/>
              <a:ea typeface="Source Sans Pro"/>
              <a:cs typeface="Source Sans Pro"/>
              <a:sym typeface="Source Sans Pro"/>
            </a:endParaRPr>
          </a:p>
        </p:txBody>
      </p:sp>
      <p:sp>
        <p:nvSpPr>
          <p:cNvPr id="694" name="Google Shape;694;p46"/>
          <p:cNvSpPr/>
          <p:nvPr/>
        </p:nvSpPr>
        <p:spPr>
          <a:xfrm>
            <a:off x="1559819" y="3345464"/>
            <a:ext cx="690000" cy="690000"/>
          </a:xfrm>
          <a:prstGeom prst="ellipse">
            <a:avLst/>
          </a:prstGeom>
          <a:solidFill>
            <a:schemeClr val="accent2"/>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a:solidFill>
                  <a:schemeClr val="lt1"/>
                </a:solidFill>
                <a:latin typeface="Source Sans Pro"/>
                <a:ea typeface="Source Sans Pro"/>
                <a:cs typeface="Source Sans Pro"/>
                <a:sym typeface="Source Sans Pro"/>
              </a:rPr>
              <a:t>Competitor</a:t>
            </a:r>
            <a:endParaRPr sz="800">
              <a:solidFill>
                <a:schemeClr val="lt1"/>
              </a:solidFill>
              <a:latin typeface="Source Sans Pro"/>
              <a:ea typeface="Source Sans Pro"/>
              <a:cs typeface="Source Sans Pro"/>
              <a:sym typeface="Source Sans Pro"/>
            </a:endParaRPr>
          </a:p>
        </p:txBody>
      </p:sp>
      <p:sp>
        <p:nvSpPr>
          <p:cNvPr id="695" name="Google Shape;695;p46"/>
          <p:cNvSpPr/>
          <p:nvPr/>
        </p:nvSpPr>
        <p:spPr>
          <a:xfrm>
            <a:off x="5568396" y="2850916"/>
            <a:ext cx="690000" cy="690000"/>
          </a:xfrm>
          <a:prstGeom prst="ellipse">
            <a:avLst/>
          </a:prstGeom>
          <a:solidFill>
            <a:schemeClr val="accent4"/>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a:solidFill>
                  <a:schemeClr val="dk2"/>
                </a:solidFill>
                <a:latin typeface="Source Sans Pro"/>
                <a:ea typeface="Source Sans Pro"/>
                <a:cs typeface="Source Sans Pro"/>
                <a:sym typeface="Source Sans Pro"/>
              </a:rPr>
              <a:t>Competitor</a:t>
            </a:r>
            <a:endParaRPr sz="800">
              <a:solidFill>
                <a:schemeClr val="dk2"/>
              </a:solidFill>
              <a:latin typeface="Source Sans Pro"/>
              <a:ea typeface="Source Sans Pro"/>
              <a:cs typeface="Source Sans Pro"/>
              <a:sym typeface="Source Sans Pro"/>
            </a:endParaRPr>
          </a:p>
        </p:txBody>
      </p:sp>
      <p:sp>
        <p:nvSpPr>
          <p:cNvPr id="696" name="Google Shape;696;p46"/>
          <p:cNvSpPr/>
          <p:nvPr/>
        </p:nvSpPr>
        <p:spPr>
          <a:xfrm>
            <a:off x="6419193" y="3276751"/>
            <a:ext cx="827400" cy="827400"/>
          </a:xfrm>
          <a:prstGeom prst="ellipse">
            <a:avLst/>
          </a:prstGeom>
          <a:solidFill>
            <a:schemeClr val="accent5"/>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a:solidFill>
                  <a:schemeClr val="dk2"/>
                </a:solidFill>
                <a:latin typeface="Source Sans Pro"/>
                <a:ea typeface="Source Sans Pro"/>
                <a:cs typeface="Source Sans Pro"/>
                <a:sym typeface="Source Sans Pro"/>
              </a:rPr>
              <a:t>Competitor</a:t>
            </a:r>
            <a:endParaRPr sz="800">
              <a:solidFill>
                <a:schemeClr val="dk2"/>
              </a:solidFill>
              <a:latin typeface="Source Sans Pro"/>
              <a:ea typeface="Source Sans Pro"/>
              <a:cs typeface="Source Sans Pro"/>
              <a:sym typeface="Source Sans Pro"/>
            </a:endParaRPr>
          </a:p>
        </p:txBody>
      </p:sp>
      <p:sp>
        <p:nvSpPr>
          <p:cNvPr id="697" name="Google Shape;697;p46"/>
          <p:cNvSpPr/>
          <p:nvPr/>
        </p:nvSpPr>
        <p:spPr>
          <a:xfrm>
            <a:off x="4757930" y="599779"/>
            <a:ext cx="690000" cy="690000"/>
          </a:xfrm>
          <a:prstGeom prst="ellipse">
            <a:avLst/>
          </a:prstGeom>
          <a:solidFill>
            <a:schemeClr val="accent2"/>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a:solidFill>
                  <a:schemeClr val="lt1"/>
                </a:solidFill>
                <a:latin typeface="Source Sans Pro"/>
                <a:ea typeface="Source Sans Pro"/>
                <a:cs typeface="Source Sans Pro"/>
                <a:sym typeface="Source Sans Pro"/>
              </a:rPr>
              <a:t>Competitor</a:t>
            </a:r>
            <a:endParaRPr sz="800">
              <a:solidFill>
                <a:schemeClr val="lt1"/>
              </a:solidFill>
              <a:latin typeface="Source Sans Pro"/>
              <a:ea typeface="Source Sans Pro"/>
              <a:cs typeface="Source Sans Pro"/>
              <a:sym typeface="Source Sans Pro"/>
            </a:endParaRPr>
          </a:p>
        </p:txBody>
      </p:sp>
      <p:sp>
        <p:nvSpPr>
          <p:cNvPr id="698" name="Google Shape;698;p46"/>
          <p:cNvSpPr/>
          <p:nvPr/>
        </p:nvSpPr>
        <p:spPr>
          <a:xfrm>
            <a:off x="1306074" y="961387"/>
            <a:ext cx="441300" cy="441300"/>
          </a:xfrm>
          <a:prstGeom prst="ellipse">
            <a:avLst/>
          </a:prstGeom>
          <a:solidFill>
            <a:schemeClr val="accent6"/>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a:solidFill>
                  <a:schemeClr val="dk2"/>
                </a:solidFill>
                <a:latin typeface="Source Sans Pro"/>
                <a:ea typeface="Source Sans Pro"/>
                <a:cs typeface="Source Sans Pro"/>
                <a:sym typeface="Source Sans Pro"/>
              </a:rPr>
              <a:t>Competitor</a:t>
            </a:r>
            <a:endParaRPr sz="800">
              <a:solidFill>
                <a:schemeClr val="dk2"/>
              </a:solidFill>
              <a:latin typeface="Source Sans Pro"/>
              <a:ea typeface="Source Sans Pro"/>
              <a:cs typeface="Source Sans Pro"/>
              <a:sym typeface="Source Sans Pro"/>
            </a:endParaRPr>
          </a:p>
        </p:txBody>
      </p:sp>
    </p:spTree>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show="0">
  <p:cSld>
    <p:spTree>
      <p:nvGrpSpPr>
        <p:cNvPr id="1" name="Shape 702"/>
        <p:cNvGrpSpPr/>
        <p:nvPr/>
      </p:nvGrpSpPr>
      <p:grpSpPr>
        <a:xfrm>
          <a:off x="0" y="0"/>
          <a:ext cx="0" cy="0"/>
          <a:chOff x="0" y="0"/>
          <a:chExt cx="0" cy="0"/>
        </a:xfrm>
      </p:grpSpPr>
      <p:sp>
        <p:nvSpPr>
          <p:cNvPr id="703" name="Google Shape;703;p47"/>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Weekly Planner</a:t>
            </a:r>
            <a:endParaRPr/>
          </a:p>
        </p:txBody>
      </p:sp>
      <p:sp>
        <p:nvSpPr>
          <p:cNvPr id="704" name="Google Shape;704;p47"/>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94</a:t>
            </a:fld>
            <a:endParaRPr/>
          </a:p>
        </p:txBody>
      </p:sp>
      <p:graphicFrame>
        <p:nvGraphicFramePr>
          <p:cNvPr id="705" name="Google Shape;705;p47"/>
          <p:cNvGraphicFramePr/>
          <p:nvPr/>
        </p:nvGraphicFramePr>
        <p:xfrm>
          <a:off x="855300" y="1093725"/>
          <a:ext cx="7530600" cy="2986820"/>
        </p:xfrm>
        <a:graphic>
          <a:graphicData uri="http://schemas.openxmlformats.org/drawingml/2006/table">
            <a:tbl>
              <a:tblPr>
                <a:noFill/>
                <a:tableStyleId>{6398DAF6-0271-4389-B3DC-BA433CC306D7}</a:tableStyleId>
              </a:tblPr>
              <a:tblGrid>
                <a:gridCol w="834575">
                  <a:extLst>
                    <a:ext uri="{9D8B030D-6E8A-4147-A177-3AD203B41FA5}">
                      <a16:colId xmlns:a16="http://schemas.microsoft.com/office/drawing/2014/main" val="20000"/>
                    </a:ext>
                  </a:extLst>
                </a:gridCol>
                <a:gridCol w="956575">
                  <a:extLst>
                    <a:ext uri="{9D8B030D-6E8A-4147-A177-3AD203B41FA5}">
                      <a16:colId xmlns:a16="http://schemas.microsoft.com/office/drawing/2014/main" val="20001"/>
                    </a:ext>
                  </a:extLst>
                </a:gridCol>
                <a:gridCol w="956575">
                  <a:extLst>
                    <a:ext uri="{9D8B030D-6E8A-4147-A177-3AD203B41FA5}">
                      <a16:colId xmlns:a16="http://schemas.microsoft.com/office/drawing/2014/main" val="20002"/>
                    </a:ext>
                  </a:extLst>
                </a:gridCol>
                <a:gridCol w="956575">
                  <a:extLst>
                    <a:ext uri="{9D8B030D-6E8A-4147-A177-3AD203B41FA5}">
                      <a16:colId xmlns:a16="http://schemas.microsoft.com/office/drawing/2014/main" val="20003"/>
                    </a:ext>
                  </a:extLst>
                </a:gridCol>
                <a:gridCol w="956575">
                  <a:extLst>
                    <a:ext uri="{9D8B030D-6E8A-4147-A177-3AD203B41FA5}">
                      <a16:colId xmlns:a16="http://schemas.microsoft.com/office/drawing/2014/main" val="20004"/>
                    </a:ext>
                  </a:extLst>
                </a:gridCol>
                <a:gridCol w="956575">
                  <a:extLst>
                    <a:ext uri="{9D8B030D-6E8A-4147-A177-3AD203B41FA5}">
                      <a16:colId xmlns:a16="http://schemas.microsoft.com/office/drawing/2014/main" val="20005"/>
                    </a:ext>
                  </a:extLst>
                </a:gridCol>
                <a:gridCol w="956575">
                  <a:extLst>
                    <a:ext uri="{9D8B030D-6E8A-4147-A177-3AD203B41FA5}">
                      <a16:colId xmlns:a16="http://schemas.microsoft.com/office/drawing/2014/main" val="20006"/>
                    </a:ext>
                  </a:extLst>
                </a:gridCol>
                <a:gridCol w="956575">
                  <a:extLst>
                    <a:ext uri="{9D8B030D-6E8A-4147-A177-3AD203B41FA5}">
                      <a16:colId xmlns:a16="http://schemas.microsoft.com/office/drawing/2014/main" val="20007"/>
                    </a:ext>
                  </a:extLst>
                </a:gridCol>
              </a:tblGrid>
              <a:tr h="235525">
                <a:tc>
                  <a:txBody>
                    <a:bodyPr/>
                    <a:lstStyle/>
                    <a:p>
                      <a:pPr marL="0" lvl="0" indent="0" algn="r" rtl="0">
                        <a:spcBef>
                          <a:spcPts val="0"/>
                        </a:spcBef>
                        <a:spcAft>
                          <a:spcPts val="0"/>
                        </a:spcAft>
                        <a:buNone/>
                      </a:pPr>
                      <a:endParaRPr sz="800">
                        <a:solidFill>
                          <a:schemeClr val="dk2"/>
                        </a:solidFill>
                        <a:latin typeface="Source Sans Pro"/>
                        <a:ea typeface="Source Sans Pro"/>
                        <a:cs typeface="Source Sans Pro"/>
                        <a:sym typeface="Source Sans Pro"/>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lt2">
                          <a:alpha val="0"/>
                        </a:schemeClr>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700">
                          <a:solidFill>
                            <a:schemeClr val="lt1"/>
                          </a:solidFill>
                          <a:latin typeface="Source Sans Pro"/>
                          <a:ea typeface="Source Sans Pro"/>
                          <a:cs typeface="Source Sans Pro"/>
                          <a:sym typeface="Source Sans Pro"/>
                        </a:rPr>
                        <a:t>SUNDAY</a:t>
                      </a:r>
                      <a:endParaRPr sz="700">
                        <a:solidFill>
                          <a:schemeClr val="lt1"/>
                        </a:solidFill>
                        <a:latin typeface="Source Sans Pro"/>
                        <a:ea typeface="Source Sans Pro"/>
                        <a:cs typeface="Source Sans Pro"/>
                        <a:sym typeface="Source Sans Pro"/>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lt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700">
                          <a:solidFill>
                            <a:schemeClr val="lt1"/>
                          </a:solidFill>
                          <a:latin typeface="Source Sans Pro"/>
                          <a:ea typeface="Source Sans Pro"/>
                          <a:cs typeface="Source Sans Pro"/>
                          <a:sym typeface="Source Sans Pro"/>
                        </a:rPr>
                        <a:t>MONDAY</a:t>
                      </a:r>
                      <a:endParaRPr sz="700">
                        <a:solidFill>
                          <a:schemeClr val="lt1"/>
                        </a:solidFill>
                        <a:latin typeface="Source Sans Pro"/>
                        <a:ea typeface="Source Sans Pro"/>
                        <a:cs typeface="Source Sans Pro"/>
                        <a:sym typeface="Source Sans Pro"/>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lt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700">
                          <a:solidFill>
                            <a:schemeClr val="lt1"/>
                          </a:solidFill>
                          <a:latin typeface="Source Sans Pro"/>
                          <a:ea typeface="Source Sans Pro"/>
                          <a:cs typeface="Source Sans Pro"/>
                          <a:sym typeface="Source Sans Pro"/>
                        </a:rPr>
                        <a:t>TUESDAY</a:t>
                      </a:r>
                      <a:endParaRPr sz="700">
                        <a:solidFill>
                          <a:schemeClr val="lt1"/>
                        </a:solidFill>
                        <a:latin typeface="Source Sans Pro"/>
                        <a:ea typeface="Source Sans Pro"/>
                        <a:cs typeface="Source Sans Pro"/>
                        <a:sym typeface="Source Sans Pro"/>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lt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700">
                          <a:solidFill>
                            <a:schemeClr val="lt1"/>
                          </a:solidFill>
                          <a:latin typeface="Source Sans Pro"/>
                          <a:ea typeface="Source Sans Pro"/>
                          <a:cs typeface="Source Sans Pro"/>
                          <a:sym typeface="Source Sans Pro"/>
                        </a:rPr>
                        <a:t>WEDNESDAY</a:t>
                      </a:r>
                      <a:endParaRPr sz="700">
                        <a:solidFill>
                          <a:schemeClr val="lt1"/>
                        </a:solidFill>
                        <a:latin typeface="Source Sans Pro"/>
                        <a:ea typeface="Source Sans Pro"/>
                        <a:cs typeface="Source Sans Pro"/>
                        <a:sym typeface="Source Sans Pro"/>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lt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700">
                          <a:solidFill>
                            <a:schemeClr val="lt1"/>
                          </a:solidFill>
                          <a:latin typeface="Source Sans Pro"/>
                          <a:ea typeface="Source Sans Pro"/>
                          <a:cs typeface="Source Sans Pro"/>
                          <a:sym typeface="Source Sans Pro"/>
                        </a:rPr>
                        <a:t>THURSDAY</a:t>
                      </a:r>
                      <a:endParaRPr sz="700">
                        <a:solidFill>
                          <a:schemeClr val="lt1"/>
                        </a:solidFill>
                        <a:latin typeface="Source Sans Pro"/>
                        <a:ea typeface="Source Sans Pro"/>
                        <a:cs typeface="Source Sans Pro"/>
                        <a:sym typeface="Source Sans Pro"/>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lt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700">
                          <a:solidFill>
                            <a:schemeClr val="lt1"/>
                          </a:solidFill>
                          <a:latin typeface="Source Sans Pro"/>
                          <a:ea typeface="Source Sans Pro"/>
                          <a:cs typeface="Source Sans Pro"/>
                          <a:sym typeface="Source Sans Pro"/>
                        </a:rPr>
                        <a:t>FRIDAY</a:t>
                      </a:r>
                      <a:endParaRPr sz="700">
                        <a:solidFill>
                          <a:schemeClr val="lt1"/>
                        </a:solidFill>
                        <a:latin typeface="Source Sans Pro"/>
                        <a:ea typeface="Source Sans Pro"/>
                        <a:cs typeface="Source Sans Pro"/>
                        <a:sym typeface="Source Sans Pro"/>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lt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700">
                          <a:solidFill>
                            <a:schemeClr val="lt1"/>
                          </a:solidFill>
                          <a:latin typeface="Source Sans Pro"/>
                          <a:ea typeface="Source Sans Pro"/>
                          <a:cs typeface="Source Sans Pro"/>
                          <a:sym typeface="Source Sans Pro"/>
                        </a:rPr>
                        <a:t>SATURDAY</a:t>
                      </a:r>
                      <a:endParaRPr sz="700">
                        <a:solidFill>
                          <a:schemeClr val="lt1"/>
                        </a:solidFill>
                        <a:latin typeface="Source Sans Pro"/>
                        <a:ea typeface="Source Sans Pro"/>
                        <a:cs typeface="Source Sans Pro"/>
                        <a:sym typeface="Source Sans Pro"/>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lt2"/>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383150">
                <a:tc>
                  <a:txBody>
                    <a:bodyPr/>
                    <a:lstStyle/>
                    <a:p>
                      <a:pPr marL="0" lvl="0" indent="0" algn="r" rtl="0">
                        <a:spcBef>
                          <a:spcPts val="0"/>
                        </a:spcBef>
                        <a:spcAft>
                          <a:spcPts val="0"/>
                        </a:spcAft>
                        <a:buNone/>
                      </a:pPr>
                      <a:r>
                        <a:rPr lang="en" sz="800">
                          <a:solidFill>
                            <a:schemeClr val="dk2"/>
                          </a:solidFill>
                          <a:latin typeface="Source Sans Pro"/>
                          <a:ea typeface="Source Sans Pro"/>
                          <a:cs typeface="Source Sans Pro"/>
                          <a:sym typeface="Source Sans Pro"/>
                        </a:rPr>
                        <a:t>09:00 - 09:45</a:t>
                      </a:r>
                      <a:endParaRPr sz="800">
                        <a:solidFill>
                          <a:schemeClr val="dk2"/>
                        </a:solidFill>
                        <a:latin typeface="Source Sans Pro"/>
                        <a:ea typeface="Source Sans Pro"/>
                        <a:cs typeface="Source Sans Pro"/>
                        <a:sym typeface="Source Sans Pro"/>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Source Sans Pro"/>
                          <a:ea typeface="Source Sans Pro"/>
                          <a:cs typeface="Source Sans Pro"/>
                          <a:sym typeface="Source Sans Pro"/>
                        </a:rPr>
                        <a:t>Task</a:t>
                      </a:r>
                      <a:endParaRPr sz="800">
                        <a:solidFill>
                          <a:schemeClr val="dk1"/>
                        </a:solidFill>
                        <a:latin typeface="Source Sans Pro"/>
                        <a:ea typeface="Source Sans Pro"/>
                        <a:cs typeface="Source Sans Pro"/>
                        <a:sym typeface="Source Sans Pro"/>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Source Sans Pro"/>
                          <a:ea typeface="Source Sans Pro"/>
                          <a:cs typeface="Source Sans Pro"/>
                          <a:sym typeface="Source Sans Pro"/>
                        </a:rPr>
                        <a:t>Task</a:t>
                      </a:r>
                      <a:endParaRPr sz="800">
                        <a:solidFill>
                          <a:schemeClr val="dk1"/>
                        </a:solidFill>
                        <a:latin typeface="Source Sans Pro"/>
                        <a:ea typeface="Source Sans Pro"/>
                        <a:cs typeface="Source Sans Pro"/>
                        <a:sym typeface="Source Sans Pro"/>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Source Sans Pro"/>
                          <a:ea typeface="Source Sans Pro"/>
                          <a:cs typeface="Source Sans Pro"/>
                          <a:sym typeface="Source Sans Pro"/>
                        </a:rPr>
                        <a:t>Task</a:t>
                      </a:r>
                      <a:endParaRPr sz="800">
                        <a:solidFill>
                          <a:schemeClr val="dk1"/>
                        </a:solidFill>
                        <a:latin typeface="Source Sans Pro"/>
                        <a:ea typeface="Source Sans Pro"/>
                        <a:cs typeface="Source Sans Pro"/>
                        <a:sym typeface="Source Sans Pro"/>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Source Sans Pro"/>
                          <a:ea typeface="Source Sans Pro"/>
                          <a:cs typeface="Source Sans Pro"/>
                          <a:sym typeface="Source Sans Pro"/>
                        </a:rPr>
                        <a:t>Task</a:t>
                      </a:r>
                      <a:endParaRPr sz="800">
                        <a:solidFill>
                          <a:schemeClr val="dk1"/>
                        </a:solidFill>
                        <a:latin typeface="Source Sans Pro"/>
                        <a:ea typeface="Source Sans Pro"/>
                        <a:cs typeface="Source Sans Pro"/>
                        <a:sym typeface="Source Sans Pro"/>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Source Sans Pro"/>
                          <a:ea typeface="Source Sans Pro"/>
                          <a:cs typeface="Source Sans Pro"/>
                          <a:sym typeface="Source Sans Pro"/>
                        </a:rPr>
                        <a:t>Task</a:t>
                      </a:r>
                      <a:endParaRPr sz="800">
                        <a:solidFill>
                          <a:schemeClr val="dk1"/>
                        </a:solidFill>
                        <a:latin typeface="Source Sans Pro"/>
                        <a:ea typeface="Source Sans Pro"/>
                        <a:cs typeface="Source Sans Pro"/>
                        <a:sym typeface="Source Sans Pro"/>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Source Sans Pro"/>
                          <a:ea typeface="Source Sans Pro"/>
                          <a:cs typeface="Source Sans Pro"/>
                          <a:sym typeface="Source Sans Pro"/>
                        </a:rPr>
                        <a:t>Task</a:t>
                      </a:r>
                      <a:endParaRPr sz="800">
                        <a:solidFill>
                          <a:schemeClr val="dk1"/>
                        </a:solidFill>
                        <a:latin typeface="Source Sans Pro"/>
                        <a:ea typeface="Source Sans Pro"/>
                        <a:cs typeface="Source Sans Pro"/>
                        <a:sym typeface="Source Sans Pro"/>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Source Sans Pro"/>
                          <a:ea typeface="Source Sans Pro"/>
                          <a:cs typeface="Source Sans Pro"/>
                          <a:sym typeface="Source Sans Pro"/>
                        </a:rPr>
                        <a:t>Task</a:t>
                      </a:r>
                      <a:endParaRPr sz="800">
                        <a:solidFill>
                          <a:schemeClr val="dk1"/>
                        </a:solidFill>
                        <a:latin typeface="Source Sans Pro"/>
                        <a:ea typeface="Source Sans Pro"/>
                        <a:cs typeface="Source Sans Pro"/>
                        <a:sym typeface="Source Sans Pro"/>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1"/>
                  </a:ext>
                </a:extLst>
              </a:tr>
              <a:tr h="383150">
                <a:tc>
                  <a:txBody>
                    <a:bodyPr/>
                    <a:lstStyle/>
                    <a:p>
                      <a:pPr marL="0" lvl="0" indent="0" algn="r" rtl="0">
                        <a:spcBef>
                          <a:spcPts val="0"/>
                        </a:spcBef>
                        <a:spcAft>
                          <a:spcPts val="0"/>
                        </a:spcAft>
                        <a:buNone/>
                      </a:pPr>
                      <a:r>
                        <a:rPr lang="en" sz="800">
                          <a:solidFill>
                            <a:schemeClr val="dk2"/>
                          </a:solidFill>
                          <a:latin typeface="Source Sans Pro"/>
                          <a:ea typeface="Source Sans Pro"/>
                          <a:cs typeface="Source Sans Pro"/>
                          <a:sym typeface="Source Sans Pro"/>
                        </a:rPr>
                        <a:t>10:00 - 10:45</a:t>
                      </a:r>
                      <a:endParaRPr sz="800">
                        <a:solidFill>
                          <a:schemeClr val="dk2"/>
                        </a:solidFill>
                        <a:latin typeface="Source Sans Pro"/>
                        <a:ea typeface="Source Sans Pro"/>
                        <a:cs typeface="Source Sans Pro"/>
                        <a:sym typeface="Source Sans Pro"/>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800">
                          <a:solidFill>
                            <a:schemeClr val="dk1"/>
                          </a:solidFill>
                          <a:latin typeface="Source Sans Pro"/>
                          <a:ea typeface="Source Sans Pro"/>
                          <a:cs typeface="Source Sans Pro"/>
                          <a:sym typeface="Source Sans Pro"/>
                        </a:rPr>
                        <a:t>Task</a:t>
                      </a:r>
                      <a:endParaRPr sz="800">
                        <a:solidFill>
                          <a:schemeClr val="dk1"/>
                        </a:solidFill>
                        <a:latin typeface="Source Sans Pro"/>
                        <a:ea typeface="Source Sans Pro"/>
                        <a:cs typeface="Source Sans Pro"/>
                        <a:sym typeface="Source Sans Pro"/>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Source Sans Pro"/>
                          <a:ea typeface="Source Sans Pro"/>
                          <a:cs typeface="Source Sans Pro"/>
                          <a:sym typeface="Source Sans Pro"/>
                        </a:rPr>
                        <a:t>Task</a:t>
                      </a:r>
                      <a:endParaRPr sz="800">
                        <a:solidFill>
                          <a:schemeClr val="dk1"/>
                        </a:solidFill>
                        <a:latin typeface="Source Sans Pro"/>
                        <a:ea typeface="Source Sans Pro"/>
                        <a:cs typeface="Source Sans Pro"/>
                        <a:sym typeface="Source Sans Pro"/>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Source Sans Pro"/>
                          <a:ea typeface="Source Sans Pro"/>
                          <a:cs typeface="Source Sans Pro"/>
                          <a:sym typeface="Source Sans Pro"/>
                        </a:rPr>
                        <a:t>Task</a:t>
                      </a:r>
                      <a:endParaRPr sz="800">
                        <a:solidFill>
                          <a:schemeClr val="dk1"/>
                        </a:solidFill>
                        <a:latin typeface="Source Sans Pro"/>
                        <a:ea typeface="Source Sans Pro"/>
                        <a:cs typeface="Source Sans Pro"/>
                        <a:sym typeface="Source Sans Pro"/>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Source Sans Pro"/>
                          <a:ea typeface="Source Sans Pro"/>
                          <a:cs typeface="Source Sans Pro"/>
                          <a:sym typeface="Source Sans Pro"/>
                        </a:rPr>
                        <a:t>Task</a:t>
                      </a:r>
                      <a:endParaRPr sz="800">
                        <a:solidFill>
                          <a:schemeClr val="dk1"/>
                        </a:solidFill>
                        <a:latin typeface="Source Sans Pro"/>
                        <a:ea typeface="Source Sans Pro"/>
                        <a:cs typeface="Source Sans Pro"/>
                        <a:sym typeface="Source Sans Pro"/>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Source Sans Pro"/>
                          <a:ea typeface="Source Sans Pro"/>
                          <a:cs typeface="Source Sans Pro"/>
                          <a:sym typeface="Source Sans Pro"/>
                        </a:rPr>
                        <a:t>Task</a:t>
                      </a:r>
                      <a:endParaRPr sz="800">
                        <a:solidFill>
                          <a:schemeClr val="dk1"/>
                        </a:solidFill>
                        <a:latin typeface="Source Sans Pro"/>
                        <a:ea typeface="Source Sans Pro"/>
                        <a:cs typeface="Source Sans Pro"/>
                        <a:sym typeface="Source Sans Pro"/>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Source Sans Pro"/>
                          <a:ea typeface="Source Sans Pro"/>
                          <a:cs typeface="Source Sans Pro"/>
                          <a:sym typeface="Source Sans Pro"/>
                        </a:rPr>
                        <a:t>Task</a:t>
                      </a:r>
                      <a:endParaRPr sz="800">
                        <a:solidFill>
                          <a:schemeClr val="dk1"/>
                        </a:solidFill>
                        <a:latin typeface="Source Sans Pro"/>
                        <a:ea typeface="Source Sans Pro"/>
                        <a:cs typeface="Source Sans Pro"/>
                        <a:sym typeface="Source Sans Pro"/>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Source Sans Pro"/>
                          <a:ea typeface="Source Sans Pro"/>
                          <a:cs typeface="Source Sans Pro"/>
                          <a:sym typeface="Source Sans Pro"/>
                        </a:rPr>
                        <a:t>Task</a:t>
                      </a:r>
                      <a:endParaRPr sz="800">
                        <a:solidFill>
                          <a:schemeClr val="dk1"/>
                        </a:solidFill>
                        <a:latin typeface="Source Sans Pro"/>
                        <a:ea typeface="Source Sans Pro"/>
                        <a:cs typeface="Source Sans Pro"/>
                        <a:sym typeface="Source Sans Pro"/>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2"/>
                  </a:ext>
                </a:extLst>
              </a:tr>
              <a:tr h="383150">
                <a:tc>
                  <a:txBody>
                    <a:bodyPr/>
                    <a:lstStyle/>
                    <a:p>
                      <a:pPr marL="0" lvl="0" indent="0" algn="r" rtl="0">
                        <a:spcBef>
                          <a:spcPts val="0"/>
                        </a:spcBef>
                        <a:spcAft>
                          <a:spcPts val="0"/>
                        </a:spcAft>
                        <a:buNone/>
                      </a:pPr>
                      <a:r>
                        <a:rPr lang="en" sz="800">
                          <a:solidFill>
                            <a:schemeClr val="dk2"/>
                          </a:solidFill>
                          <a:latin typeface="Source Sans Pro"/>
                          <a:ea typeface="Source Sans Pro"/>
                          <a:cs typeface="Source Sans Pro"/>
                          <a:sym typeface="Source Sans Pro"/>
                        </a:rPr>
                        <a:t>11:00 - 11:45</a:t>
                      </a:r>
                      <a:endParaRPr sz="800">
                        <a:solidFill>
                          <a:schemeClr val="dk2"/>
                        </a:solidFill>
                        <a:latin typeface="Source Sans Pro"/>
                        <a:ea typeface="Source Sans Pro"/>
                        <a:cs typeface="Source Sans Pro"/>
                        <a:sym typeface="Source Sans Pro"/>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800">
                          <a:solidFill>
                            <a:schemeClr val="dk1"/>
                          </a:solidFill>
                          <a:latin typeface="Source Sans Pro"/>
                          <a:ea typeface="Source Sans Pro"/>
                          <a:cs typeface="Source Sans Pro"/>
                          <a:sym typeface="Source Sans Pro"/>
                        </a:rPr>
                        <a:t>Task</a:t>
                      </a:r>
                      <a:endParaRPr sz="800">
                        <a:solidFill>
                          <a:schemeClr val="dk1"/>
                        </a:solidFill>
                        <a:latin typeface="Source Sans Pro"/>
                        <a:ea typeface="Source Sans Pro"/>
                        <a:cs typeface="Source Sans Pro"/>
                        <a:sym typeface="Source Sans Pro"/>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Source Sans Pro"/>
                          <a:ea typeface="Source Sans Pro"/>
                          <a:cs typeface="Source Sans Pro"/>
                          <a:sym typeface="Source Sans Pro"/>
                        </a:rPr>
                        <a:t>Task</a:t>
                      </a:r>
                      <a:endParaRPr sz="800">
                        <a:solidFill>
                          <a:schemeClr val="dk1"/>
                        </a:solidFill>
                        <a:latin typeface="Source Sans Pro"/>
                        <a:ea typeface="Source Sans Pro"/>
                        <a:cs typeface="Source Sans Pro"/>
                        <a:sym typeface="Source Sans Pro"/>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Source Sans Pro"/>
                          <a:ea typeface="Source Sans Pro"/>
                          <a:cs typeface="Source Sans Pro"/>
                          <a:sym typeface="Source Sans Pro"/>
                        </a:rPr>
                        <a:t>Task</a:t>
                      </a:r>
                      <a:endParaRPr sz="800">
                        <a:solidFill>
                          <a:schemeClr val="dk1"/>
                        </a:solidFill>
                        <a:latin typeface="Source Sans Pro"/>
                        <a:ea typeface="Source Sans Pro"/>
                        <a:cs typeface="Source Sans Pro"/>
                        <a:sym typeface="Source Sans Pro"/>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Source Sans Pro"/>
                          <a:ea typeface="Source Sans Pro"/>
                          <a:cs typeface="Source Sans Pro"/>
                          <a:sym typeface="Source Sans Pro"/>
                        </a:rPr>
                        <a:t>Task</a:t>
                      </a:r>
                      <a:endParaRPr sz="800">
                        <a:solidFill>
                          <a:schemeClr val="dk1"/>
                        </a:solidFill>
                        <a:latin typeface="Source Sans Pro"/>
                        <a:ea typeface="Source Sans Pro"/>
                        <a:cs typeface="Source Sans Pro"/>
                        <a:sym typeface="Source Sans Pro"/>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Source Sans Pro"/>
                          <a:ea typeface="Source Sans Pro"/>
                          <a:cs typeface="Source Sans Pro"/>
                          <a:sym typeface="Source Sans Pro"/>
                        </a:rPr>
                        <a:t>Task</a:t>
                      </a:r>
                      <a:endParaRPr sz="800">
                        <a:solidFill>
                          <a:schemeClr val="dk1"/>
                        </a:solidFill>
                        <a:latin typeface="Source Sans Pro"/>
                        <a:ea typeface="Source Sans Pro"/>
                        <a:cs typeface="Source Sans Pro"/>
                        <a:sym typeface="Source Sans Pro"/>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Source Sans Pro"/>
                          <a:ea typeface="Source Sans Pro"/>
                          <a:cs typeface="Source Sans Pro"/>
                          <a:sym typeface="Source Sans Pro"/>
                        </a:rPr>
                        <a:t>Task</a:t>
                      </a:r>
                      <a:endParaRPr sz="800">
                        <a:solidFill>
                          <a:schemeClr val="dk1"/>
                        </a:solidFill>
                        <a:latin typeface="Source Sans Pro"/>
                        <a:ea typeface="Source Sans Pro"/>
                        <a:cs typeface="Source Sans Pro"/>
                        <a:sym typeface="Source Sans Pro"/>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Source Sans Pro"/>
                          <a:ea typeface="Source Sans Pro"/>
                          <a:cs typeface="Source Sans Pro"/>
                          <a:sym typeface="Source Sans Pro"/>
                        </a:rPr>
                        <a:t>Task</a:t>
                      </a:r>
                      <a:endParaRPr sz="800">
                        <a:solidFill>
                          <a:schemeClr val="dk1"/>
                        </a:solidFill>
                        <a:latin typeface="Source Sans Pro"/>
                        <a:ea typeface="Source Sans Pro"/>
                        <a:cs typeface="Source Sans Pro"/>
                        <a:sym typeface="Source Sans Pro"/>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3"/>
                  </a:ext>
                </a:extLst>
              </a:tr>
              <a:tr h="383150">
                <a:tc>
                  <a:txBody>
                    <a:bodyPr/>
                    <a:lstStyle/>
                    <a:p>
                      <a:pPr marL="0" lvl="0" indent="0" algn="r" rtl="0">
                        <a:spcBef>
                          <a:spcPts val="0"/>
                        </a:spcBef>
                        <a:spcAft>
                          <a:spcPts val="0"/>
                        </a:spcAft>
                        <a:buNone/>
                      </a:pPr>
                      <a:r>
                        <a:rPr lang="en" sz="800">
                          <a:solidFill>
                            <a:schemeClr val="dk2"/>
                          </a:solidFill>
                          <a:latin typeface="Source Sans Pro"/>
                          <a:ea typeface="Source Sans Pro"/>
                          <a:cs typeface="Source Sans Pro"/>
                          <a:sym typeface="Source Sans Pro"/>
                        </a:rPr>
                        <a:t>12:00 - 13:15</a:t>
                      </a:r>
                      <a:endParaRPr sz="800">
                        <a:solidFill>
                          <a:schemeClr val="dk2"/>
                        </a:solidFill>
                        <a:latin typeface="Source Sans Pro"/>
                        <a:ea typeface="Source Sans Pro"/>
                        <a:cs typeface="Source Sans Pro"/>
                        <a:sym typeface="Source Sans Pro"/>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1"/>
                          </a:solidFill>
                          <a:latin typeface="Source Sans Pro"/>
                          <a:ea typeface="Source Sans Pro"/>
                          <a:cs typeface="Source Sans Pro"/>
                          <a:sym typeface="Source Sans Pro"/>
                        </a:rPr>
                        <a:t>✔ Free time</a:t>
                      </a:r>
                      <a:endParaRPr sz="800">
                        <a:solidFill>
                          <a:schemeClr val="dk1"/>
                        </a:solidFill>
                        <a:latin typeface="Source Sans Pro"/>
                        <a:ea typeface="Source Sans Pro"/>
                        <a:cs typeface="Source Sans Pro"/>
                        <a:sym typeface="Source Sans Pro"/>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1"/>
                          </a:solidFill>
                          <a:latin typeface="Source Sans Pro"/>
                          <a:ea typeface="Source Sans Pro"/>
                          <a:cs typeface="Source Sans Pro"/>
                          <a:sym typeface="Source Sans Pro"/>
                        </a:rPr>
                        <a:t>✔ Free time</a:t>
                      </a:r>
                      <a:endParaRPr sz="800">
                        <a:solidFill>
                          <a:schemeClr val="dk1"/>
                        </a:solidFill>
                        <a:latin typeface="Source Sans Pro"/>
                        <a:ea typeface="Source Sans Pro"/>
                        <a:cs typeface="Source Sans Pro"/>
                        <a:sym typeface="Source Sans Pro"/>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1"/>
                          </a:solidFill>
                          <a:latin typeface="Source Sans Pro"/>
                          <a:ea typeface="Source Sans Pro"/>
                          <a:cs typeface="Source Sans Pro"/>
                          <a:sym typeface="Source Sans Pro"/>
                        </a:rPr>
                        <a:t>✔ Free time</a:t>
                      </a:r>
                      <a:endParaRPr sz="800">
                        <a:solidFill>
                          <a:schemeClr val="dk1"/>
                        </a:solidFill>
                        <a:latin typeface="Source Sans Pro"/>
                        <a:ea typeface="Source Sans Pro"/>
                        <a:cs typeface="Source Sans Pro"/>
                        <a:sym typeface="Source Sans Pro"/>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1"/>
                          </a:solidFill>
                          <a:latin typeface="Source Sans Pro"/>
                          <a:ea typeface="Source Sans Pro"/>
                          <a:cs typeface="Source Sans Pro"/>
                          <a:sym typeface="Source Sans Pro"/>
                        </a:rPr>
                        <a:t>✔ Free time</a:t>
                      </a:r>
                      <a:endParaRPr sz="800">
                        <a:solidFill>
                          <a:schemeClr val="dk1"/>
                        </a:solidFill>
                        <a:latin typeface="Source Sans Pro"/>
                        <a:ea typeface="Source Sans Pro"/>
                        <a:cs typeface="Source Sans Pro"/>
                        <a:sym typeface="Source Sans Pro"/>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1"/>
                          </a:solidFill>
                          <a:latin typeface="Source Sans Pro"/>
                          <a:ea typeface="Source Sans Pro"/>
                          <a:cs typeface="Source Sans Pro"/>
                          <a:sym typeface="Source Sans Pro"/>
                        </a:rPr>
                        <a:t>✔ Free time</a:t>
                      </a:r>
                      <a:endParaRPr sz="800">
                        <a:solidFill>
                          <a:schemeClr val="dk1"/>
                        </a:solidFill>
                        <a:latin typeface="Source Sans Pro"/>
                        <a:ea typeface="Source Sans Pro"/>
                        <a:cs typeface="Source Sans Pro"/>
                        <a:sym typeface="Source Sans Pro"/>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1"/>
                          </a:solidFill>
                          <a:latin typeface="Source Sans Pro"/>
                          <a:ea typeface="Source Sans Pro"/>
                          <a:cs typeface="Source Sans Pro"/>
                          <a:sym typeface="Source Sans Pro"/>
                        </a:rPr>
                        <a:t>✔ Free time</a:t>
                      </a:r>
                      <a:endParaRPr sz="800">
                        <a:solidFill>
                          <a:schemeClr val="dk1"/>
                        </a:solidFill>
                        <a:latin typeface="Source Sans Pro"/>
                        <a:ea typeface="Source Sans Pro"/>
                        <a:cs typeface="Source Sans Pro"/>
                        <a:sym typeface="Source Sans Pro"/>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1"/>
                          </a:solidFill>
                          <a:latin typeface="Source Sans Pro"/>
                          <a:ea typeface="Source Sans Pro"/>
                          <a:cs typeface="Source Sans Pro"/>
                          <a:sym typeface="Source Sans Pro"/>
                        </a:rPr>
                        <a:t>✔ Free time</a:t>
                      </a:r>
                      <a:endParaRPr sz="800">
                        <a:solidFill>
                          <a:schemeClr val="dk1"/>
                        </a:solidFill>
                        <a:latin typeface="Source Sans Pro"/>
                        <a:ea typeface="Source Sans Pro"/>
                        <a:cs typeface="Source Sans Pro"/>
                        <a:sym typeface="Source Sans Pro"/>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2"/>
                    </a:solidFill>
                  </a:tcPr>
                </a:tc>
                <a:extLst>
                  <a:ext uri="{0D108BD9-81ED-4DB2-BD59-A6C34878D82A}">
                    <a16:rowId xmlns:a16="http://schemas.microsoft.com/office/drawing/2014/main" val="10004"/>
                  </a:ext>
                </a:extLst>
              </a:tr>
              <a:tr h="383150">
                <a:tc>
                  <a:txBody>
                    <a:bodyPr/>
                    <a:lstStyle/>
                    <a:p>
                      <a:pPr marL="0" lvl="0" indent="0" algn="r" rtl="0">
                        <a:spcBef>
                          <a:spcPts val="0"/>
                        </a:spcBef>
                        <a:spcAft>
                          <a:spcPts val="0"/>
                        </a:spcAft>
                        <a:buNone/>
                      </a:pPr>
                      <a:r>
                        <a:rPr lang="en" sz="800">
                          <a:solidFill>
                            <a:schemeClr val="dk2"/>
                          </a:solidFill>
                          <a:latin typeface="Source Sans Pro"/>
                          <a:ea typeface="Source Sans Pro"/>
                          <a:cs typeface="Source Sans Pro"/>
                          <a:sym typeface="Source Sans Pro"/>
                        </a:rPr>
                        <a:t>13:30 - 14:15</a:t>
                      </a:r>
                      <a:endParaRPr sz="800">
                        <a:solidFill>
                          <a:schemeClr val="dk2"/>
                        </a:solidFill>
                        <a:latin typeface="Source Sans Pro"/>
                        <a:ea typeface="Source Sans Pro"/>
                        <a:cs typeface="Source Sans Pro"/>
                        <a:sym typeface="Source Sans Pro"/>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800">
                          <a:solidFill>
                            <a:schemeClr val="dk1"/>
                          </a:solidFill>
                          <a:latin typeface="Source Sans Pro"/>
                          <a:ea typeface="Source Sans Pro"/>
                          <a:cs typeface="Source Sans Pro"/>
                          <a:sym typeface="Source Sans Pro"/>
                        </a:rPr>
                        <a:t>Task</a:t>
                      </a:r>
                      <a:endParaRPr sz="800">
                        <a:solidFill>
                          <a:schemeClr val="dk1"/>
                        </a:solidFill>
                        <a:latin typeface="Source Sans Pro"/>
                        <a:ea typeface="Source Sans Pro"/>
                        <a:cs typeface="Source Sans Pro"/>
                        <a:sym typeface="Source Sans Pro"/>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Source Sans Pro"/>
                          <a:ea typeface="Source Sans Pro"/>
                          <a:cs typeface="Source Sans Pro"/>
                          <a:sym typeface="Source Sans Pro"/>
                        </a:rPr>
                        <a:t>Task</a:t>
                      </a:r>
                      <a:endParaRPr sz="800">
                        <a:solidFill>
                          <a:schemeClr val="dk1"/>
                        </a:solidFill>
                        <a:latin typeface="Source Sans Pro"/>
                        <a:ea typeface="Source Sans Pro"/>
                        <a:cs typeface="Source Sans Pro"/>
                        <a:sym typeface="Source Sans Pro"/>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Source Sans Pro"/>
                          <a:ea typeface="Source Sans Pro"/>
                          <a:cs typeface="Source Sans Pro"/>
                          <a:sym typeface="Source Sans Pro"/>
                        </a:rPr>
                        <a:t>Task</a:t>
                      </a:r>
                      <a:endParaRPr sz="800">
                        <a:solidFill>
                          <a:schemeClr val="dk1"/>
                        </a:solidFill>
                        <a:latin typeface="Source Sans Pro"/>
                        <a:ea typeface="Source Sans Pro"/>
                        <a:cs typeface="Source Sans Pro"/>
                        <a:sym typeface="Source Sans Pro"/>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Source Sans Pro"/>
                          <a:ea typeface="Source Sans Pro"/>
                          <a:cs typeface="Source Sans Pro"/>
                          <a:sym typeface="Source Sans Pro"/>
                        </a:rPr>
                        <a:t>Task</a:t>
                      </a:r>
                      <a:endParaRPr sz="800">
                        <a:solidFill>
                          <a:schemeClr val="dk1"/>
                        </a:solidFill>
                        <a:latin typeface="Source Sans Pro"/>
                        <a:ea typeface="Source Sans Pro"/>
                        <a:cs typeface="Source Sans Pro"/>
                        <a:sym typeface="Source Sans Pro"/>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Source Sans Pro"/>
                          <a:ea typeface="Source Sans Pro"/>
                          <a:cs typeface="Source Sans Pro"/>
                          <a:sym typeface="Source Sans Pro"/>
                        </a:rPr>
                        <a:t>Task</a:t>
                      </a:r>
                      <a:endParaRPr sz="800">
                        <a:solidFill>
                          <a:schemeClr val="dk1"/>
                        </a:solidFill>
                        <a:latin typeface="Source Sans Pro"/>
                        <a:ea typeface="Source Sans Pro"/>
                        <a:cs typeface="Source Sans Pro"/>
                        <a:sym typeface="Source Sans Pro"/>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Source Sans Pro"/>
                          <a:ea typeface="Source Sans Pro"/>
                          <a:cs typeface="Source Sans Pro"/>
                          <a:sym typeface="Source Sans Pro"/>
                        </a:rPr>
                        <a:t>Task</a:t>
                      </a:r>
                      <a:endParaRPr sz="800">
                        <a:solidFill>
                          <a:schemeClr val="dk1"/>
                        </a:solidFill>
                        <a:latin typeface="Source Sans Pro"/>
                        <a:ea typeface="Source Sans Pro"/>
                        <a:cs typeface="Source Sans Pro"/>
                        <a:sym typeface="Source Sans Pro"/>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Source Sans Pro"/>
                          <a:ea typeface="Source Sans Pro"/>
                          <a:cs typeface="Source Sans Pro"/>
                          <a:sym typeface="Source Sans Pro"/>
                        </a:rPr>
                        <a:t>Task</a:t>
                      </a:r>
                      <a:endParaRPr sz="800">
                        <a:solidFill>
                          <a:schemeClr val="dk1"/>
                        </a:solidFill>
                        <a:latin typeface="Source Sans Pro"/>
                        <a:ea typeface="Source Sans Pro"/>
                        <a:cs typeface="Source Sans Pro"/>
                        <a:sym typeface="Source Sans Pro"/>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5"/>
                  </a:ext>
                </a:extLst>
              </a:tr>
              <a:tr h="383150">
                <a:tc>
                  <a:txBody>
                    <a:bodyPr/>
                    <a:lstStyle/>
                    <a:p>
                      <a:pPr marL="0" lvl="0" indent="0" algn="r" rtl="0">
                        <a:spcBef>
                          <a:spcPts val="0"/>
                        </a:spcBef>
                        <a:spcAft>
                          <a:spcPts val="0"/>
                        </a:spcAft>
                        <a:buNone/>
                      </a:pPr>
                      <a:r>
                        <a:rPr lang="en" sz="800">
                          <a:solidFill>
                            <a:schemeClr val="dk2"/>
                          </a:solidFill>
                          <a:latin typeface="Source Sans Pro"/>
                          <a:ea typeface="Source Sans Pro"/>
                          <a:cs typeface="Source Sans Pro"/>
                          <a:sym typeface="Source Sans Pro"/>
                        </a:rPr>
                        <a:t>14:30 - 15:15</a:t>
                      </a:r>
                      <a:endParaRPr sz="800">
                        <a:solidFill>
                          <a:schemeClr val="dk2"/>
                        </a:solidFill>
                        <a:latin typeface="Source Sans Pro"/>
                        <a:ea typeface="Source Sans Pro"/>
                        <a:cs typeface="Source Sans Pro"/>
                        <a:sym typeface="Source Sans Pro"/>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800">
                          <a:solidFill>
                            <a:schemeClr val="dk1"/>
                          </a:solidFill>
                          <a:latin typeface="Source Sans Pro"/>
                          <a:ea typeface="Source Sans Pro"/>
                          <a:cs typeface="Source Sans Pro"/>
                          <a:sym typeface="Source Sans Pro"/>
                        </a:rPr>
                        <a:t>Task</a:t>
                      </a:r>
                      <a:endParaRPr sz="800">
                        <a:solidFill>
                          <a:schemeClr val="dk1"/>
                        </a:solidFill>
                        <a:latin typeface="Source Sans Pro"/>
                        <a:ea typeface="Source Sans Pro"/>
                        <a:cs typeface="Source Sans Pro"/>
                        <a:sym typeface="Source Sans Pro"/>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Source Sans Pro"/>
                          <a:ea typeface="Source Sans Pro"/>
                          <a:cs typeface="Source Sans Pro"/>
                          <a:sym typeface="Source Sans Pro"/>
                        </a:rPr>
                        <a:t>Task</a:t>
                      </a:r>
                      <a:endParaRPr sz="800">
                        <a:solidFill>
                          <a:schemeClr val="dk1"/>
                        </a:solidFill>
                        <a:latin typeface="Source Sans Pro"/>
                        <a:ea typeface="Source Sans Pro"/>
                        <a:cs typeface="Source Sans Pro"/>
                        <a:sym typeface="Source Sans Pro"/>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Source Sans Pro"/>
                          <a:ea typeface="Source Sans Pro"/>
                          <a:cs typeface="Source Sans Pro"/>
                          <a:sym typeface="Source Sans Pro"/>
                        </a:rPr>
                        <a:t>Task</a:t>
                      </a:r>
                      <a:endParaRPr sz="800">
                        <a:solidFill>
                          <a:schemeClr val="dk1"/>
                        </a:solidFill>
                        <a:latin typeface="Source Sans Pro"/>
                        <a:ea typeface="Source Sans Pro"/>
                        <a:cs typeface="Source Sans Pro"/>
                        <a:sym typeface="Source Sans Pro"/>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Source Sans Pro"/>
                          <a:ea typeface="Source Sans Pro"/>
                          <a:cs typeface="Source Sans Pro"/>
                          <a:sym typeface="Source Sans Pro"/>
                        </a:rPr>
                        <a:t>Task</a:t>
                      </a:r>
                      <a:endParaRPr sz="800">
                        <a:solidFill>
                          <a:schemeClr val="dk1"/>
                        </a:solidFill>
                        <a:latin typeface="Source Sans Pro"/>
                        <a:ea typeface="Source Sans Pro"/>
                        <a:cs typeface="Source Sans Pro"/>
                        <a:sym typeface="Source Sans Pro"/>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Source Sans Pro"/>
                          <a:ea typeface="Source Sans Pro"/>
                          <a:cs typeface="Source Sans Pro"/>
                          <a:sym typeface="Source Sans Pro"/>
                        </a:rPr>
                        <a:t>Task</a:t>
                      </a:r>
                      <a:endParaRPr sz="800">
                        <a:solidFill>
                          <a:schemeClr val="dk1"/>
                        </a:solidFill>
                        <a:latin typeface="Source Sans Pro"/>
                        <a:ea typeface="Source Sans Pro"/>
                        <a:cs typeface="Source Sans Pro"/>
                        <a:sym typeface="Source Sans Pro"/>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Source Sans Pro"/>
                          <a:ea typeface="Source Sans Pro"/>
                          <a:cs typeface="Source Sans Pro"/>
                          <a:sym typeface="Source Sans Pro"/>
                        </a:rPr>
                        <a:t>Task</a:t>
                      </a:r>
                      <a:endParaRPr sz="800">
                        <a:solidFill>
                          <a:schemeClr val="dk1"/>
                        </a:solidFill>
                        <a:latin typeface="Source Sans Pro"/>
                        <a:ea typeface="Source Sans Pro"/>
                        <a:cs typeface="Source Sans Pro"/>
                        <a:sym typeface="Source Sans Pro"/>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Source Sans Pro"/>
                          <a:ea typeface="Source Sans Pro"/>
                          <a:cs typeface="Source Sans Pro"/>
                          <a:sym typeface="Source Sans Pro"/>
                        </a:rPr>
                        <a:t>Task</a:t>
                      </a:r>
                      <a:endParaRPr sz="800">
                        <a:solidFill>
                          <a:schemeClr val="dk1"/>
                        </a:solidFill>
                        <a:latin typeface="Source Sans Pro"/>
                        <a:ea typeface="Source Sans Pro"/>
                        <a:cs typeface="Source Sans Pro"/>
                        <a:sym typeface="Source Sans Pro"/>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6"/>
                  </a:ext>
                </a:extLst>
              </a:tr>
              <a:tr h="383150">
                <a:tc>
                  <a:txBody>
                    <a:bodyPr/>
                    <a:lstStyle/>
                    <a:p>
                      <a:pPr marL="0" lvl="0" indent="0" algn="r" rtl="0">
                        <a:spcBef>
                          <a:spcPts val="0"/>
                        </a:spcBef>
                        <a:spcAft>
                          <a:spcPts val="0"/>
                        </a:spcAft>
                        <a:buNone/>
                      </a:pPr>
                      <a:r>
                        <a:rPr lang="en" sz="800">
                          <a:solidFill>
                            <a:schemeClr val="dk2"/>
                          </a:solidFill>
                          <a:latin typeface="Source Sans Pro"/>
                          <a:ea typeface="Source Sans Pro"/>
                          <a:cs typeface="Source Sans Pro"/>
                          <a:sym typeface="Source Sans Pro"/>
                        </a:rPr>
                        <a:t>15:30 - 16:15</a:t>
                      </a:r>
                      <a:endParaRPr sz="800">
                        <a:solidFill>
                          <a:schemeClr val="dk2"/>
                        </a:solidFill>
                        <a:latin typeface="Source Sans Pro"/>
                        <a:ea typeface="Source Sans Pro"/>
                        <a:cs typeface="Source Sans Pro"/>
                        <a:sym typeface="Source Sans Pro"/>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800">
                          <a:solidFill>
                            <a:schemeClr val="dk1"/>
                          </a:solidFill>
                          <a:latin typeface="Source Sans Pro"/>
                          <a:ea typeface="Source Sans Pro"/>
                          <a:cs typeface="Source Sans Pro"/>
                          <a:sym typeface="Source Sans Pro"/>
                        </a:rPr>
                        <a:t>Task</a:t>
                      </a:r>
                      <a:endParaRPr sz="800">
                        <a:solidFill>
                          <a:schemeClr val="dk1"/>
                        </a:solidFill>
                        <a:latin typeface="Source Sans Pro"/>
                        <a:ea typeface="Source Sans Pro"/>
                        <a:cs typeface="Source Sans Pro"/>
                        <a:sym typeface="Source Sans Pro"/>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Source Sans Pro"/>
                          <a:ea typeface="Source Sans Pro"/>
                          <a:cs typeface="Source Sans Pro"/>
                          <a:sym typeface="Source Sans Pro"/>
                        </a:rPr>
                        <a:t>Task</a:t>
                      </a:r>
                      <a:endParaRPr sz="800">
                        <a:solidFill>
                          <a:schemeClr val="dk1"/>
                        </a:solidFill>
                        <a:latin typeface="Source Sans Pro"/>
                        <a:ea typeface="Source Sans Pro"/>
                        <a:cs typeface="Source Sans Pro"/>
                        <a:sym typeface="Source Sans Pro"/>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Source Sans Pro"/>
                          <a:ea typeface="Source Sans Pro"/>
                          <a:cs typeface="Source Sans Pro"/>
                          <a:sym typeface="Source Sans Pro"/>
                        </a:rPr>
                        <a:t>Task</a:t>
                      </a:r>
                      <a:endParaRPr sz="800">
                        <a:solidFill>
                          <a:schemeClr val="dk1"/>
                        </a:solidFill>
                        <a:latin typeface="Source Sans Pro"/>
                        <a:ea typeface="Source Sans Pro"/>
                        <a:cs typeface="Source Sans Pro"/>
                        <a:sym typeface="Source Sans Pro"/>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Source Sans Pro"/>
                          <a:ea typeface="Source Sans Pro"/>
                          <a:cs typeface="Source Sans Pro"/>
                          <a:sym typeface="Source Sans Pro"/>
                        </a:rPr>
                        <a:t>Task</a:t>
                      </a:r>
                      <a:endParaRPr sz="800">
                        <a:solidFill>
                          <a:schemeClr val="dk1"/>
                        </a:solidFill>
                        <a:latin typeface="Source Sans Pro"/>
                        <a:ea typeface="Source Sans Pro"/>
                        <a:cs typeface="Source Sans Pro"/>
                        <a:sym typeface="Source Sans Pro"/>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Source Sans Pro"/>
                          <a:ea typeface="Source Sans Pro"/>
                          <a:cs typeface="Source Sans Pro"/>
                          <a:sym typeface="Source Sans Pro"/>
                        </a:rPr>
                        <a:t>Task</a:t>
                      </a:r>
                      <a:endParaRPr sz="800">
                        <a:solidFill>
                          <a:schemeClr val="dk1"/>
                        </a:solidFill>
                        <a:latin typeface="Source Sans Pro"/>
                        <a:ea typeface="Source Sans Pro"/>
                        <a:cs typeface="Source Sans Pro"/>
                        <a:sym typeface="Source Sans Pro"/>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Source Sans Pro"/>
                          <a:ea typeface="Source Sans Pro"/>
                          <a:cs typeface="Source Sans Pro"/>
                          <a:sym typeface="Source Sans Pro"/>
                        </a:rPr>
                        <a:t>Task</a:t>
                      </a:r>
                      <a:endParaRPr sz="800">
                        <a:solidFill>
                          <a:schemeClr val="dk1"/>
                        </a:solidFill>
                        <a:latin typeface="Source Sans Pro"/>
                        <a:ea typeface="Source Sans Pro"/>
                        <a:cs typeface="Source Sans Pro"/>
                        <a:sym typeface="Source Sans Pro"/>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Source Sans Pro"/>
                          <a:ea typeface="Source Sans Pro"/>
                          <a:cs typeface="Source Sans Pro"/>
                          <a:sym typeface="Source Sans Pro"/>
                        </a:rPr>
                        <a:t>Task</a:t>
                      </a:r>
                      <a:endParaRPr sz="800">
                        <a:solidFill>
                          <a:schemeClr val="dk1"/>
                        </a:solidFill>
                        <a:latin typeface="Source Sans Pro"/>
                        <a:ea typeface="Source Sans Pro"/>
                        <a:cs typeface="Source Sans Pro"/>
                        <a:sym typeface="Source Sans Pro"/>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Tree>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show="0">
  <p:cSld>
    <p:bg>
      <p:bgPr>
        <a:solidFill>
          <a:srgbClr val="CFD8DC"/>
        </a:solidFill>
        <a:effectLst/>
      </p:bgPr>
    </p:bg>
    <p:spTree>
      <p:nvGrpSpPr>
        <p:cNvPr id="1" name="Shape 709"/>
        <p:cNvGrpSpPr/>
        <p:nvPr/>
      </p:nvGrpSpPr>
      <p:grpSpPr>
        <a:xfrm>
          <a:off x="0" y="0"/>
          <a:ext cx="0" cy="0"/>
          <a:chOff x="0" y="0"/>
          <a:chExt cx="0" cy="0"/>
        </a:xfrm>
      </p:grpSpPr>
      <p:sp>
        <p:nvSpPr>
          <p:cNvPr id="710" name="Google Shape;710;p48"/>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95</a:t>
            </a:fld>
            <a:endParaRPr/>
          </a:p>
        </p:txBody>
      </p:sp>
      <p:sp>
        <p:nvSpPr>
          <p:cNvPr id="711" name="Google Shape;711;p48"/>
          <p:cNvSpPr txBox="1"/>
          <p:nvPr/>
        </p:nvSpPr>
        <p:spPr>
          <a:xfrm>
            <a:off x="6324775" y="383850"/>
            <a:ext cx="2592000" cy="152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 sz="900" b="1">
                <a:solidFill>
                  <a:srgbClr val="263238"/>
                </a:solidFill>
                <a:latin typeface="Source Sans Pro"/>
                <a:ea typeface="Source Sans Pro"/>
                <a:cs typeface="Source Sans Pro"/>
                <a:sym typeface="Source Sans Pro"/>
              </a:rPr>
              <a:t>SlidesCarnival icons are editable shapes</a:t>
            </a:r>
            <a:r>
              <a:rPr lang="en" sz="900">
                <a:solidFill>
                  <a:srgbClr val="263238"/>
                </a:solidFill>
                <a:latin typeface="Source Sans Pro"/>
                <a:ea typeface="Source Sans Pro"/>
                <a:cs typeface="Source Sans Pro"/>
                <a:sym typeface="Source Sans Pro"/>
              </a:rPr>
              <a:t>. </a:t>
            </a:r>
            <a:endParaRPr sz="900">
              <a:solidFill>
                <a:srgbClr val="263238"/>
              </a:solidFill>
              <a:latin typeface="Source Sans Pro"/>
              <a:ea typeface="Source Sans Pro"/>
              <a:cs typeface="Source Sans Pro"/>
              <a:sym typeface="Source Sans Pro"/>
            </a:endParaRPr>
          </a:p>
          <a:p>
            <a:pPr marL="0" lvl="0" indent="0" algn="l" rtl="0">
              <a:spcBef>
                <a:spcPts val="0"/>
              </a:spcBef>
              <a:spcAft>
                <a:spcPts val="0"/>
              </a:spcAft>
              <a:buClr>
                <a:srgbClr val="000000"/>
              </a:buClr>
              <a:buSzPts val="1100"/>
              <a:buFont typeface="Arial"/>
              <a:buNone/>
            </a:pPr>
            <a:endParaRPr sz="900">
              <a:solidFill>
                <a:srgbClr val="263238"/>
              </a:solidFill>
              <a:latin typeface="Source Sans Pro"/>
              <a:ea typeface="Source Sans Pro"/>
              <a:cs typeface="Source Sans Pro"/>
              <a:sym typeface="Source Sans Pro"/>
            </a:endParaRPr>
          </a:p>
          <a:p>
            <a:pPr marL="0" lvl="0" indent="0" algn="l" rtl="0">
              <a:spcBef>
                <a:spcPts val="0"/>
              </a:spcBef>
              <a:spcAft>
                <a:spcPts val="0"/>
              </a:spcAft>
              <a:buClr>
                <a:srgbClr val="000000"/>
              </a:buClr>
              <a:buSzPts val="1100"/>
              <a:buFont typeface="Arial"/>
              <a:buNone/>
            </a:pPr>
            <a:r>
              <a:rPr lang="en" sz="900">
                <a:solidFill>
                  <a:srgbClr val="263238"/>
                </a:solidFill>
                <a:latin typeface="Source Sans Pro"/>
                <a:ea typeface="Source Sans Pro"/>
                <a:cs typeface="Source Sans Pro"/>
                <a:sym typeface="Source Sans Pro"/>
              </a:rPr>
              <a:t>This means that you can:</a:t>
            </a:r>
            <a:endParaRPr sz="900">
              <a:solidFill>
                <a:srgbClr val="263238"/>
              </a:solidFill>
              <a:latin typeface="Source Sans Pro"/>
              <a:ea typeface="Source Sans Pro"/>
              <a:cs typeface="Source Sans Pro"/>
              <a:sym typeface="Source Sans Pro"/>
            </a:endParaRPr>
          </a:p>
          <a:p>
            <a:pPr marL="457200" lvl="0" indent="-285750" algn="l" rtl="0">
              <a:spcBef>
                <a:spcPts val="0"/>
              </a:spcBef>
              <a:spcAft>
                <a:spcPts val="0"/>
              </a:spcAft>
              <a:buClr>
                <a:srgbClr val="263238"/>
              </a:buClr>
              <a:buSzPts val="900"/>
              <a:buFont typeface="Source Sans Pro"/>
              <a:buChar char="●"/>
            </a:pPr>
            <a:r>
              <a:rPr lang="en" sz="900">
                <a:solidFill>
                  <a:srgbClr val="263238"/>
                </a:solidFill>
                <a:latin typeface="Source Sans Pro"/>
                <a:ea typeface="Source Sans Pro"/>
                <a:cs typeface="Source Sans Pro"/>
                <a:sym typeface="Source Sans Pro"/>
              </a:rPr>
              <a:t>Resize them without losing quality.</a:t>
            </a:r>
            <a:endParaRPr sz="900">
              <a:solidFill>
                <a:srgbClr val="263238"/>
              </a:solidFill>
              <a:latin typeface="Source Sans Pro"/>
              <a:ea typeface="Source Sans Pro"/>
              <a:cs typeface="Source Sans Pro"/>
              <a:sym typeface="Source Sans Pro"/>
            </a:endParaRPr>
          </a:p>
          <a:p>
            <a:pPr marL="457200" lvl="0" indent="-285750" algn="l" rtl="0">
              <a:spcBef>
                <a:spcPts val="0"/>
              </a:spcBef>
              <a:spcAft>
                <a:spcPts val="0"/>
              </a:spcAft>
              <a:buClr>
                <a:srgbClr val="263238"/>
              </a:buClr>
              <a:buSzPts val="900"/>
              <a:buFont typeface="Source Sans Pro"/>
              <a:buChar char="●"/>
            </a:pPr>
            <a:r>
              <a:rPr lang="en" sz="900">
                <a:solidFill>
                  <a:srgbClr val="263238"/>
                </a:solidFill>
                <a:latin typeface="Source Sans Pro"/>
                <a:ea typeface="Source Sans Pro"/>
                <a:cs typeface="Source Sans Pro"/>
                <a:sym typeface="Source Sans Pro"/>
              </a:rPr>
              <a:t>Change line color, width and style.</a:t>
            </a:r>
            <a:endParaRPr sz="900">
              <a:solidFill>
                <a:srgbClr val="263238"/>
              </a:solidFill>
              <a:latin typeface="Source Sans Pro"/>
              <a:ea typeface="Source Sans Pro"/>
              <a:cs typeface="Source Sans Pro"/>
              <a:sym typeface="Source Sans Pro"/>
            </a:endParaRPr>
          </a:p>
          <a:p>
            <a:pPr marL="0" lvl="0" indent="0" algn="l" rtl="0">
              <a:spcBef>
                <a:spcPts val="0"/>
              </a:spcBef>
              <a:spcAft>
                <a:spcPts val="0"/>
              </a:spcAft>
              <a:buNone/>
            </a:pPr>
            <a:endParaRPr sz="900">
              <a:solidFill>
                <a:srgbClr val="263238"/>
              </a:solidFill>
              <a:latin typeface="Source Sans Pro"/>
              <a:ea typeface="Source Sans Pro"/>
              <a:cs typeface="Source Sans Pro"/>
              <a:sym typeface="Source Sans Pro"/>
            </a:endParaRPr>
          </a:p>
          <a:p>
            <a:pPr marL="0" lvl="0" indent="0" algn="l" rtl="0">
              <a:spcBef>
                <a:spcPts val="0"/>
              </a:spcBef>
              <a:spcAft>
                <a:spcPts val="0"/>
              </a:spcAft>
              <a:buNone/>
            </a:pPr>
            <a:r>
              <a:rPr lang="en" sz="900">
                <a:solidFill>
                  <a:srgbClr val="263238"/>
                </a:solidFill>
                <a:latin typeface="Source Sans Pro"/>
                <a:ea typeface="Source Sans Pro"/>
                <a:cs typeface="Source Sans Pro"/>
                <a:sym typeface="Source Sans Pro"/>
              </a:rPr>
              <a:t>Isn’t that nice? :)</a:t>
            </a:r>
            <a:endParaRPr sz="900">
              <a:solidFill>
                <a:srgbClr val="263238"/>
              </a:solidFill>
              <a:latin typeface="Source Sans Pro"/>
              <a:ea typeface="Source Sans Pro"/>
              <a:cs typeface="Source Sans Pro"/>
              <a:sym typeface="Source Sans Pro"/>
            </a:endParaRPr>
          </a:p>
          <a:p>
            <a:pPr marL="0" lvl="0" indent="0" algn="l" rtl="0">
              <a:spcBef>
                <a:spcPts val="0"/>
              </a:spcBef>
              <a:spcAft>
                <a:spcPts val="0"/>
              </a:spcAft>
              <a:buNone/>
            </a:pPr>
            <a:endParaRPr sz="900">
              <a:solidFill>
                <a:srgbClr val="263238"/>
              </a:solidFill>
              <a:latin typeface="Source Sans Pro"/>
              <a:ea typeface="Source Sans Pro"/>
              <a:cs typeface="Source Sans Pro"/>
              <a:sym typeface="Source Sans Pro"/>
            </a:endParaRPr>
          </a:p>
          <a:p>
            <a:pPr marL="0" lvl="0" indent="0" algn="l" rtl="0">
              <a:spcBef>
                <a:spcPts val="0"/>
              </a:spcBef>
              <a:spcAft>
                <a:spcPts val="0"/>
              </a:spcAft>
              <a:buNone/>
            </a:pPr>
            <a:r>
              <a:rPr lang="en" sz="900">
                <a:solidFill>
                  <a:srgbClr val="263238"/>
                </a:solidFill>
                <a:latin typeface="Source Sans Pro"/>
                <a:ea typeface="Source Sans Pro"/>
                <a:cs typeface="Source Sans Pro"/>
                <a:sym typeface="Source Sans Pro"/>
              </a:rPr>
              <a:t>Examples:</a:t>
            </a:r>
            <a:endParaRPr sz="900">
              <a:solidFill>
                <a:srgbClr val="263238"/>
              </a:solidFill>
              <a:latin typeface="Source Sans Pro"/>
              <a:ea typeface="Source Sans Pro"/>
              <a:cs typeface="Source Sans Pro"/>
              <a:sym typeface="Source Sans Pro"/>
            </a:endParaRPr>
          </a:p>
          <a:p>
            <a:pPr marL="0" lvl="0" indent="0" algn="l" rtl="0">
              <a:spcBef>
                <a:spcPts val="0"/>
              </a:spcBef>
              <a:spcAft>
                <a:spcPts val="0"/>
              </a:spcAft>
              <a:buClr>
                <a:srgbClr val="000000"/>
              </a:buClr>
              <a:buSzPts val="1100"/>
              <a:buFont typeface="Arial"/>
              <a:buNone/>
            </a:pPr>
            <a:endParaRPr sz="900">
              <a:solidFill>
                <a:srgbClr val="263238"/>
              </a:solidFill>
              <a:latin typeface="Source Sans Pro"/>
              <a:ea typeface="Source Sans Pro"/>
              <a:cs typeface="Source Sans Pro"/>
              <a:sym typeface="Source Sans Pro"/>
            </a:endParaRPr>
          </a:p>
          <a:p>
            <a:pPr marL="0" lvl="0" indent="0" algn="l" rtl="0">
              <a:spcBef>
                <a:spcPts val="0"/>
              </a:spcBef>
              <a:spcAft>
                <a:spcPts val="0"/>
              </a:spcAft>
              <a:buNone/>
            </a:pPr>
            <a:endParaRPr sz="900">
              <a:solidFill>
                <a:srgbClr val="263238"/>
              </a:solidFill>
              <a:latin typeface="Source Sans Pro"/>
              <a:ea typeface="Source Sans Pro"/>
              <a:cs typeface="Source Sans Pro"/>
              <a:sym typeface="Source Sans Pro"/>
            </a:endParaRPr>
          </a:p>
        </p:txBody>
      </p:sp>
      <p:grpSp>
        <p:nvGrpSpPr>
          <p:cNvPr id="712" name="Google Shape;712;p48"/>
          <p:cNvGrpSpPr/>
          <p:nvPr/>
        </p:nvGrpSpPr>
        <p:grpSpPr>
          <a:xfrm>
            <a:off x="424947" y="404794"/>
            <a:ext cx="342903" cy="447293"/>
            <a:chOff x="590250" y="244200"/>
            <a:chExt cx="407975" cy="532175"/>
          </a:xfrm>
        </p:grpSpPr>
        <p:sp>
          <p:nvSpPr>
            <p:cNvPr id="713" name="Google Shape;713;p48"/>
            <p:cNvSpPr/>
            <p:nvPr/>
          </p:nvSpPr>
          <p:spPr>
            <a:xfrm>
              <a:off x="623125" y="313625"/>
              <a:ext cx="375100" cy="462750"/>
            </a:xfrm>
            <a:custGeom>
              <a:avLst/>
              <a:gdLst/>
              <a:ahLst/>
              <a:cxnLst/>
              <a:rect l="l" t="t" r="r" b="b"/>
              <a:pathLst>
                <a:path w="15004" h="18510" fill="none" extrusionOk="0">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14" name="Google Shape;714;p48"/>
            <p:cNvSpPr/>
            <p:nvPr/>
          </p:nvSpPr>
          <p:spPr>
            <a:xfrm>
              <a:off x="590250" y="269775"/>
              <a:ext cx="377525" cy="462775"/>
            </a:xfrm>
            <a:custGeom>
              <a:avLst/>
              <a:gdLst/>
              <a:ahLst/>
              <a:cxnLst/>
              <a:rect l="l" t="t" r="r" b="b"/>
              <a:pathLst>
                <a:path w="15101" h="18511" fill="none" extrusionOk="0">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15" name="Google Shape;715;p48"/>
            <p:cNvSpPr/>
            <p:nvPr/>
          </p:nvSpPr>
          <p:spPr>
            <a:xfrm>
              <a:off x="796650" y="274025"/>
              <a:ext cx="45100" cy="45100"/>
            </a:xfrm>
            <a:custGeom>
              <a:avLst/>
              <a:gdLst/>
              <a:ahLst/>
              <a:cxnLst/>
              <a:rect l="l" t="t" r="r" b="b"/>
              <a:pathLst>
                <a:path w="1804" h="1804" fill="none" extrusionOk="0">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16" name="Google Shape;716;p48"/>
            <p:cNvSpPr/>
            <p:nvPr/>
          </p:nvSpPr>
          <p:spPr>
            <a:xfrm>
              <a:off x="713850" y="274025"/>
              <a:ext cx="45075" cy="45100"/>
            </a:xfrm>
            <a:custGeom>
              <a:avLst/>
              <a:gdLst/>
              <a:ahLst/>
              <a:cxnLst/>
              <a:rect l="l" t="t" r="r" b="b"/>
              <a:pathLst>
                <a:path w="1803" h="1804" fill="none" extrusionOk="0">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17" name="Google Shape;717;p48"/>
            <p:cNvSpPr/>
            <p:nvPr/>
          </p:nvSpPr>
          <p:spPr>
            <a:xfrm>
              <a:off x="631050" y="274025"/>
              <a:ext cx="45075" cy="45100"/>
            </a:xfrm>
            <a:custGeom>
              <a:avLst/>
              <a:gdLst/>
              <a:ahLst/>
              <a:cxnLst/>
              <a:rect l="l" t="t" r="r" b="b"/>
              <a:pathLst>
                <a:path w="1803" h="1804" fill="none" extrusionOk="0">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18" name="Google Shape;718;p48"/>
            <p:cNvSpPr/>
            <p:nvPr/>
          </p:nvSpPr>
          <p:spPr>
            <a:xfrm>
              <a:off x="649925" y="590050"/>
              <a:ext cx="133975" cy="25"/>
            </a:xfrm>
            <a:custGeom>
              <a:avLst/>
              <a:gdLst/>
              <a:ahLst/>
              <a:cxnLst/>
              <a:rect l="l" t="t" r="r" b="b"/>
              <a:pathLst>
                <a:path w="5359" h="1" fill="none" extrusionOk="0">
                  <a:moveTo>
                    <a:pt x="5358" y="0"/>
                  </a:move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19" name="Google Shape;719;p48"/>
            <p:cNvSpPr/>
            <p:nvPr/>
          </p:nvSpPr>
          <p:spPr>
            <a:xfrm>
              <a:off x="649925" y="534625"/>
              <a:ext cx="255750" cy="25"/>
            </a:xfrm>
            <a:custGeom>
              <a:avLst/>
              <a:gdLst/>
              <a:ahLst/>
              <a:cxnLst/>
              <a:rect l="l" t="t" r="r" b="b"/>
              <a:pathLst>
                <a:path w="10230" h="1" fill="none" extrusionOk="0">
                  <a:moveTo>
                    <a:pt x="10229" y="1"/>
                  </a:moveTo>
                  <a:lnTo>
                    <a:pt x="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20" name="Google Shape;720;p48"/>
            <p:cNvSpPr/>
            <p:nvPr/>
          </p:nvSpPr>
          <p:spPr>
            <a:xfrm>
              <a:off x="649925" y="479825"/>
              <a:ext cx="255750" cy="25"/>
            </a:xfrm>
            <a:custGeom>
              <a:avLst/>
              <a:gdLst/>
              <a:ahLst/>
              <a:cxnLst/>
              <a:rect l="l" t="t" r="r" b="b"/>
              <a:pathLst>
                <a:path w="10230" h="1" fill="none" extrusionOk="0">
                  <a:moveTo>
                    <a:pt x="10229" y="1"/>
                  </a:moveTo>
                  <a:lnTo>
                    <a:pt x="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21" name="Google Shape;721;p48"/>
            <p:cNvSpPr/>
            <p:nvPr/>
          </p:nvSpPr>
          <p:spPr>
            <a:xfrm>
              <a:off x="649925" y="424425"/>
              <a:ext cx="255750" cy="25"/>
            </a:xfrm>
            <a:custGeom>
              <a:avLst/>
              <a:gdLst/>
              <a:ahLst/>
              <a:cxnLst/>
              <a:rect l="l" t="t" r="r" b="b"/>
              <a:pathLst>
                <a:path w="10230" h="1" fill="none" extrusionOk="0">
                  <a:moveTo>
                    <a:pt x="10229" y="1"/>
                  </a:moveTo>
                  <a:lnTo>
                    <a:pt x="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22" name="Google Shape;722;p48"/>
            <p:cNvSpPr/>
            <p:nvPr/>
          </p:nvSpPr>
          <p:spPr>
            <a:xfrm>
              <a:off x="879475" y="274025"/>
              <a:ext cx="45075" cy="45100"/>
            </a:xfrm>
            <a:custGeom>
              <a:avLst/>
              <a:gdLst/>
              <a:ahLst/>
              <a:cxnLst/>
              <a:rect l="l" t="t" r="r" b="b"/>
              <a:pathLst>
                <a:path w="1803" h="1804" fill="none" extrusionOk="0">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23" name="Google Shape;723;p48"/>
            <p:cNvSpPr/>
            <p:nvPr/>
          </p:nvSpPr>
          <p:spPr>
            <a:xfrm>
              <a:off x="654800" y="244200"/>
              <a:ext cx="25" cy="51175"/>
            </a:xfrm>
            <a:custGeom>
              <a:avLst/>
              <a:gdLst/>
              <a:ahLst/>
              <a:cxnLst/>
              <a:rect l="l" t="t" r="r" b="b"/>
              <a:pathLst>
                <a:path w="1" h="2047" fill="none" extrusionOk="0">
                  <a:moveTo>
                    <a:pt x="0" y="1"/>
                  </a:moveTo>
                  <a:lnTo>
                    <a:pt x="0" y="2046"/>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24" name="Google Shape;724;p48"/>
            <p:cNvSpPr/>
            <p:nvPr/>
          </p:nvSpPr>
          <p:spPr>
            <a:xfrm>
              <a:off x="737600" y="244200"/>
              <a:ext cx="25" cy="51175"/>
            </a:xfrm>
            <a:custGeom>
              <a:avLst/>
              <a:gdLst/>
              <a:ahLst/>
              <a:cxnLst/>
              <a:rect l="l" t="t" r="r" b="b"/>
              <a:pathLst>
                <a:path w="1" h="2047" fill="none" extrusionOk="0">
                  <a:moveTo>
                    <a:pt x="1" y="1"/>
                  </a:moveTo>
                  <a:lnTo>
                    <a:pt x="1" y="2046"/>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25" name="Google Shape;725;p48"/>
            <p:cNvSpPr/>
            <p:nvPr/>
          </p:nvSpPr>
          <p:spPr>
            <a:xfrm>
              <a:off x="820400" y="244200"/>
              <a:ext cx="25" cy="51175"/>
            </a:xfrm>
            <a:custGeom>
              <a:avLst/>
              <a:gdLst/>
              <a:ahLst/>
              <a:cxnLst/>
              <a:rect l="l" t="t" r="r" b="b"/>
              <a:pathLst>
                <a:path w="1" h="2047" fill="none" extrusionOk="0">
                  <a:moveTo>
                    <a:pt x="1" y="1"/>
                  </a:moveTo>
                  <a:lnTo>
                    <a:pt x="1" y="2046"/>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26" name="Google Shape;726;p48"/>
            <p:cNvSpPr/>
            <p:nvPr/>
          </p:nvSpPr>
          <p:spPr>
            <a:xfrm>
              <a:off x="903225" y="244200"/>
              <a:ext cx="25" cy="51175"/>
            </a:xfrm>
            <a:custGeom>
              <a:avLst/>
              <a:gdLst/>
              <a:ahLst/>
              <a:cxnLst/>
              <a:rect l="l" t="t" r="r" b="b"/>
              <a:pathLst>
                <a:path w="1" h="2047" fill="none" extrusionOk="0">
                  <a:moveTo>
                    <a:pt x="0" y="1"/>
                  </a:moveTo>
                  <a:lnTo>
                    <a:pt x="0" y="2046"/>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27" name="Google Shape;727;p48"/>
          <p:cNvGrpSpPr/>
          <p:nvPr/>
        </p:nvGrpSpPr>
        <p:grpSpPr>
          <a:xfrm>
            <a:off x="977639" y="470816"/>
            <a:ext cx="372594" cy="310144"/>
            <a:chOff x="1247825" y="322750"/>
            <a:chExt cx="443300" cy="369000"/>
          </a:xfrm>
        </p:grpSpPr>
        <p:sp>
          <p:nvSpPr>
            <p:cNvPr id="728" name="Google Shape;728;p48"/>
            <p:cNvSpPr/>
            <p:nvPr/>
          </p:nvSpPr>
          <p:spPr>
            <a:xfrm>
              <a:off x="1247825" y="322750"/>
              <a:ext cx="443300" cy="369000"/>
            </a:xfrm>
            <a:custGeom>
              <a:avLst/>
              <a:gdLst/>
              <a:ahLst/>
              <a:cxnLst/>
              <a:rect l="l" t="t" r="r" b="b"/>
              <a:pathLst>
                <a:path w="17732" h="14760" fill="none" extrusionOk="0">
                  <a:moveTo>
                    <a:pt x="16952" y="2558"/>
                  </a:moveTo>
                  <a:lnTo>
                    <a:pt x="13664" y="2558"/>
                  </a:lnTo>
                  <a:lnTo>
                    <a:pt x="13226" y="755"/>
                  </a:lnTo>
                  <a:lnTo>
                    <a:pt x="13226" y="755"/>
                  </a:lnTo>
                  <a:lnTo>
                    <a:pt x="13177" y="609"/>
                  </a:lnTo>
                  <a:lnTo>
                    <a:pt x="13104" y="463"/>
                  </a:lnTo>
                  <a:lnTo>
                    <a:pt x="13006" y="317"/>
                  </a:lnTo>
                  <a:lnTo>
                    <a:pt x="12885" y="220"/>
                  </a:lnTo>
                  <a:lnTo>
                    <a:pt x="12739" y="122"/>
                  </a:lnTo>
                  <a:lnTo>
                    <a:pt x="12592" y="49"/>
                  </a:lnTo>
                  <a:lnTo>
                    <a:pt x="12446" y="0"/>
                  </a:lnTo>
                  <a:lnTo>
                    <a:pt x="12276" y="0"/>
                  </a:lnTo>
                  <a:lnTo>
                    <a:pt x="5456" y="0"/>
                  </a:lnTo>
                  <a:lnTo>
                    <a:pt x="5456" y="0"/>
                  </a:lnTo>
                  <a:lnTo>
                    <a:pt x="5286" y="0"/>
                  </a:lnTo>
                  <a:lnTo>
                    <a:pt x="5140" y="49"/>
                  </a:lnTo>
                  <a:lnTo>
                    <a:pt x="4994" y="122"/>
                  </a:lnTo>
                  <a:lnTo>
                    <a:pt x="4848" y="220"/>
                  </a:lnTo>
                  <a:lnTo>
                    <a:pt x="4726" y="317"/>
                  </a:lnTo>
                  <a:lnTo>
                    <a:pt x="4628" y="463"/>
                  </a:lnTo>
                  <a:lnTo>
                    <a:pt x="4555" y="609"/>
                  </a:lnTo>
                  <a:lnTo>
                    <a:pt x="4507" y="755"/>
                  </a:lnTo>
                  <a:lnTo>
                    <a:pt x="4068" y="2558"/>
                  </a:lnTo>
                  <a:lnTo>
                    <a:pt x="3240" y="2558"/>
                  </a:lnTo>
                  <a:lnTo>
                    <a:pt x="3240" y="2558"/>
                  </a:lnTo>
                  <a:lnTo>
                    <a:pt x="3240" y="2558"/>
                  </a:lnTo>
                  <a:lnTo>
                    <a:pt x="3240" y="2460"/>
                  </a:lnTo>
                  <a:lnTo>
                    <a:pt x="3216" y="2363"/>
                  </a:lnTo>
                  <a:lnTo>
                    <a:pt x="3167" y="2290"/>
                  </a:lnTo>
                  <a:lnTo>
                    <a:pt x="3094" y="2217"/>
                  </a:lnTo>
                  <a:lnTo>
                    <a:pt x="3045" y="2144"/>
                  </a:lnTo>
                  <a:lnTo>
                    <a:pt x="2948" y="2119"/>
                  </a:lnTo>
                  <a:lnTo>
                    <a:pt x="2850" y="2071"/>
                  </a:lnTo>
                  <a:lnTo>
                    <a:pt x="2753" y="2071"/>
                  </a:lnTo>
                  <a:lnTo>
                    <a:pt x="2047" y="2071"/>
                  </a:lnTo>
                  <a:lnTo>
                    <a:pt x="2047" y="2071"/>
                  </a:lnTo>
                  <a:lnTo>
                    <a:pt x="1949" y="2071"/>
                  </a:lnTo>
                  <a:lnTo>
                    <a:pt x="1852" y="2119"/>
                  </a:lnTo>
                  <a:lnTo>
                    <a:pt x="1779" y="2144"/>
                  </a:lnTo>
                  <a:lnTo>
                    <a:pt x="1706" y="2217"/>
                  </a:lnTo>
                  <a:lnTo>
                    <a:pt x="1633" y="2290"/>
                  </a:lnTo>
                  <a:lnTo>
                    <a:pt x="1608" y="2363"/>
                  </a:lnTo>
                  <a:lnTo>
                    <a:pt x="1560" y="2460"/>
                  </a:lnTo>
                  <a:lnTo>
                    <a:pt x="1560" y="2558"/>
                  </a:lnTo>
                  <a:lnTo>
                    <a:pt x="1560" y="2558"/>
                  </a:lnTo>
                  <a:lnTo>
                    <a:pt x="780" y="2558"/>
                  </a:lnTo>
                  <a:lnTo>
                    <a:pt x="780" y="2558"/>
                  </a:lnTo>
                  <a:lnTo>
                    <a:pt x="634" y="2582"/>
                  </a:lnTo>
                  <a:lnTo>
                    <a:pt x="488" y="2631"/>
                  </a:lnTo>
                  <a:lnTo>
                    <a:pt x="342" y="2679"/>
                  </a:lnTo>
                  <a:lnTo>
                    <a:pt x="220" y="2777"/>
                  </a:lnTo>
                  <a:lnTo>
                    <a:pt x="123" y="2899"/>
                  </a:lnTo>
                  <a:lnTo>
                    <a:pt x="74" y="3045"/>
                  </a:lnTo>
                  <a:lnTo>
                    <a:pt x="25" y="3191"/>
                  </a:lnTo>
                  <a:lnTo>
                    <a:pt x="1" y="3337"/>
                  </a:lnTo>
                  <a:lnTo>
                    <a:pt x="1" y="13980"/>
                  </a:lnTo>
                  <a:lnTo>
                    <a:pt x="1" y="13980"/>
                  </a:lnTo>
                  <a:lnTo>
                    <a:pt x="25" y="14151"/>
                  </a:lnTo>
                  <a:lnTo>
                    <a:pt x="74" y="14297"/>
                  </a:lnTo>
                  <a:lnTo>
                    <a:pt x="123" y="14418"/>
                  </a:lnTo>
                  <a:lnTo>
                    <a:pt x="220" y="14540"/>
                  </a:lnTo>
                  <a:lnTo>
                    <a:pt x="342" y="14638"/>
                  </a:lnTo>
                  <a:lnTo>
                    <a:pt x="488" y="14711"/>
                  </a:lnTo>
                  <a:lnTo>
                    <a:pt x="634" y="14759"/>
                  </a:lnTo>
                  <a:lnTo>
                    <a:pt x="780" y="14759"/>
                  </a:lnTo>
                  <a:lnTo>
                    <a:pt x="16952" y="14759"/>
                  </a:lnTo>
                  <a:lnTo>
                    <a:pt x="16952" y="14759"/>
                  </a:lnTo>
                  <a:lnTo>
                    <a:pt x="17098" y="14759"/>
                  </a:lnTo>
                  <a:lnTo>
                    <a:pt x="17244" y="14711"/>
                  </a:lnTo>
                  <a:lnTo>
                    <a:pt x="17390" y="14638"/>
                  </a:lnTo>
                  <a:lnTo>
                    <a:pt x="17512" y="14540"/>
                  </a:lnTo>
                  <a:lnTo>
                    <a:pt x="17610" y="14418"/>
                  </a:lnTo>
                  <a:lnTo>
                    <a:pt x="17658" y="14297"/>
                  </a:lnTo>
                  <a:lnTo>
                    <a:pt x="17707" y="14151"/>
                  </a:lnTo>
                  <a:lnTo>
                    <a:pt x="17731" y="13980"/>
                  </a:lnTo>
                  <a:lnTo>
                    <a:pt x="17731" y="3337"/>
                  </a:lnTo>
                  <a:lnTo>
                    <a:pt x="17731" y="3337"/>
                  </a:lnTo>
                  <a:lnTo>
                    <a:pt x="17707" y="3191"/>
                  </a:lnTo>
                  <a:lnTo>
                    <a:pt x="17658" y="3045"/>
                  </a:lnTo>
                  <a:lnTo>
                    <a:pt x="17610" y="2899"/>
                  </a:lnTo>
                  <a:lnTo>
                    <a:pt x="17512" y="2777"/>
                  </a:lnTo>
                  <a:lnTo>
                    <a:pt x="17390" y="2679"/>
                  </a:lnTo>
                  <a:lnTo>
                    <a:pt x="17244" y="2631"/>
                  </a:lnTo>
                  <a:lnTo>
                    <a:pt x="17098" y="2582"/>
                  </a:lnTo>
                  <a:lnTo>
                    <a:pt x="16952" y="2558"/>
                  </a:lnTo>
                  <a:lnTo>
                    <a:pt x="16952" y="2558"/>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29" name="Google Shape;729;p48"/>
            <p:cNvSpPr/>
            <p:nvPr/>
          </p:nvSpPr>
          <p:spPr>
            <a:xfrm>
              <a:off x="1398225" y="386675"/>
              <a:ext cx="142500" cy="25"/>
            </a:xfrm>
            <a:custGeom>
              <a:avLst/>
              <a:gdLst/>
              <a:ahLst/>
              <a:cxnLst/>
              <a:rect l="l" t="t" r="r" b="b"/>
              <a:pathLst>
                <a:path w="5700" h="1" fill="none" extrusionOk="0">
                  <a:moveTo>
                    <a:pt x="5700" y="1"/>
                  </a:moveTo>
                  <a:lnTo>
                    <a:pt x="1"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30" name="Google Shape;730;p48"/>
            <p:cNvSpPr/>
            <p:nvPr/>
          </p:nvSpPr>
          <p:spPr>
            <a:xfrm>
              <a:off x="1370225" y="450000"/>
              <a:ext cx="198500" cy="197900"/>
            </a:xfrm>
            <a:custGeom>
              <a:avLst/>
              <a:gdLst/>
              <a:ahLst/>
              <a:cxnLst/>
              <a:rect l="l" t="t" r="r" b="b"/>
              <a:pathLst>
                <a:path w="7940" h="7916" fill="none" extrusionOk="0">
                  <a:moveTo>
                    <a:pt x="3970" y="7916"/>
                  </a:moveTo>
                  <a:lnTo>
                    <a:pt x="3970" y="7916"/>
                  </a:lnTo>
                  <a:lnTo>
                    <a:pt x="3556" y="7892"/>
                  </a:lnTo>
                  <a:lnTo>
                    <a:pt x="3166" y="7843"/>
                  </a:lnTo>
                  <a:lnTo>
                    <a:pt x="2801" y="7745"/>
                  </a:lnTo>
                  <a:lnTo>
                    <a:pt x="2436" y="7624"/>
                  </a:lnTo>
                  <a:lnTo>
                    <a:pt x="2070" y="7453"/>
                  </a:lnTo>
                  <a:lnTo>
                    <a:pt x="1754" y="7258"/>
                  </a:lnTo>
                  <a:lnTo>
                    <a:pt x="1462" y="7015"/>
                  </a:lnTo>
                  <a:lnTo>
                    <a:pt x="1169" y="6771"/>
                  </a:lnTo>
                  <a:lnTo>
                    <a:pt x="901" y="6479"/>
                  </a:lnTo>
                  <a:lnTo>
                    <a:pt x="682" y="6187"/>
                  </a:lnTo>
                  <a:lnTo>
                    <a:pt x="487" y="5846"/>
                  </a:lnTo>
                  <a:lnTo>
                    <a:pt x="317" y="5505"/>
                  </a:lnTo>
                  <a:lnTo>
                    <a:pt x="195" y="5139"/>
                  </a:lnTo>
                  <a:lnTo>
                    <a:pt x="98" y="4750"/>
                  </a:lnTo>
                  <a:lnTo>
                    <a:pt x="25" y="4360"/>
                  </a:lnTo>
                  <a:lnTo>
                    <a:pt x="0" y="3970"/>
                  </a:lnTo>
                  <a:lnTo>
                    <a:pt x="0" y="3970"/>
                  </a:lnTo>
                  <a:lnTo>
                    <a:pt x="25" y="3556"/>
                  </a:lnTo>
                  <a:lnTo>
                    <a:pt x="98" y="3167"/>
                  </a:lnTo>
                  <a:lnTo>
                    <a:pt x="195" y="2777"/>
                  </a:lnTo>
                  <a:lnTo>
                    <a:pt x="317" y="2412"/>
                  </a:lnTo>
                  <a:lnTo>
                    <a:pt x="487" y="2071"/>
                  </a:lnTo>
                  <a:lnTo>
                    <a:pt x="682" y="1754"/>
                  </a:lnTo>
                  <a:lnTo>
                    <a:pt x="901" y="1437"/>
                  </a:lnTo>
                  <a:lnTo>
                    <a:pt x="1169" y="1170"/>
                  </a:lnTo>
                  <a:lnTo>
                    <a:pt x="1462" y="902"/>
                  </a:lnTo>
                  <a:lnTo>
                    <a:pt x="1754" y="682"/>
                  </a:lnTo>
                  <a:lnTo>
                    <a:pt x="2070" y="488"/>
                  </a:lnTo>
                  <a:lnTo>
                    <a:pt x="2436" y="317"/>
                  </a:lnTo>
                  <a:lnTo>
                    <a:pt x="2801" y="171"/>
                  </a:lnTo>
                  <a:lnTo>
                    <a:pt x="3166" y="74"/>
                  </a:lnTo>
                  <a:lnTo>
                    <a:pt x="3556" y="25"/>
                  </a:lnTo>
                  <a:lnTo>
                    <a:pt x="3970" y="1"/>
                  </a:lnTo>
                  <a:lnTo>
                    <a:pt x="3970" y="1"/>
                  </a:lnTo>
                  <a:lnTo>
                    <a:pt x="4384" y="25"/>
                  </a:lnTo>
                  <a:lnTo>
                    <a:pt x="4774" y="74"/>
                  </a:lnTo>
                  <a:lnTo>
                    <a:pt x="5139" y="171"/>
                  </a:lnTo>
                  <a:lnTo>
                    <a:pt x="5505" y="317"/>
                  </a:lnTo>
                  <a:lnTo>
                    <a:pt x="5870" y="488"/>
                  </a:lnTo>
                  <a:lnTo>
                    <a:pt x="6186" y="682"/>
                  </a:lnTo>
                  <a:lnTo>
                    <a:pt x="6479" y="902"/>
                  </a:lnTo>
                  <a:lnTo>
                    <a:pt x="6771" y="1170"/>
                  </a:lnTo>
                  <a:lnTo>
                    <a:pt x="7039" y="1437"/>
                  </a:lnTo>
                  <a:lnTo>
                    <a:pt x="7258" y="1754"/>
                  </a:lnTo>
                  <a:lnTo>
                    <a:pt x="7453" y="2071"/>
                  </a:lnTo>
                  <a:lnTo>
                    <a:pt x="7623" y="2412"/>
                  </a:lnTo>
                  <a:lnTo>
                    <a:pt x="7745" y="2777"/>
                  </a:lnTo>
                  <a:lnTo>
                    <a:pt x="7843" y="3167"/>
                  </a:lnTo>
                  <a:lnTo>
                    <a:pt x="7916" y="3556"/>
                  </a:lnTo>
                  <a:lnTo>
                    <a:pt x="7940" y="3970"/>
                  </a:lnTo>
                  <a:lnTo>
                    <a:pt x="7940" y="3970"/>
                  </a:lnTo>
                  <a:lnTo>
                    <a:pt x="7916" y="4360"/>
                  </a:lnTo>
                  <a:lnTo>
                    <a:pt x="7843" y="4750"/>
                  </a:lnTo>
                  <a:lnTo>
                    <a:pt x="7745" y="5139"/>
                  </a:lnTo>
                  <a:lnTo>
                    <a:pt x="7623" y="5505"/>
                  </a:lnTo>
                  <a:lnTo>
                    <a:pt x="7453" y="5846"/>
                  </a:lnTo>
                  <a:lnTo>
                    <a:pt x="7258" y="6187"/>
                  </a:lnTo>
                  <a:lnTo>
                    <a:pt x="7039" y="6479"/>
                  </a:lnTo>
                  <a:lnTo>
                    <a:pt x="6771" y="6771"/>
                  </a:lnTo>
                  <a:lnTo>
                    <a:pt x="6479" y="7015"/>
                  </a:lnTo>
                  <a:lnTo>
                    <a:pt x="6186" y="7258"/>
                  </a:lnTo>
                  <a:lnTo>
                    <a:pt x="5870" y="7453"/>
                  </a:lnTo>
                  <a:lnTo>
                    <a:pt x="5505" y="7624"/>
                  </a:lnTo>
                  <a:lnTo>
                    <a:pt x="5139" y="7745"/>
                  </a:lnTo>
                  <a:lnTo>
                    <a:pt x="4774" y="7843"/>
                  </a:lnTo>
                  <a:lnTo>
                    <a:pt x="4384" y="7892"/>
                  </a:lnTo>
                  <a:lnTo>
                    <a:pt x="3970" y="7916"/>
                  </a:lnTo>
                  <a:lnTo>
                    <a:pt x="3970" y="7916"/>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31" name="Google Shape;731;p48"/>
            <p:cNvSpPr/>
            <p:nvPr/>
          </p:nvSpPr>
          <p:spPr>
            <a:xfrm>
              <a:off x="1403100" y="482875"/>
              <a:ext cx="132750" cy="132150"/>
            </a:xfrm>
            <a:custGeom>
              <a:avLst/>
              <a:gdLst/>
              <a:ahLst/>
              <a:cxnLst/>
              <a:rect l="l" t="t" r="r" b="b"/>
              <a:pathLst>
                <a:path w="5310" h="5286" fill="none" extrusionOk="0">
                  <a:moveTo>
                    <a:pt x="2655" y="5286"/>
                  </a:moveTo>
                  <a:lnTo>
                    <a:pt x="2655" y="5286"/>
                  </a:lnTo>
                  <a:lnTo>
                    <a:pt x="2387" y="5286"/>
                  </a:lnTo>
                  <a:lnTo>
                    <a:pt x="2119" y="5237"/>
                  </a:lnTo>
                  <a:lnTo>
                    <a:pt x="1876" y="5164"/>
                  </a:lnTo>
                  <a:lnTo>
                    <a:pt x="1632" y="5091"/>
                  </a:lnTo>
                  <a:lnTo>
                    <a:pt x="1389" y="4969"/>
                  </a:lnTo>
                  <a:lnTo>
                    <a:pt x="1169" y="4847"/>
                  </a:lnTo>
                  <a:lnTo>
                    <a:pt x="975" y="4677"/>
                  </a:lnTo>
                  <a:lnTo>
                    <a:pt x="780" y="4506"/>
                  </a:lnTo>
                  <a:lnTo>
                    <a:pt x="609" y="4336"/>
                  </a:lnTo>
                  <a:lnTo>
                    <a:pt x="463" y="4117"/>
                  </a:lnTo>
                  <a:lnTo>
                    <a:pt x="317" y="3897"/>
                  </a:lnTo>
                  <a:lnTo>
                    <a:pt x="220" y="3678"/>
                  </a:lnTo>
                  <a:lnTo>
                    <a:pt x="122" y="3435"/>
                  </a:lnTo>
                  <a:lnTo>
                    <a:pt x="74" y="3191"/>
                  </a:lnTo>
                  <a:lnTo>
                    <a:pt x="25" y="2923"/>
                  </a:lnTo>
                  <a:lnTo>
                    <a:pt x="0" y="2655"/>
                  </a:lnTo>
                  <a:lnTo>
                    <a:pt x="0" y="2655"/>
                  </a:lnTo>
                  <a:lnTo>
                    <a:pt x="25" y="2387"/>
                  </a:lnTo>
                  <a:lnTo>
                    <a:pt x="74" y="2120"/>
                  </a:lnTo>
                  <a:lnTo>
                    <a:pt x="122" y="1852"/>
                  </a:lnTo>
                  <a:lnTo>
                    <a:pt x="220" y="1608"/>
                  </a:lnTo>
                  <a:lnTo>
                    <a:pt x="317" y="1389"/>
                  </a:lnTo>
                  <a:lnTo>
                    <a:pt x="463" y="1170"/>
                  </a:lnTo>
                  <a:lnTo>
                    <a:pt x="609" y="975"/>
                  </a:lnTo>
                  <a:lnTo>
                    <a:pt x="780" y="780"/>
                  </a:lnTo>
                  <a:lnTo>
                    <a:pt x="975" y="610"/>
                  </a:lnTo>
                  <a:lnTo>
                    <a:pt x="1169" y="463"/>
                  </a:lnTo>
                  <a:lnTo>
                    <a:pt x="1389" y="317"/>
                  </a:lnTo>
                  <a:lnTo>
                    <a:pt x="1632" y="220"/>
                  </a:lnTo>
                  <a:lnTo>
                    <a:pt x="1876" y="122"/>
                  </a:lnTo>
                  <a:lnTo>
                    <a:pt x="2119" y="49"/>
                  </a:lnTo>
                  <a:lnTo>
                    <a:pt x="2387" y="25"/>
                  </a:lnTo>
                  <a:lnTo>
                    <a:pt x="2655" y="1"/>
                  </a:lnTo>
                  <a:lnTo>
                    <a:pt x="2655" y="1"/>
                  </a:lnTo>
                  <a:lnTo>
                    <a:pt x="2923" y="25"/>
                  </a:lnTo>
                  <a:lnTo>
                    <a:pt x="3191" y="49"/>
                  </a:lnTo>
                  <a:lnTo>
                    <a:pt x="3435" y="122"/>
                  </a:lnTo>
                  <a:lnTo>
                    <a:pt x="3678" y="220"/>
                  </a:lnTo>
                  <a:lnTo>
                    <a:pt x="3922" y="317"/>
                  </a:lnTo>
                  <a:lnTo>
                    <a:pt x="4141" y="463"/>
                  </a:lnTo>
                  <a:lnTo>
                    <a:pt x="4336" y="610"/>
                  </a:lnTo>
                  <a:lnTo>
                    <a:pt x="4530" y="780"/>
                  </a:lnTo>
                  <a:lnTo>
                    <a:pt x="4701" y="975"/>
                  </a:lnTo>
                  <a:lnTo>
                    <a:pt x="4847" y="1170"/>
                  </a:lnTo>
                  <a:lnTo>
                    <a:pt x="4993" y="1389"/>
                  </a:lnTo>
                  <a:lnTo>
                    <a:pt x="5091" y="1608"/>
                  </a:lnTo>
                  <a:lnTo>
                    <a:pt x="5188" y="1852"/>
                  </a:lnTo>
                  <a:lnTo>
                    <a:pt x="5237" y="2120"/>
                  </a:lnTo>
                  <a:lnTo>
                    <a:pt x="5285" y="2387"/>
                  </a:lnTo>
                  <a:lnTo>
                    <a:pt x="5310" y="2655"/>
                  </a:lnTo>
                  <a:lnTo>
                    <a:pt x="5310" y="2655"/>
                  </a:lnTo>
                  <a:lnTo>
                    <a:pt x="5285" y="2923"/>
                  </a:lnTo>
                  <a:lnTo>
                    <a:pt x="5237" y="3191"/>
                  </a:lnTo>
                  <a:lnTo>
                    <a:pt x="5188" y="3435"/>
                  </a:lnTo>
                  <a:lnTo>
                    <a:pt x="5091" y="3678"/>
                  </a:lnTo>
                  <a:lnTo>
                    <a:pt x="4993" y="3897"/>
                  </a:lnTo>
                  <a:lnTo>
                    <a:pt x="4847" y="4117"/>
                  </a:lnTo>
                  <a:lnTo>
                    <a:pt x="4701" y="4336"/>
                  </a:lnTo>
                  <a:lnTo>
                    <a:pt x="4530" y="4506"/>
                  </a:lnTo>
                  <a:lnTo>
                    <a:pt x="4336" y="4677"/>
                  </a:lnTo>
                  <a:lnTo>
                    <a:pt x="4141" y="4847"/>
                  </a:lnTo>
                  <a:lnTo>
                    <a:pt x="3922" y="4969"/>
                  </a:lnTo>
                  <a:lnTo>
                    <a:pt x="3678" y="5091"/>
                  </a:lnTo>
                  <a:lnTo>
                    <a:pt x="3435" y="5164"/>
                  </a:lnTo>
                  <a:lnTo>
                    <a:pt x="3191" y="5237"/>
                  </a:lnTo>
                  <a:lnTo>
                    <a:pt x="2923" y="5286"/>
                  </a:lnTo>
                  <a:lnTo>
                    <a:pt x="2655" y="5286"/>
                  </a:lnTo>
                  <a:lnTo>
                    <a:pt x="2655" y="5286"/>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32" name="Google Shape;732;p48"/>
            <p:cNvSpPr/>
            <p:nvPr/>
          </p:nvSpPr>
          <p:spPr>
            <a:xfrm>
              <a:off x="1588800" y="435400"/>
              <a:ext cx="66400" cy="43850"/>
            </a:xfrm>
            <a:custGeom>
              <a:avLst/>
              <a:gdLst/>
              <a:ahLst/>
              <a:cxnLst/>
              <a:rect l="l" t="t" r="r" b="b"/>
              <a:pathLst>
                <a:path w="2656" h="1754" fill="none" extrusionOk="0">
                  <a:moveTo>
                    <a:pt x="2655" y="1266"/>
                  </a:moveTo>
                  <a:lnTo>
                    <a:pt x="2655" y="1266"/>
                  </a:lnTo>
                  <a:lnTo>
                    <a:pt x="2655" y="1364"/>
                  </a:lnTo>
                  <a:lnTo>
                    <a:pt x="2631" y="1461"/>
                  </a:lnTo>
                  <a:lnTo>
                    <a:pt x="2582" y="1534"/>
                  </a:lnTo>
                  <a:lnTo>
                    <a:pt x="2509" y="1607"/>
                  </a:lnTo>
                  <a:lnTo>
                    <a:pt x="2461" y="1680"/>
                  </a:lnTo>
                  <a:lnTo>
                    <a:pt x="2363" y="1705"/>
                  </a:lnTo>
                  <a:lnTo>
                    <a:pt x="2266" y="1754"/>
                  </a:lnTo>
                  <a:lnTo>
                    <a:pt x="2168" y="1754"/>
                  </a:lnTo>
                  <a:lnTo>
                    <a:pt x="488" y="1754"/>
                  </a:lnTo>
                  <a:lnTo>
                    <a:pt x="488" y="1754"/>
                  </a:lnTo>
                  <a:lnTo>
                    <a:pt x="390" y="1754"/>
                  </a:lnTo>
                  <a:lnTo>
                    <a:pt x="293" y="1705"/>
                  </a:lnTo>
                  <a:lnTo>
                    <a:pt x="220" y="1680"/>
                  </a:lnTo>
                  <a:lnTo>
                    <a:pt x="147" y="1607"/>
                  </a:lnTo>
                  <a:lnTo>
                    <a:pt x="74" y="1534"/>
                  </a:lnTo>
                  <a:lnTo>
                    <a:pt x="49" y="1461"/>
                  </a:lnTo>
                  <a:lnTo>
                    <a:pt x="1" y="1364"/>
                  </a:lnTo>
                  <a:lnTo>
                    <a:pt x="1" y="1266"/>
                  </a:lnTo>
                  <a:lnTo>
                    <a:pt x="1" y="487"/>
                  </a:lnTo>
                  <a:lnTo>
                    <a:pt x="1" y="487"/>
                  </a:lnTo>
                  <a:lnTo>
                    <a:pt x="1" y="390"/>
                  </a:lnTo>
                  <a:lnTo>
                    <a:pt x="49" y="292"/>
                  </a:lnTo>
                  <a:lnTo>
                    <a:pt x="74" y="219"/>
                  </a:lnTo>
                  <a:lnTo>
                    <a:pt x="147" y="146"/>
                  </a:lnTo>
                  <a:lnTo>
                    <a:pt x="220" y="73"/>
                  </a:lnTo>
                  <a:lnTo>
                    <a:pt x="293" y="49"/>
                  </a:lnTo>
                  <a:lnTo>
                    <a:pt x="390" y="0"/>
                  </a:lnTo>
                  <a:lnTo>
                    <a:pt x="488" y="0"/>
                  </a:lnTo>
                  <a:lnTo>
                    <a:pt x="2168" y="0"/>
                  </a:lnTo>
                  <a:lnTo>
                    <a:pt x="2168" y="0"/>
                  </a:lnTo>
                  <a:lnTo>
                    <a:pt x="2266" y="0"/>
                  </a:lnTo>
                  <a:lnTo>
                    <a:pt x="2363" y="49"/>
                  </a:lnTo>
                  <a:lnTo>
                    <a:pt x="2461" y="73"/>
                  </a:lnTo>
                  <a:lnTo>
                    <a:pt x="2509" y="146"/>
                  </a:lnTo>
                  <a:lnTo>
                    <a:pt x="2582" y="219"/>
                  </a:lnTo>
                  <a:lnTo>
                    <a:pt x="2631" y="292"/>
                  </a:lnTo>
                  <a:lnTo>
                    <a:pt x="2655" y="390"/>
                  </a:lnTo>
                  <a:lnTo>
                    <a:pt x="2655" y="487"/>
                  </a:lnTo>
                  <a:lnTo>
                    <a:pt x="2655" y="1266"/>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33" name="Google Shape;733;p48"/>
          <p:cNvGrpSpPr/>
          <p:nvPr/>
        </p:nvGrpSpPr>
        <p:grpSpPr>
          <a:xfrm>
            <a:off x="1550818" y="469282"/>
            <a:ext cx="356204" cy="313212"/>
            <a:chOff x="1929775" y="320925"/>
            <a:chExt cx="423800" cy="372650"/>
          </a:xfrm>
        </p:grpSpPr>
        <p:sp>
          <p:nvSpPr>
            <p:cNvPr id="734" name="Google Shape;734;p48"/>
            <p:cNvSpPr/>
            <p:nvPr/>
          </p:nvSpPr>
          <p:spPr>
            <a:xfrm>
              <a:off x="1929775" y="320925"/>
              <a:ext cx="423800" cy="372650"/>
            </a:xfrm>
            <a:custGeom>
              <a:avLst/>
              <a:gdLst/>
              <a:ahLst/>
              <a:cxnLst/>
              <a:rect l="l" t="t" r="r" b="b"/>
              <a:pathLst>
                <a:path w="16952" h="14906" fill="none" extrusionOk="0">
                  <a:moveTo>
                    <a:pt x="16172" y="0"/>
                  </a:moveTo>
                  <a:lnTo>
                    <a:pt x="780" y="0"/>
                  </a:lnTo>
                  <a:lnTo>
                    <a:pt x="780" y="0"/>
                  </a:lnTo>
                  <a:lnTo>
                    <a:pt x="634" y="25"/>
                  </a:lnTo>
                  <a:lnTo>
                    <a:pt x="488" y="73"/>
                  </a:lnTo>
                  <a:lnTo>
                    <a:pt x="341" y="146"/>
                  </a:lnTo>
                  <a:lnTo>
                    <a:pt x="220" y="244"/>
                  </a:lnTo>
                  <a:lnTo>
                    <a:pt x="122" y="341"/>
                  </a:lnTo>
                  <a:lnTo>
                    <a:pt x="74" y="487"/>
                  </a:lnTo>
                  <a:lnTo>
                    <a:pt x="25" y="634"/>
                  </a:lnTo>
                  <a:lnTo>
                    <a:pt x="0" y="780"/>
                  </a:lnTo>
                  <a:lnTo>
                    <a:pt x="0" y="14126"/>
                  </a:lnTo>
                  <a:lnTo>
                    <a:pt x="0" y="14126"/>
                  </a:lnTo>
                  <a:lnTo>
                    <a:pt x="25" y="14272"/>
                  </a:lnTo>
                  <a:lnTo>
                    <a:pt x="74" y="14418"/>
                  </a:lnTo>
                  <a:lnTo>
                    <a:pt x="122" y="14565"/>
                  </a:lnTo>
                  <a:lnTo>
                    <a:pt x="220" y="14662"/>
                  </a:lnTo>
                  <a:lnTo>
                    <a:pt x="341" y="14759"/>
                  </a:lnTo>
                  <a:lnTo>
                    <a:pt x="488" y="14832"/>
                  </a:lnTo>
                  <a:lnTo>
                    <a:pt x="634" y="14881"/>
                  </a:lnTo>
                  <a:lnTo>
                    <a:pt x="780" y="14906"/>
                  </a:lnTo>
                  <a:lnTo>
                    <a:pt x="16172" y="14906"/>
                  </a:lnTo>
                  <a:lnTo>
                    <a:pt x="16172" y="14906"/>
                  </a:lnTo>
                  <a:lnTo>
                    <a:pt x="16318" y="14881"/>
                  </a:lnTo>
                  <a:lnTo>
                    <a:pt x="16464" y="14832"/>
                  </a:lnTo>
                  <a:lnTo>
                    <a:pt x="16611" y="14759"/>
                  </a:lnTo>
                  <a:lnTo>
                    <a:pt x="16732" y="14662"/>
                  </a:lnTo>
                  <a:lnTo>
                    <a:pt x="16830" y="14565"/>
                  </a:lnTo>
                  <a:lnTo>
                    <a:pt x="16878" y="14418"/>
                  </a:lnTo>
                  <a:lnTo>
                    <a:pt x="16927" y="14272"/>
                  </a:lnTo>
                  <a:lnTo>
                    <a:pt x="16952" y="14126"/>
                  </a:lnTo>
                  <a:lnTo>
                    <a:pt x="16952" y="780"/>
                  </a:lnTo>
                  <a:lnTo>
                    <a:pt x="16952" y="780"/>
                  </a:lnTo>
                  <a:lnTo>
                    <a:pt x="16927" y="634"/>
                  </a:lnTo>
                  <a:lnTo>
                    <a:pt x="16878" y="487"/>
                  </a:lnTo>
                  <a:lnTo>
                    <a:pt x="16830" y="341"/>
                  </a:lnTo>
                  <a:lnTo>
                    <a:pt x="16732" y="244"/>
                  </a:lnTo>
                  <a:lnTo>
                    <a:pt x="16611" y="146"/>
                  </a:lnTo>
                  <a:lnTo>
                    <a:pt x="16464" y="73"/>
                  </a:lnTo>
                  <a:lnTo>
                    <a:pt x="16318" y="25"/>
                  </a:lnTo>
                  <a:lnTo>
                    <a:pt x="16172" y="0"/>
                  </a:lnTo>
                  <a:lnTo>
                    <a:pt x="16172" y="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35" name="Google Shape;735;p48"/>
            <p:cNvSpPr/>
            <p:nvPr/>
          </p:nvSpPr>
          <p:spPr>
            <a:xfrm>
              <a:off x="1954125" y="345275"/>
              <a:ext cx="375100" cy="323950"/>
            </a:xfrm>
            <a:custGeom>
              <a:avLst/>
              <a:gdLst/>
              <a:ahLst/>
              <a:cxnLst/>
              <a:rect l="l" t="t" r="r" b="b"/>
              <a:pathLst>
                <a:path w="15004" h="12958" fill="none" extrusionOk="0">
                  <a:moveTo>
                    <a:pt x="15003" y="12957"/>
                  </a:moveTo>
                  <a:lnTo>
                    <a:pt x="1" y="12957"/>
                  </a:lnTo>
                  <a:lnTo>
                    <a:pt x="1" y="0"/>
                  </a:lnTo>
                  <a:lnTo>
                    <a:pt x="15003" y="0"/>
                  </a:lnTo>
                  <a:lnTo>
                    <a:pt x="15003" y="12957"/>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36" name="Google Shape;736;p48"/>
            <p:cNvSpPr/>
            <p:nvPr/>
          </p:nvSpPr>
          <p:spPr>
            <a:xfrm>
              <a:off x="2162375" y="534625"/>
              <a:ext cx="146750" cy="113275"/>
            </a:xfrm>
            <a:custGeom>
              <a:avLst/>
              <a:gdLst/>
              <a:ahLst/>
              <a:cxnLst/>
              <a:rect l="l" t="t" r="r" b="b"/>
              <a:pathLst>
                <a:path w="5870" h="4531" fill="none" extrusionOk="0">
                  <a:moveTo>
                    <a:pt x="0" y="2266"/>
                  </a:moveTo>
                  <a:lnTo>
                    <a:pt x="1534" y="244"/>
                  </a:lnTo>
                  <a:lnTo>
                    <a:pt x="1534" y="244"/>
                  </a:lnTo>
                  <a:lnTo>
                    <a:pt x="1632" y="147"/>
                  </a:lnTo>
                  <a:lnTo>
                    <a:pt x="1754" y="50"/>
                  </a:lnTo>
                  <a:lnTo>
                    <a:pt x="1875" y="1"/>
                  </a:lnTo>
                  <a:lnTo>
                    <a:pt x="2022" y="1"/>
                  </a:lnTo>
                  <a:lnTo>
                    <a:pt x="2143" y="1"/>
                  </a:lnTo>
                  <a:lnTo>
                    <a:pt x="2289" y="50"/>
                  </a:lnTo>
                  <a:lnTo>
                    <a:pt x="2411" y="147"/>
                  </a:lnTo>
                  <a:lnTo>
                    <a:pt x="2509" y="244"/>
                  </a:lnTo>
                  <a:lnTo>
                    <a:pt x="5870" y="453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37" name="Google Shape;737;p48"/>
            <p:cNvSpPr/>
            <p:nvPr/>
          </p:nvSpPr>
          <p:spPr>
            <a:xfrm>
              <a:off x="1974225" y="468875"/>
              <a:ext cx="232600" cy="179025"/>
            </a:xfrm>
            <a:custGeom>
              <a:avLst/>
              <a:gdLst/>
              <a:ahLst/>
              <a:cxnLst/>
              <a:rect l="l" t="t" r="r" b="b"/>
              <a:pathLst>
                <a:path w="9304" h="7161" fill="none" extrusionOk="0">
                  <a:moveTo>
                    <a:pt x="0" y="3995"/>
                  </a:moveTo>
                  <a:lnTo>
                    <a:pt x="2923" y="244"/>
                  </a:lnTo>
                  <a:lnTo>
                    <a:pt x="2923" y="244"/>
                  </a:lnTo>
                  <a:lnTo>
                    <a:pt x="3020" y="147"/>
                  </a:lnTo>
                  <a:lnTo>
                    <a:pt x="3142" y="49"/>
                  </a:lnTo>
                  <a:lnTo>
                    <a:pt x="3264" y="1"/>
                  </a:lnTo>
                  <a:lnTo>
                    <a:pt x="3410" y="1"/>
                  </a:lnTo>
                  <a:lnTo>
                    <a:pt x="3532" y="1"/>
                  </a:lnTo>
                  <a:lnTo>
                    <a:pt x="3678" y="49"/>
                  </a:lnTo>
                  <a:lnTo>
                    <a:pt x="3800" y="147"/>
                  </a:lnTo>
                  <a:lnTo>
                    <a:pt x="3897" y="244"/>
                  </a:lnTo>
                  <a:lnTo>
                    <a:pt x="9304" y="716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38" name="Google Shape;738;p48"/>
            <p:cNvSpPr/>
            <p:nvPr/>
          </p:nvSpPr>
          <p:spPr>
            <a:xfrm>
              <a:off x="2169675" y="396425"/>
              <a:ext cx="97450" cy="97450"/>
            </a:xfrm>
            <a:custGeom>
              <a:avLst/>
              <a:gdLst/>
              <a:ahLst/>
              <a:cxnLst/>
              <a:rect l="l" t="t" r="r" b="b"/>
              <a:pathLst>
                <a:path w="3898" h="3898" fill="none" extrusionOk="0">
                  <a:moveTo>
                    <a:pt x="1949" y="3897"/>
                  </a:moveTo>
                  <a:lnTo>
                    <a:pt x="1949" y="3897"/>
                  </a:lnTo>
                  <a:lnTo>
                    <a:pt x="1754" y="3897"/>
                  </a:lnTo>
                  <a:lnTo>
                    <a:pt x="1559" y="3873"/>
                  </a:lnTo>
                  <a:lnTo>
                    <a:pt x="1364" y="3824"/>
                  </a:lnTo>
                  <a:lnTo>
                    <a:pt x="1194" y="3751"/>
                  </a:lnTo>
                  <a:lnTo>
                    <a:pt x="1023" y="3678"/>
                  </a:lnTo>
                  <a:lnTo>
                    <a:pt x="853" y="3580"/>
                  </a:lnTo>
                  <a:lnTo>
                    <a:pt x="707" y="3459"/>
                  </a:lnTo>
                  <a:lnTo>
                    <a:pt x="560" y="3337"/>
                  </a:lnTo>
                  <a:lnTo>
                    <a:pt x="439" y="3191"/>
                  </a:lnTo>
                  <a:lnTo>
                    <a:pt x="317" y="3045"/>
                  </a:lnTo>
                  <a:lnTo>
                    <a:pt x="220" y="2874"/>
                  </a:lnTo>
                  <a:lnTo>
                    <a:pt x="146" y="2704"/>
                  </a:lnTo>
                  <a:lnTo>
                    <a:pt x="73" y="2533"/>
                  </a:lnTo>
                  <a:lnTo>
                    <a:pt x="25" y="2338"/>
                  </a:lnTo>
                  <a:lnTo>
                    <a:pt x="0" y="2168"/>
                  </a:lnTo>
                  <a:lnTo>
                    <a:pt x="0" y="1949"/>
                  </a:lnTo>
                  <a:lnTo>
                    <a:pt x="0" y="1949"/>
                  </a:lnTo>
                  <a:lnTo>
                    <a:pt x="0" y="1754"/>
                  </a:lnTo>
                  <a:lnTo>
                    <a:pt x="25" y="1559"/>
                  </a:lnTo>
                  <a:lnTo>
                    <a:pt x="73" y="1389"/>
                  </a:lnTo>
                  <a:lnTo>
                    <a:pt x="146" y="1194"/>
                  </a:lnTo>
                  <a:lnTo>
                    <a:pt x="220" y="1023"/>
                  </a:lnTo>
                  <a:lnTo>
                    <a:pt x="317" y="877"/>
                  </a:lnTo>
                  <a:lnTo>
                    <a:pt x="439" y="707"/>
                  </a:lnTo>
                  <a:lnTo>
                    <a:pt x="560" y="585"/>
                  </a:lnTo>
                  <a:lnTo>
                    <a:pt x="707" y="463"/>
                  </a:lnTo>
                  <a:lnTo>
                    <a:pt x="853" y="341"/>
                  </a:lnTo>
                  <a:lnTo>
                    <a:pt x="1023" y="244"/>
                  </a:lnTo>
                  <a:lnTo>
                    <a:pt x="1194" y="171"/>
                  </a:lnTo>
                  <a:lnTo>
                    <a:pt x="1364" y="98"/>
                  </a:lnTo>
                  <a:lnTo>
                    <a:pt x="1559" y="49"/>
                  </a:lnTo>
                  <a:lnTo>
                    <a:pt x="1754" y="25"/>
                  </a:lnTo>
                  <a:lnTo>
                    <a:pt x="1949" y="0"/>
                  </a:lnTo>
                  <a:lnTo>
                    <a:pt x="1949" y="0"/>
                  </a:lnTo>
                  <a:lnTo>
                    <a:pt x="2144" y="25"/>
                  </a:lnTo>
                  <a:lnTo>
                    <a:pt x="2338" y="49"/>
                  </a:lnTo>
                  <a:lnTo>
                    <a:pt x="2533" y="98"/>
                  </a:lnTo>
                  <a:lnTo>
                    <a:pt x="2704" y="171"/>
                  </a:lnTo>
                  <a:lnTo>
                    <a:pt x="2874" y="244"/>
                  </a:lnTo>
                  <a:lnTo>
                    <a:pt x="3020" y="341"/>
                  </a:lnTo>
                  <a:lnTo>
                    <a:pt x="3191" y="463"/>
                  </a:lnTo>
                  <a:lnTo>
                    <a:pt x="3313" y="585"/>
                  </a:lnTo>
                  <a:lnTo>
                    <a:pt x="3459" y="707"/>
                  </a:lnTo>
                  <a:lnTo>
                    <a:pt x="3556" y="877"/>
                  </a:lnTo>
                  <a:lnTo>
                    <a:pt x="3654" y="1023"/>
                  </a:lnTo>
                  <a:lnTo>
                    <a:pt x="3727" y="1194"/>
                  </a:lnTo>
                  <a:lnTo>
                    <a:pt x="3800" y="1389"/>
                  </a:lnTo>
                  <a:lnTo>
                    <a:pt x="3848" y="1559"/>
                  </a:lnTo>
                  <a:lnTo>
                    <a:pt x="3873" y="1754"/>
                  </a:lnTo>
                  <a:lnTo>
                    <a:pt x="3897" y="1949"/>
                  </a:lnTo>
                  <a:lnTo>
                    <a:pt x="3897" y="1949"/>
                  </a:lnTo>
                  <a:lnTo>
                    <a:pt x="3873" y="2168"/>
                  </a:lnTo>
                  <a:lnTo>
                    <a:pt x="3848" y="2338"/>
                  </a:lnTo>
                  <a:lnTo>
                    <a:pt x="3800" y="2533"/>
                  </a:lnTo>
                  <a:lnTo>
                    <a:pt x="3727" y="2704"/>
                  </a:lnTo>
                  <a:lnTo>
                    <a:pt x="3654" y="2874"/>
                  </a:lnTo>
                  <a:lnTo>
                    <a:pt x="3556" y="3045"/>
                  </a:lnTo>
                  <a:lnTo>
                    <a:pt x="3459" y="3191"/>
                  </a:lnTo>
                  <a:lnTo>
                    <a:pt x="3313" y="3337"/>
                  </a:lnTo>
                  <a:lnTo>
                    <a:pt x="3191" y="3459"/>
                  </a:lnTo>
                  <a:lnTo>
                    <a:pt x="3020" y="3580"/>
                  </a:lnTo>
                  <a:lnTo>
                    <a:pt x="2874" y="3678"/>
                  </a:lnTo>
                  <a:lnTo>
                    <a:pt x="2704" y="3751"/>
                  </a:lnTo>
                  <a:lnTo>
                    <a:pt x="2533" y="3824"/>
                  </a:lnTo>
                  <a:lnTo>
                    <a:pt x="2338" y="3873"/>
                  </a:lnTo>
                  <a:lnTo>
                    <a:pt x="2144" y="3897"/>
                  </a:lnTo>
                  <a:lnTo>
                    <a:pt x="1949" y="3897"/>
                  </a:lnTo>
                  <a:lnTo>
                    <a:pt x="1949" y="3897"/>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sp>
        <p:nvSpPr>
          <p:cNvPr id="739" name="Google Shape;739;p48"/>
          <p:cNvSpPr/>
          <p:nvPr/>
        </p:nvSpPr>
        <p:spPr>
          <a:xfrm>
            <a:off x="2148120" y="458029"/>
            <a:ext cx="291717" cy="335738"/>
          </a:xfrm>
          <a:custGeom>
            <a:avLst/>
            <a:gdLst/>
            <a:ahLst/>
            <a:cxnLst/>
            <a:rect l="l" t="t" r="r" b="b"/>
            <a:pathLst>
              <a:path w="13883" h="15978" fill="none" extrusionOk="0">
                <a:moveTo>
                  <a:pt x="3240" y="3240"/>
                </a:moveTo>
                <a:lnTo>
                  <a:pt x="3240" y="12616"/>
                </a:lnTo>
                <a:lnTo>
                  <a:pt x="3240" y="12616"/>
                </a:lnTo>
                <a:lnTo>
                  <a:pt x="2899" y="12592"/>
                </a:lnTo>
                <a:lnTo>
                  <a:pt x="2558" y="12592"/>
                </a:lnTo>
                <a:lnTo>
                  <a:pt x="2193" y="12641"/>
                </a:lnTo>
                <a:lnTo>
                  <a:pt x="1827" y="12738"/>
                </a:lnTo>
                <a:lnTo>
                  <a:pt x="1827" y="12738"/>
                </a:lnTo>
                <a:lnTo>
                  <a:pt x="1608" y="12811"/>
                </a:lnTo>
                <a:lnTo>
                  <a:pt x="1389" y="12909"/>
                </a:lnTo>
                <a:lnTo>
                  <a:pt x="1194" y="13030"/>
                </a:lnTo>
                <a:lnTo>
                  <a:pt x="999" y="13128"/>
                </a:lnTo>
                <a:lnTo>
                  <a:pt x="804" y="13274"/>
                </a:lnTo>
                <a:lnTo>
                  <a:pt x="658" y="13396"/>
                </a:lnTo>
                <a:lnTo>
                  <a:pt x="512" y="13542"/>
                </a:lnTo>
                <a:lnTo>
                  <a:pt x="390" y="13688"/>
                </a:lnTo>
                <a:lnTo>
                  <a:pt x="269" y="13858"/>
                </a:lnTo>
                <a:lnTo>
                  <a:pt x="171" y="14005"/>
                </a:lnTo>
                <a:lnTo>
                  <a:pt x="98" y="14175"/>
                </a:lnTo>
                <a:lnTo>
                  <a:pt x="49" y="14346"/>
                </a:lnTo>
                <a:lnTo>
                  <a:pt x="25" y="14492"/>
                </a:lnTo>
                <a:lnTo>
                  <a:pt x="1" y="14662"/>
                </a:lnTo>
                <a:lnTo>
                  <a:pt x="25" y="14833"/>
                </a:lnTo>
                <a:lnTo>
                  <a:pt x="49" y="14979"/>
                </a:lnTo>
                <a:lnTo>
                  <a:pt x="49" y="14979"/>
                </a:lnTo>
                <a:lnTo>
                  <a:pt x="122" y="15149"/>
                </a:lnTo>
                <a:lnTo>
                  <a:pt x="196" y="15295"/>
                </a:lnTo>
                <a:lnTo>
                  <a:pt x="293" y="15417"/>
                </a:lnTo>
                <a:lnTo>
                  <a:pt x="415" y="15539"/>
                </a:lnTo>
                <a:lnTo>
                  <a:pt x="561" y="15636"/>
                </a:lnTo>
                <a:lnTo>
                  <a:pt x="707" y="15734"/>
                </a:lnTo>
                <a:lnTo>
                  <a:pt x="877" y="15807"/>
                </a:lnTo>
                <a:lnTo>
                  <a:pt x="1072" y="15880"/>
                </a:lnTo>
                <a:lnTo>
                  <a:pt x="1243" y="15929"/>
                </a:lnTo>
                <a:lnTo>
                  <a:pt x="1462" y="15953"/>
                </a:lnTo>
                <a:lnTo>
                  <a:pt x="1657" y="15977"/>
                </a:lnTo>
                <a:lnTo>
                  <a:pt x="1876" y="15977"/>
                </a:lnTo>
                <a:lnTo>
                  <a:pt x="2095" y="15953"/>
                </a:lnTo>
                <a:lnTo>
                  <a:pt x="2339" y="15929"/>
                </a:lnTo>
                <a:lnTo>
                  <a:pt x="2558" y="15880"/>
                </a:lnTo>
                <a:lnTo>
                  <a:pt x="2801" y="15831"/>
                </a:lnTo>
                <a:lnTo>
                  <a:pt x="2801" y="15831"/>
                </a:lnTo>
                <a:lnTo>
                  <a:pt x="3216" y="15661"/>
                </a:lnTo>
                <a:lnTo>
                  <a:pt x="3581" y="15466"/>
                </a:lnTo>
                <a:lnTo>
                  <a:pt x="3897" y="15247"/>
                </a:lnTo>
                <a:lnTo>
                  <a:pt x="4165" y="14979"/>
                </a:lnTo>
                <a:lnTo>
                  <a:pt x="4360" y="14711"/>
                </a:lnTo>
                <a:lnTo>
                  <a:pt x="4458" y="14565"/>
                </a:lnTo>
                <a:lnTo>
                  <a:pt x="4531" y="14419"/>
                </a:lnTo>
                <a:lnTo>
                  <a:pt x="4579" y="14272"/>
                </a:lnTo>
                <a:lnTo>
                  <a:pt x="4604" y="14126"/>
                </a:lnTo>
                <a:lnTo>
                  <a:pt x="4628" y="13980"/>
                </a:lnTo>
                <a:lnTo>
                  <a:pt x="4628" y="13834"/>
                </a:lnTo>
                <a:lnTo>
                  <a:pt x="4628" y="6187"/>
                </a:lnTo>
                <a:lnTo>
                  <a:pt x="12470" y="3727"/>
                </a:lnTo>
                <a:lnTo>
                  <a:pt x="12470" y="10108"/>
                </a:lnTo>
                <a:lnTo>
                  <a:pt x="12470" y="10108"/>
                </a:lnTo>
                <a:lnTo>
                  <a:pt x="12154" y="10083"/>
                </a:lnTo>
                <a:lnTo>
                  <a:pt x="11813" y="10083"/>
                </a:lnTo>
                <a:lnTo>
                  <a:pt x="11447" y="10132"/>
                </a:lnTo>
                <a:lnTo>
                  <a:pt x="11082" y="10230"/>
                </a:lnTo>
                <a:lnTo>
                  <a:pt x="11082" y="10230"/>
                </a:lnTo>
                <a:lnTo>
                  <a:pt x="10863" y="10303"/>
                </a:lnTo>
                <a:lnTo>
                  <a:pt x="10644" y="10400"/>
                </a:lnTo>
                <a:lnTo>
                  <a:pt x="10425" y="10522"/>
                </a:lnTo>
                <a:lnTo>
                  <a:pt x="10254" y="10619"/>
                </a:lnTo>
                <a:lnTo>
                  <a:pt x="10059" y="10765"/>
                </a:lnTo>
                <a:lnTo>
                  <a:pt x="9913" y="10887"/>
                </a:lnTo>
                <a:lnTo>
                  <a:pt x="9767" y="11033"/>
                </a:lnTo>
                <a:lnTo>
                  <a:pt x="9621" y="11179"/>
                </a:lnTo>
                <a:lnTo>
                  <a:pt x="9523" y="11350"/>
                </a:lnTo>
                <a:lnTo>
                  <a:pt x="9426" y="11496"/>
                </a:lnTo>
                <a:lnTo>
                  <a:pt x="9353" y="11666"/>
                </a:lnTo>
                <a:lnTo>
                  <a:pt x="9304" y="11837"/>
                </a:lnTo>
                <a:lnTo>
                  <a:pt x="9280" y="11983"/>
                </a:lnTo>
                <a:lnTo>
                  <a:pt x="9256" y="12154"/>
                </a:lnTo>
                <a:lnTo>
                  <a:pt x="9280" y="12324"/>
                </a:lnTo>
                <a:lnTo>
                  <a:pt x="9304" y="12470"/>
                </a:lnTo>
                <a:lnTo>
                  <a:pt x="9304" y="12470"/>
                </a:lnTo>
                <a:lnTo>
                  <a:pt x="9377" y="12641"/>
                </a:lnTo>
                <a:lnTo>
                  <a:pt x="9450" y="12787"/>
                </a:lnTo>
                <a:lnTo>
                  <a:pt x="9548" y="12909"/>
                </a:lnTo>
                <a:lnTo>
                  <a:pt x="9670" y="13030"/>
                </a:lnTo>
                <a:lnTo>
                  <a:pt x="9816" y="13128"/>
                </a:lnTo>
                <a:lnTo>
                  <a:pt x="9962" y="13225"/>
                </a:lnTo>
                <a:lnTo>
                  <a:pt x="10132" y="13298"/>
                </a:lnTo>
                <a:lnTo>
                  <a:pt x="10303" y="13371"/>
                </a:lnTo>
                <a:lnTo>
                  <a:pt x="10498" y="13420"/>
                </a:lnTo>
                <a:lnTo>
                  <a:pt x="10717" y="13444"/>
                </a:lnTo>
                <a:lnTo>
                  <a:pt x="10912" y="13469"/>
                </a:lnTo>
                <a:lnTo>
                  <a:pt x="11131" y="13469"/>
                </a:lnTo>
                <a:lnTo>
                  <a:pt x="11350" y="13444"/>
                </a:lnTo>
                <a:lnTo>
                  <a:pt x="11594" y="13420"/>
                </a:lnTo>
                <a:lnTo>
                  <a:pt x="11813" y="13371"/>
                </a:lnTo>
                <a:lnTo>
                  <a:pt x="12056" y="13323"/>
                </a:lnTo>
                <a:lnTo>
                  <a:pt x="12056" y="13323"/>
                </a:lnTo>
                <a:lnTo>
                  <a:pt x="12422" y="13176"/>
                </a:lnTo>
                <a:lnTo>
                  <a:pt x="12763" y="13006"/>
                </a:lnTo>
                <a:lnTo>
                  <a:pt x="13055" y="12787"/>
                </a:lnTo>
                <a:lnTo>
                  <a:pt x="13323" y="12568"/>
                </a:lnTo>
                <a:lnTo>
                  <a:pt x="13542" y="12324"/>
                </a:lnTo>
                <a:lnTo>
                  <a:pt x="13713" y="12056"/>
                </a:lnTo>
                <a:lnTo>
                  <a:pt x="13810" y="11788"/>
                </a:lnTo>
                <a:lnTo>
                  <a:pt x="13859" y="11642"/>
                </a:lnTo>
                <a:lnTo>
                  <a:pt x="13883" y="11520"/>
                </a:lnTo>
                <a:lnTo>
                  <a:pt x="13883" y="0"/>
                </a:lnTo>
                <a:lnTo>
                  <a:pt x="3240" y="324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40" name="Google Shape;740;p48"/>
          <p:cNvSpPr/>
          <p:nvPr/>
        </p:nvSpPr>
        <p:spPr>
          <a:xfrm>
            <a:off x="2733088" y="459058"/>
            <a:ext cx="251793" cy="333679"/>
          </a:xfrm>
          <a:custGeom>
            <a:avLst/>
            <a:gdLst/>
            <a:ahLst/>
            <a:cxnLst/>
            <a:rect l="l" t="t" r="r" b="b"/>
            <a:pathLst>
              <a:path w="11983" h="15880" fill="none" extrusionOk="0">
                <a:moveTo>
                  <a:pt x="5992" y="0"/>
                </a:moveTo>
                <a:lnTo>
                  <a:pt x="5992" y="0"/>
                </a:lnTo>
                <a:lnTo>
                  <a:pt x="5675" y="0"/>
                </a:lnTo>
                <a:lnTo>
                  <a:pt x="5383" y="25"/>
                </a:lnTo>
                <a:lnTo>
                  <a:pt x="5091" y="73"/>
                </a:lnTo>
                <a:lnTo>
                  <a:pt x="4774" y="122"/>
                </a:lnTo>
                <a:lnTo>
                  <a:pt x="4506" y="195"/>
                </a:lnTo>
                <a:lnTo>
                  <a:pt x="4214" y="268"/>
                </a:lnTo>
                <a:lnTo>
                  <a:pt x="3654" y="463"/>
                </a:lnTo>
                <a:lnTo>
                  <a:pt x="3142" y="731"/>
                </a:lnTo>
                <a:lnTo>
                  <a:pt x="2631" y="1023"/>
                </a:lnTo>
                <a:lnTo>
                  <a:pt x="2192" y="1364"/>
                </a:lnTo>
                <a:lnTo>
                  <a:pt x="1754" y="1754"/>
                </a:lnTo>
                <a:lnTo>
                  <a:pt x="1364" y="2192"/>
                </a:lnTo>
                <a:lnTo>
                  <a:pt x="1023" y="2631"/>
                </a:lnTo>
                <a:lnTo>
                  <a:pt x="731" y="3142"/>
                </a:lnTo>
                <a:lnTo>
                  <a:pt x="463" y="3653"/>
                </a:lnTo>
                <a:lnTo>
                  <a:pt x="268" y="4214"/>
                </a:lnTo>
                <a:lnTo>
                  <a:pt x="195" y="4506"/>
                </a:lnTo>
                <a:lnTo>
                  <a:pt x="122" y="4774"/>
                </a:lnTo>
                <a:lnTo>
                  <a:pt x="73" y="5090"/>
                </a:lnTo>
                <a:lnTo>
                  <a:pt x="25" y="5383"/>
                </a:lnTo>
                <a:lnTo>
                  <a:pt x="0" y="5675"/>
                </a:lnTo>
                <a:lnTo>
                  <a:pt x="0" y="5991"/>
                </a:lnTo>
                <a:lnTo>
                  <a:pt x="0" y="5991"/>
                </a:lnTo>
                <a:lnTo>
                  <a:pt x="25" y="6430"/>
                </a:lnTo>
                <a:lnTo>
                  <a:pt x="73" y="6868"/>
                </a:lnTo>
                <a:lnTo>
                  <a:pt x="147" y="7331"/>
                </a:lnTo>
                <a:lnTo>
                  <a:pt x="268" y="7769"/>
                </a:lnTo>
                <a:lnTo>
                  <a:pt x="390" y="8208"/>
                </a:lnTo>
                <a:lnTo>
                  <a:pt x="561" y="8646"/>
                </a:lnTo>
                <a:lnTo>
                  <a:pt x="731" y="9085"/>
                </a:lnTo>
                <a:lnTo>
                  <a:pt x="926" y="9523"/>
                </a:lnTo>
                <a:lnTo>
                  <a:pt x="1145" y="9937"/>
                </a:lnTo>
                <a:lnTo>
                  <a:pt x="1389" y="10375"/>
                </a:lnTo>
                <a:lnTo>
                  <a:pt x="1900" y="11179"/>
                </a:lnTo>
                <a:lnTo>
                  <a:pt x="2436" y="11958"/>
                </a:lnTo>
                <a:lnTo>
                  <a:pt x="2996" y="12689"/>
                </a:lnTo>
                <a:lnTo>
                  <a:pt x="3556" y="13371"/>
                </a:lnTo>
                <a:lnTo>
                  <a:pt x="4092" y="13980"/>
                </a:lnTo>
                <a:lnTo>
                  <a:pt x="4603" y="14540"/>
                </a:lnTo>
                <a:lnTo>
                  <a:pt x="5066" y="15003"/>
                </a:lnTo>
                <a:lnTo>
                  <a:pt x="5724" y="15636"/>
                </a:lnTo>
                <a:lnTo>
                  <a:pt x="5992" y="15880"/>
                </a:lnTo>
                <a:lnTo>
                  <a:pt x="5992" y="15880"/>
                </a:lnTo>
                <a:lnTo>
                  <a:pt x="6260" y="15636"/>
                </a:lnTo>
                <a:lnTo>
                  <a:pt x="6917" y="15003"/>
                </a:lnTo>
                <a:lnTo>
                  <a:pt x="7380" y="14540"/>
                </a:lnTo>
                <a:lnTo>
                  <a:pt x="7891" y="13980"/>
                </a:lnTo>
                <a:lnTo>
                  <a:pt x="8427" y="13371"/>
                </a:lnTo>
                <a:lnTo>
                  <a:pt x="8987" y="12689"/>
                </a:lnTo>
                <a:lnTo>
                  <a:pt x="9548" y="11958"/>
                </a:lnTo>
                <a:lnTo>
                  <a:pt x="10083" y="11179"/>
                </a:lnTo>
                <a:lnTo>
                  <a:pt x="10595" y="10375"/>
                </a:lnTo>
                <a:lnTo>
                  <a:pt x="10838" y="9937"/>
                </a:lnTo>
                <a:lnTo>
                  <a:pt x="11058" y="9523"/>
                </a:lnTo>
                <a:lnTo>
                  <a:pt x="11252" y="9085"/>
                </a:lnTo>
                <a:lnTo>
                  <a:pt x="11423" y="8646"/>
                </a:lnTo>
                <a:lnTo>
                  <a:pt x="11593" y="8208"/>
                </a:lnTo>
                <a:lnTo>
                  <a:pt x="11715" y="7769"/>
                </a:lnTo>
                <a:lnTo>
                  <a:pt x="11837" y="7331"/>
                </a:lnTo>
                <a:lnTo>
                  <a:pt x="11910" y="6868"/>
                </a:lnTo>
                <a:lnTo>
                  <a:pt x="11959" y="6430"/>
                </a:lnTo>
                <a:lnTo>
                  <a:pt x="11983" y="5991"/>
                </a:lnTo>
                <a:lnTo>
                  <a:pt x="11983" y="5991"/>
                </a:lnTo>
                <a:lnTo>
                  <a:pt x="11983" y="5675"/>
                </a:lnTo>
                <a:lnTo>
                  <a:pt x="11959" y="5383"/>
                </a:lnTo>
                <a:lnTo>
                  <a:pt x="11910" y="5090"/>
                </a:lnTo>
                <a:lnTo>
                  <a:pt x="11861" y="4774"/>
                </a:lnTo>
                <a:lnTo>
                  <a:pt x="11788" y="4506"/>
                </a:lnTo>
                <a:lnTo>
                  <a:pt x="11715" y="4214"/>
                </a:lnTo>
                <a:lnTo>
                  <a:pt x="11520" y="3653"/>
                </a:lnTo>
                <a:lnTo>
                  <a:pt x="11252" y="3142"/>
                </a:lnTo>
                <a:lnTo>
                  <a:pt x="10960" y="2631"/>
                </a:lnTo>
                <a:lnTo>
                  <a:pt x="10619" y="2192"/>
                </a:lnTo>
                <a:lnTo>
                  <a:pt x="10229" y="1754"/>
                </a:lnTo>
                <a:lnTo>
                  <a:pt x="9791" y="1364"/>
                </a:lnTo>
                <a:lnTo>
                  <a:pt x="9353" y="1023"/>
                </a:lnTo>
                <a:lnTo>
                  <a:pt x="8841" y="731"/>
                </a:lnTo>
                <a:lnTo>
                  <a:pt x="8330" y="463"/>
                </a:lnTo>
                <a:lnTo>
                  <a:pt x="7770" y="268"/>
                </a:lnTo>
                <a:lnTo>
                  <a:pt x="7477" y="195"/>
                </a:lnTo>
                <a:lnTo>
                  <a:pt x="7209" y="122"/>
                </a:lnTo>
                <a:lnTo>
                  <a:pt x="6893" y="73"/>
                </a:lnTo>
                <a:lnTo>
                  <a:pt x="6601" y="25"/>
                </a:lnTo>
                <a:lnTo>
                  <a:pt x="6308" y="0"/>
                </a:lnTo>
                <a:lnTo>
                  <a:pt x="5992" y="0"/>
                </a:lnTo>
                <a:lnTo>
                  <a:pt x="5992" y="0"/>
                </a:lnTo>
                <a:close/>
                <a:moveTo>
                  <a:pt x="5992" y="8549"/>
                </a:moveTo>
                <a:lnTo>
                  <a:pt x="5992" y="8549"/>
                </a:lnTo>
                <a:lnTo>
                  <a:pt x="5724" y="8549"/>
                </a:lnTo>
                <a:lnTo>
                  <a:pt x="5480" y="8500"/>
                </a:lnTo>
                <a:lnTo>
                  <a:pt x="5237" y="8451"/>
                </a:lnTo>
                <a:lnTo>
                  <a:pt x="4993" y="8354"/>
                </a:lnTo>
                <a:lnTo>
                  <a:pt x="4774" y="8257"/>
                </a:lnTo>
                <a:lnTo>
                  <a:pt x="4555" y="8110"/>
                </a:lnTo>
                <a:lnTo>
                  <a:pt x="4360" y="7964"/>
                </a:lnTo>
                <a:lnTo>
                  <a:pt x="4189" y="7794"/>
                </a:lnTo>
                <a:lnTo>
                  <a:pt x="4019" y="7623"/>
                </a:lnTo>
                <a:lnTo>
                  <a:pt x="3873" y="7428"/>
                </a:lnTo>
                <a:lnTo>
                  <a:pt x="3727" y="7209"/>
                </a:lnTo>
                <a:lnTo>
                  <a:pt x="3629" y="6990"/>
                </a:lnTo>
                <a:lnTo>
                  <a:pt x="3532" y="6746"/>
                </a:lnTo>
                <a:lnTo>
                  <a:pt x="3483" y="6503"/>
                </a:lnTo>
                <a:lnTo>
                  <a:pt x="3434" y="6259"/>
                </a:lnTo>
                <a:lnTo>
                  <a:pt x="3434" y="5991"/>
                </a:lnTo>
                <a:lnTo>
                  <a:pt x="3434" y="5991"/>
                </a:lnTo>
                <a:lnTo>
                  <a:pt x="3434" y="5724"/>
                </a:lnTo>
                <a:lnTo>
                  <a:pt x="3483" y="5480"/>
                </a:lnTo>
                <a:lnTo>
                  <a:pt x="3532" y="5236"/>
                </a:lnTo>
                <a:lnTo>
                  <a:pt x="3629" y="4993"/>
                </a:lnTo>
                <a:lnTo>
                  <a:pt x="3727" y="4774"/>
                </a:lnTo>
                <a:lnTo>
                  <a:pt x="3873" y="4555"/>
                </a:lnTo>
                <a:lnTo>
                  <a:pt x="4019" y="4360"/>
                </a:lnTo>
                <a:lnTo>
                  <a:pt x="4189" y="4189"/>
                </a:lnTo>
                <a:lnTo>
                  <a:pt x="4360" y="4019"/>
                </a:lnTo>
                <a:lnTo>
                  <a:pt x="4555" y="3873"/>
                </a:lnTo>
                <a:lnTo>
                  <a:pt x="4774" y="3726"/>
                </a:lnTo>
                <a:lnTo>
                  <a:pt x="4993" y="3629"/>
                </a:lnTo>
                <a:lnTo>
                  <a:pt x="5237" y="3532"/>
                </a:lnTo>
                <a:lnTo>
                  <a:pt x="5480" y="3483"/>
                </a:lnTo>
                <a:lnTo>
                  <a:pt x="5724" y="3434"/>
                </a:lnTo>
                <a:lnTo>
                  <a:pt x="5992" y="3434"/>
                </a:lnTo>
                <a:lnTo>
                  <a:pt x="5992" y="3434"/>
                </a:lnTo>
                <a:lnTo>
                  <a:pt x="6260" y="3434"/>
                </a:lnTo>
                <a:lnTo>
                  <a:pt x="6503" y="3483"/>
                </a:lnTo>
                <a:lnTo>
                  <a:pt x="6747" y="3532"/>
                </a:lnTo>
                <a:lnTo>
                  <a:pt x="6990" y="3629"/>
                </a:lnTo>
                <a:lnTo>
                  <a:pt x="7209" y="3726"/>
                </a:lnTo>
                <a:lnTo>
                  <a:pt x="7429" y="3873"/>
                </a:lnTo>
                <a:lnTo>
                  <a:pt x="7623" y="4019"/>
                </a:lnTo>
                <a:lnTo>
                  <a:pt x="7794" y="4189"/>
                </a:lnTo>
                <a:lnTo>
                  <a:pt x="7964" y="4360"/>
                </a:lnTo>
                <a:lnTo>
                  <a:pt x="8111" y="4555"/>
                </a:lnTo>
                <a:lnTo>
                  <a:pt x="8257" y="4774"/>
                </a:lnTo>
                <a:lnTo>
                  <a:pt x="8354" y="4993"/>
                </a:lnTo>
                <a:lnTo>
                  <a:pt x="8452" y="5236"/>
                </a:lnTo>
                <a:lnTo>
                  <a:pt x="8500" y="5480"/>
                </a:lnTo>
                <a:lnTo>
                  <a:pt x="8549" y="5724"/>
                </a:lnTo>
                <a:lnTo>
                  <a:pt x="8549" y="5991"/>
                </a:lnTo>
                <a:lnTo>
                  <a:pt x="8549" y="5991"/>
                </a:lnTo>
                <a:lnTo>
                  <a:pt x="8549" y="6259"/>
                </a:lnTo>
                <a:lnTo>
                  <a:pt x="8500" y="6503"/>
                </a:lnTo>
                <a:lnTo>
                  <a:pt x="8452" y="6746"/>
                </a:lnTo>
                <a:lnTo>
                  <a:pt x="8354" y="6990"/>
                </a:lnTo>
                <a:lnTo>
                  <a:pt x="8257" y="7209"/>
                </a:lnTo>
                <a:lnTo>
                  <a:pt x="8111" y="7428"/>
                </a:lnTo>
                <a:lnTo>
                  <a:pt x="7964" y="7623"/>
                </a:lnTo>
                <a:lnTo>
                  <a:pt x="7794" y="7794"/>
                </a:lnTo>
                <a:lnTo>
                  <a:pt x="7623" y="7964"/>
                </a:lnTo>
                <a:lnTo>
                  <a:pt x="7429" y="8110"/>
                </a:lnTo>
                <a:lnTo>
                  <a:pt x="7209" y="8257"/>
                </a:lnTo>
                <a:lnTo>
                  <a:pt x="6990" y="8354"/>
                </a:lnTo>
                <a:lnTo>
                  <a:pt x="6747" y="8451"/>
                </a:lnTo>
                <a:lnTo>
                  <a:pt x="6503" y="8500"/>
                </a:lnTo>
                <a:lnTo>
                  <a:pt x="6260" y="8549"/>
                </a:lnTo>
                <a:lnTo>
                  <a:pt x="5992" y="8549"/>
                </a:lnTo>
                <a:lnTo>
                  <a:pt x="5992" y="8549"/>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nvGrpSpPr>
          <p:cNvPr id="741" name="Google Shape;741;p48"/>
          <p:cNvGrpSpPr/>
          <p:nvPr/>
        </p:nvGrpSpPr>
        <p:grpSpPr>
          <a:xfrm>
            <a:off x="3820462" y="433960"/>
            <a:ext cx="336767" cy="383835"/>
            <a:chOff x="4630125" y="278900"/>
            <a:chExt cx="400675" cy="456675"/>
          </a:xfrm>
        </p:grpSpPr>
        <p:sp>
          <p:nvSpPr>
            <p:cNvPr id="742" name="Google Shape;742;p48"/>
            <p:cNvSpPr/>
            <p:nvPr/>
          </p:nvSpPr>
          <p:spPr>
            <a:xfrm>
              <a:off x="4659350" y="328825"/>
              <a:ext cx="371450" cy="96850"/>
            </a:xfrm>
            <a:custGeom>
              <a:avLst/>
              <a:gdLst/>
              <a:ahLst/>
              <a:cxnLst/>
              <a:rect l="l" t="t" r="r" b="b"/>
              <a:pathLst>
                <a:path w="14858" h="3874" fill="none" extrusionOk="0">
                  <a:moveTo>
                    <a:pt x="12763" y="1"/>
                  </a:moveTo>
                  <a:lnTo>
                    <a:pt x="926" y="1"/>
                  </a:lnTo>
                  <a:lnTo>
                    <a:pt x="926" y="1"/>
                  </a:lnTo>
                  <a:lnTo>
                    <a:pt x="731" y="25"/>
                  </a:lnTo>
                  <a:lnTo>
                    <a:pt x="561" y="74"/>
                  </a:lnTo>
                  <a:lnTo>
                    <a:pt x="390" y="171"/>
                  </a:lnTo>
                  <a:lnTo>
                    <a:pt x="269" y="269"/>
                  </a:lnTo>
                  <a:lnTo>
                    <a:pt x="147" y="415"/>
                  </a:lnTo>
                  <a:lnTo>
                    <a:pt x="74" y="561"/>
                  </a:lnTo>
                  <a:lnTo>
                    <a:pt x="1" y="732"/>
                  </a:lnTo>
                  <a:lnTo>
                    <a:pt x="1" y="926"/>
                  </a:lnTo>
                  <a:lnTo>
                    <a:pt x="1" y="2948"/>
                  </a:lnTo>
                  <a:lnTo>
                    <a:pt x="1" y="2948"/>
                  </a:lnTo>
                  <a:lnTo>
                    <a:pt x="1" y="3143"/>
                  </a:lnTo>
                  <a:lnTo>
                    <a:pt x="74" y="3313"/>
                  </a:lnTo>
                  <a:lnTo>
                    <a:pt x="147" y="3459"/>
                  </a:lnTo>
                  <a:lnTo>
                    <a:pt x="269" y="3605"/>
                  </a:lnTo>
                  <a:lnTo>
                    <a:pt x="390" y="3727"/>
                  </a:lnTo>
                  <a:lnTo>
                    <a:pt x="561" y="3800"/>
                  </a:lnTo>
                  <a:lnTo>
                    <a:pt x="731" y="3849"/>
                  </a:lnTo>
                  <a:lnTo>
                    <a:pt x="926" y="3873"/>
                  </a:lnTo>
                  <a:lnTo>
                    <a:pt x="12763" y="3873"/>
                  </a:lnTo>
                  <a:lnTo>
                    <a:pt x="14857" y="1949"/>
                  </a:lnTo>
                  <a:lnTo>
                    <a:pt x="12763" y="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43" name="Google Shape;743;p48"/>
            <p:cNvSpPr/>
            <p:nvPr/>
          </p:nvSpPr>
          <p:spPr>
            <a:xfrm>
              <a:off x="4630125" y="452425"/>
              <a:ext cx="371450" cy="96850"/>
            </a:xfrm>
            <a:custGeom>
              <a:avLst/>
              <a:gdLst/>
              <a:ahLst/>
              <a:cxnLst/>
              <a:rect l="l" t="t" r="r" b="b"/>
              <a:pathLst>
                <a:path w="14858" h="3874" fill="none" extrusionOk="0">
                  <a:moveTo>
                    <a:pt x="2095" y="1"/>
                  </a:moveTo>
                  <a:lnTo>
                    <a:pt x="13932" y="1"/>
                  </a:lnTo>
                  <a:lnTo>
                    <a:pt x="13932" y="1"/>
                  </a:lnTo>
                  <a:lnTo>
                    <a:pt x="14126" y="25"/>
                  </a:lnTo>
                  <a:lnTo>
                    <a:pt x="14297" y="74"/>
                  </a:lnTo>
                  <a:lnTo>
                    <a:pt x="14467" y="147"/>
                  </a:lnTo>
                  <a:lnTo>
                    <a:pt x="14589" y="269"/>
                  </a:lnTo>
                  <a:lnTo>
                    <a:pt x="14711" y="415"/>
                  </a:lnTo>
                  <a:lnTo>
                    <a:pt x="14784" y="561"/>
                  </a:lnTo>
                  <a:lnTo>
                    <a:pt x="14857" y="732"/>
                  </a:lnTo>
                  <a:lnTo>
                    <a:pt x="14857" y="926"/>
                  </a:lnTo>
                  <a:lnTo>
                    <a:pt x="14857" y="2948"/>
                  </a:lnTo>
                  <a:lnTo>
                    <a:pt x="14857" y="2948"/>
                  </a:lnTo>
                  <a:lnTo>
                    <a:pt x="14857" y="3143"/>
                  </a:lnTo>
                  <a:lnTo>
                    <a:pt x="14784" y="3313"/>
                  </a:lnTo>
                  <a:lnTo>
                    <a:pt x="14711" y="3459"/>
                  </a:lnTo>
                  <a:lnTo>
                    <a:pt x="14589" y="3605"/>
                  </a:lnTo>
                  <a:lnTo>
                    <a:pt x="14467" y="3703"/>
                  </a:lnTo>
                  <a:lnTo>
                    <a:pt x="14297" y="3800"/>
                  </a:lnTo>
                  <a:lnTo>
                    <a:pt x="14126" y="3849"/>
                  </a:lnTo>
                  <a:lnTo>
                    <a:pt x="13932" y="3873"/>
                  </a:lnTo>
                  <a:lnTo>
                    <a:pt x="2095" y="3873"/>
                  </a:lnTo>
                  <a:lnTo>
                    <a:pt x="1" y="1925"/>
                  </a:lnTo>
                  <a:lnTo>
                    <a:pt x="2095" y="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44" name="Google Shape;744;p48"/>
            <p:cNvSpPr/>
            <p:nvPr/>
          </p:nvSpPr>
          <p:spPr>
            <a:xfrm>
              <a:off x="4808525" y="278900"/>
              <a:ext cx="43875" cy="49950"/>
            </a:xfrm>
            <a:custGeom>
              <a:avLst/>
              <a:gdLst/>
              <a:ahLst/>
              <a:cxnLst/>
              <a:rect l="l" t="t" r="r" b="b"/>
              <a:pathLst>
                <a:path w="1755" h="1998" fill="none" extrusionOk="0">
                  <a:moveTo>
                    <a:pt x="1754" y="1998"/>
                  </a:moveTo>
                  <a:lnTo>
                    <a:pt x="1754" y="585"/>
                  </a:lnTo>
                  <a:lnTo>
                    <a:pt x="1754" y="585"/>
                  </a:lnTo>
                  <a:lnTo>
                    <a:pt x="1754" y="464"/>
                  </a:lnTo>
                  <a:lnTo>
                    <a:pt x="1730" y="366"/>
                  </a:lnTo>
                  <a:lnTo>
                    <a:pt x="1657" y="269"/>
                  </a:lnTo>
                  <a:lnTo>
                    <a:pt x="1584" y="171"/>
                  </a:lnTo>
                  <a:lnTo>
                    <a:pt x="1511" y="98"/>
                  </a:lnTo>
                  <a:lnTo>
                    <a:pt x="1413" y="49"/>
                  </a:lnTo>
                  <a:lnTo>
                    <a:pt x="1291" y="25"/>
                  </a:lnTo>
                  <a:lnTo>
                    <a:pt x="1194" y="1"/>
                  </a:lnTo>
                  <a:lnTo>
                    <a:pt x="561" y="1"/>
                  </a:lnTo>
                  <a:lnTo>
                    <a:pt x="561" y="1"/>
                  </a:lnTo>
                  <a:lnTo>
                    <a:pt x="463" y="25"/>
                  </a:lnTo>
                  <a:lnTo>
                    <a:pt x="342" y="49"/>
                  </a:lnTo>
                  <a:lnTo>
                    <a:pt x="244" y="98"/>
                  </a:lnTo>
                  <a:lnTo>
                    <a:pt x="171" y="171"/>
                  </a:lnTo>
                  <a:lnTo>
                    <a:pt x="98" y="269"/>
                  </a:lnTo>
                  <a:lnTo>
                    <a:pt x="25" y="366"/>
                  </a:lnTo>
                  <a:lnTo>
                    <a:pt x="1" y="464"/>
                  </a:lnTo>
                  <a:lnTo>
                    <a:pt x="1" y="585"/>
                  </a:lnTo>
                  <a:lnTo>
                    <a:pt x="1" y="1998"/>
                  </a:lnTo>
                  <a:lnTo>
                    <a:pt x="1754" y="1998"/>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45" name="Google Shape;745;p48"/>
            <p:cNvSpPr/>
            <p:nvPr/>
          </p:nvSpPr>
          <p:spPr>
            <a:xfrm>
              <a:off x="4808525" y="549250"/>
              <a:ext cx="43875" cy="186325"/>
            </a:xfrm>
            <a:custGeom>
              <a:avLst/>
              <a:gdLst/>
              <a:ahLst/>
              <a:cxnLst/>
              <a:rect l="l" t="t" r="r" b="b"/>
              <a:pathLst>
                <a:path w="1755" h="7453" fill="none" extrusionOk="0">
                  <a:moveTo>
                    <a:pt x="1" y="0"/>
                  </a:moveTo>
                  <a:lnTo>
                    <a:pt x="1" y="7453"/>
                  </a:lnTo>
                  <a:lnTo>
                    <a:pt x="1754" y="7453"/>
                  </a:lnTo>
                  <a:lnTo>
                    <a:pt x="1754" y="0"/>
                  </a:lnTo>
                  <a:lnTo>
                    <a:pt x="1" y="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sp>
        <p:nvSpPr>
          <p:cNvPr id="746" name="Google Shape;746;p48"/>
          <p:cNvSpPr/>
          <p:nvPr/>
        </p:nvSpPr>
        <p:spPr>
          <a:xfrm>
            <a:off x="4361051" y="457525"/>
            <a:ext cx="385895" cy="336746"/>
          </a:xfrm>
          <a:custGeom>
            <a:avLst/>
            <a:gdLst/>
            <a:ahLst/>
            <a:cxnLst/>
            <a:rect l="l" t="t" r="r" b="b"/>
            <a:pathLst>
              <a:path w="18365" h="16026" fill="none" extrusionOk="0">
                <a:moveTo>
                  <a:pt x="9182" y="0"/>
                </a:moveTo>
                <a:lnTo>
                  <a:pt x="0" y="8841"/>
                </a:lnTo>
                <a:lnTo>
                  <a:pt x="2874" y="8841"/>
                </a:lnTo>
                <a:lnTo>
                  <a:pt x="2874" y="15246"/>
                </a:lnTo>
                <a:lnTo>
                  <a:pt x="2874" y="15246"/>
                </a:lnTo>
                <a:lnTo>
                  <a:pt x="2899" y="15417"/>
                </a:lnTo>
                <a:lnTo>
                  <a:pt x="2947" y="15563"/>
                </a:lnTo>
                <a:lnTo>
                  <a:pt x="3020" y="15685"/>
                </a:lnTo>
                <a:lnTo>
                  <a:pt x="3093" y="15806"/>
                </a:lnTo>
                <a:lnTo>
                  <a:pt x="3215" y="15904"/>
                </a:lnTo>
                <a:lnTo>
                  <a:pt x="3361" y="15977"/>
                </a:lnTo>
                <a:lnTo>
                  <a:pt x="3508" y="16026"/>
                </a:lnTo>
                <a:lnTo>
                  <a:pt x="3654" y="16026"/>
                </a:lnTo>
                <a:lnTo>
                  <a:pt x="7404" y="16026"/>
                </a:lnTo>
                <a:lnTo>
                  <a:pt x="7404" y="13420"/>
                </a:lnTo>
                <a:lnTo>
                  <a:pt x="7404" y="13420"/>
                </a:lnTo>
                <a:lnTo>
                  <a:pt x="7429" y="13127"/>
                </a:lnTo>
                <a:lnTo>
                  <a:pt x="7526" y="12860"/>
                </a:lnTo>
                <a:lnTo>
                  <a:pt x="7648" y="12616"/>
                </a:lnTo>
                <a:lnTo>
                  <a:pt x="7818" y="12421"/>
                </a:lnTo>
                <a:lnTo>
                  <a:pt x="8038" y="12251"/>
                </a:lnTo>
                <a:lnTo>
                  <a:pt x="8257" y="12129"/>
                </a:lnTo>
                <a:lnTo>
                  <a:pt x="8525" y="12031"/>
                </a:lnTo>
                <a:lnTo>
                  <a:pt x="8817" y="12007"/>
                </a:lnTo>
                <a:lnTo>
                  <a:pt x="9548" y="12007"/>
                </a:lnTo>
                <a:lnTo>
                  <a:pt x="9548" y="12007"/>
                </a:lnTo>
                <a:lnTo>
                  <a:pt x="9840" y="12031"/>
                </a:lnTo>
                <a:lnTo>
                  <a:pt x="10108" y="12129"/>
                </a:lnTo>
                <a:lnTo>
                  <a:pt x="10327" y="12251"/>
                </a:lnTo>
                <a:lnTo>
                  <a:pt x="10546" y="12421"/>
                </a:lnTo>
                <a:lnTo>
                  <a:pt x="10717" y="12616"/>
                </a:lnTo>
                <a:lnTo>
                  <a:pt x="10838" y="12860"/>
                </a:lnTo>
                <a:lnTo>
                  <a:pt x="10936" y="13127"/>
                </a:lnTo>
                <a:lnTo>
                  <a:pt x="10960" y="13420"/>
                </a:lnTo>
                <a:lnTo>
                  <a:pt x="10960" y="16026"/>
                </a:lnTo>
                <a:lnTo>
                  <a:pt x="14711" y="16026"/>
                </a:lnTo>
                <a:lnTo>
                  <a:pt x="14711" y="16026"/>
                </a:lnTo>
                <a:lnTo>
                  <a:pt x="14857" y="16026"/>
                </a:lnTo>
                <a:lnTo>
                  <a:pt x="15003" y="15977"/>
                </a:lnTo>
                <a:lnTo>
                  <a:pt x="15149" y="15904"/>
                </a:lnTo>
                <a:lnTo>
                  <a:pt x="15271" y="15806"/>
                </a:lnTo>
                <a:lnTo>
                  <a:pt x="15344" y="15685"/>
                </a:lnTo>
                <a:lnTo>
                  <a:pt x="15417" y="15563"/>
                </a:lnTo>
                <a:lnTo>
                  <a:pt x="15466" y="15417"/>
                </a:lnTo>
                <a:lnTo>
                  <a:pt x="15490" y="15246"/>
                </a:lnTo>
                <a:lnTo>
                  <a:pt x="15490" y="8841"/>
                </a:lnTo>
                <a:lnTo>
                  <a:pt x="18364" y="8841"/>
                </a:lnTo>
                <a:lnTo>
                  <a:pt x="9182" y="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nvGrpSpPr>
          <p:cNvPr id="747" name="Google Shape;747;p48"/>
          <p:cNvGrpSpPr/>
          <p:nvPr/>
        </p:nvGrpSpPr>
        <p:grpSpPr>
          <a:xfrm>
            <a:off x="430074" y="980516"/>
            <a:ext cx="342882" cy="418128"/>
            <a:chOff x="596350" y="929175"/>
            <a:chExt cx="407950" cy="497475"/>
          </a:xfrm>
        </p:grpSpPr>
        <p:sp>
          <p:nvSpPr>
            <p:cNvPr id="748" name="Google Shape;748;p48"/>
            <p:cNvSpPr/>
            <p:nvPr/>
          </p:nvSpPr>
          <p:spPr>
            <a:xfrm>
              <a:off x="596350" y="953550"/>
              <a:ext cx="387250" cy="473100"/>
            </a:xfrm>
            <a:custGeom>
              <a:avLst/>
              <a:gdLst/>
              <a:ahLst/>
              <a:cxnLst/>
              <a:rect l="l" t="t" r="r" b="b"/>
              <a:pathLst>
                <a:path w="15490" h="18924" fill="none" extrusionOk="0">
                  <a:moveTo>
                    <a:pt x="15490" y="17828"/>
                  </a:moveTo>
                  <a:lnTo>
                    <a:pt x="15490" y="17828"/>
                  </a:lnTo>
                  <a:lnTo>
                    <a:pt x="15466" y="17998"/>
                  </a:lnTo>
                  <a:lnTo>
                    <a:pt x="15417" y="18169"/>
                  </a:lnTo>
                  <a:lnTo>
                    <a:pt x="15319" y="18364"/>
                  </a:lnTo>
                  <a:lnTo>
                    <a:pt x="15198" y="18534"/>
                  </a:lnTo>
                  <a:lnTo>
                    <a:pt x="15052" y="18680"/>
                  </a:lnTo>
                  <a:lnTo>
                    <a:pt x="14881" y="18802"/>
                  </a:lnTo>
                  <a:lnTo>
                    <a:pt x="14735" y="18900"/>
                  </a:lnTo>
                  <a:lnTo>
                    <a:pt x="14564" y="18924"/>
                  </a:lnTo>
                  <a:lnTo>
                    <a:pt x="1023" y="18924"/>
                  </a:lnTo>
                  <a:lnTo>
                    <a:pt x="1023" y="18924"/>
                  </a:lnTo>
                  <a:lnTo>
                    <a:pt x="853" y="18900"/>
                  </a:lnTo>
                  <a:lnTo>
                    <a:pt x="682" y="18802"/>
                  </a:lnTo>
                  <a:lnTo>
                    <a:pt x="512" y="18680"/>
                  </a:lnTo>
                  <a:lnTo>
                    <a:pt x="341" y="18534"/>
                  </a:lnTo>
                  <a:lnTo>
                    <a:pt x="219" y="18364"/>
                  </a:lnTo>
                  <a:lnTo>
                    <a:pt x="98" y="18169"/>
                  </a:lnTo>
                  <a:lnTo>
                    <a:pt x="25" y="17998"/>
                  </a:lnTo>
                  <a:lnTo>
                    <a:pt x="0" y="17828"/>
                  </a:lnTo>
                  <a:lnTo>
                    <a:pt x="0" y="877"/>
                  </a:lnTo>
                  <a:lnTo>
                    <a:pt x="0" y="877"/>
                  </a:lnTo>
                  <a:lnTo>
                    <a:pt x="25" y="706"/>
                  </a:lnTo>
                  <a:lnTo>
                    <a:pt x="98" y="560"/>
                  </a:lnTo>
                  <a:lnTo>
                    <a:pt x="195" y="414"/>
                  </a:lnTo>
                  <a:lnTo>
                    <a:pt x="341" y="268"/>
                  </a:lnTo>
                  <a:lnTo>
                    <a:pt x="487" y="171"/>
                  </a:lnTo>
                  <a:lnTo>
                    <a:pt x="658" y="73"/>
                  </a:lnTo>
                  <a:lnTo>
                    <a:pt x="828" y="24"/>
                  </a:lnTo>
                  <a:lnTo>
                    <a:pt x="974"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49" name="Google Shape;749;p48"/>
            <p:cNvSpPr/>
            <p:nvPr/>
          </p:nvSpPr>
          <p:spPr>
            <a:xfrm>
              <a:off x="626775" y="929175"/>
              <a:ext cx="377525" cy="462775"/>
            </a:xfrm>
            <a:custGeom>
              <a:avLst/>
              <a:gdLst/>
              <a:ahLst/>
              <a:cxnLst/>
              <a:rect l="l" t="t" r="r" b="b"/>
              <a:pathLst>
                <a:path w="15101" h="18511" fill="none" extrusionOk="0">
                  <a:moveTo>
                    <a:pt x="15101" y="3362"/>
                  </a:moveTo>
                  <a:lnTo>
                    <a:pt x="15101" y="17731"/>
                  </a:lnTo>
                  <a:lnTo>
                    <a:pt x="15101" y="17731"/>
                  </a:lnTo>
                  <a:lnTo>
                    <a:pt x="15077" y="17877"/>
                  </a:lnTo>
                  <a:lnTo>
                    <a:pt x="15028" y="18024"/>
                  </a:lnTo>
                  <a:lnTo>
                    <a:pt x="14979" y="18145"/>
                  </a:lnTo>
                  <a:lnTo>
                    <a:pt x="14882" y="18267"/>
                  </a:lnTo>
                  <a:lnTo>
                    <a:pt x="14760" y="18365"/>
                  </a:lnTo>
                  <a:lnTo>
                    <a:pt x="14614" y="18438"/>
                  </a:lnTo>
                  <a:lnTo>
                    <a:pt x="14468" y="18486"/>
                  </a:lnTo>
                  <a:lnTo>
                    <a:pt x="14322" y="18511"/>
                  </a:lnTo>
                  <a:lnTo>
                    <a:pt x="780" y="18511"/>
                  </a:lnTo>
                  <a:lnTo>
                    <a:pt x="780" y="18511"/>
                  </a:lnTo>
                  <a:lnTo>
                    <a:pt x="634" y="18486"/>
                  </a:lnTo>
                  <a:lnTo>
                    <a:pt x="488" y="18438"/>
                  </a:lnTo>
                  <a:lnTo>
                    <a:pt x="342" y="18365"/>
                  </a:lnTo>
                  <a:lnTo>
                    <a:pt x="220" y="18267"/>
                  </a:lnTo>
                  <a:lnTo>
                    <a:pt x="123" y="18145"/>
                  </a:lnTo>
                  <a:lnTo>
                    <a:pt x="74" y="18024"/>
                  </a:lnTo>
                  <a:lnTo>
                    <a:pt x="25" y="17877"/>
                  </a:lnTo>
                  <a:lnTo>
                    <a:pt x="1" y="17731"/>
                  </a:lnTo>
                  <a:lnTo>
                    <a:pt x="1" y="780"/>
                  </a:lnTo>
                  <a:lnTo>
                    <a:pt x="1" y="780"/>
                  </a:lnTo>
                  <a:lnTo>
                    <a:pt x="25" y="610"/>
                  </a:lnTo>
                  <a:lnTo>
                    <a:pt x="74" y="464"/>
                  </a:lnTo>
                  <a:lnTo>
                    <a:pt x="123" y="342"/>
                  </a:lnTo>
                  <a:lnTo>
                    <a:pt x="220" y="220"/>
                  </a:lnTo>
                  <a:lnTo>
                    <a:pt x="342" y="123"/>
                  </a:lnTo>
                  <a:lnTo>
                    <a:pt x="488" y="50"/>
                  </a:lnTo>
                  <a:lnTo>
                    <a:pt x="634" y="1"/>
                  </a:lnTo>
                  <a:lnTo>
                    <a:pt x="780" y="1"/>
                  </a:lnTo>
                  <a:lnTo>
                    <a:pt x="1174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50" name="Google Shape;750;p48"/>
            <p:cNvSpPr/>
            <p:nvPr/>
          </p:nvSpPr>
          <p:spPr>
            <a:xfrm>
              <a:off x="688900" y="1256150"/>
              <a:ext cx="133975" cy="25"/>
            </a:xfrm>
            <a:custGeom>
              <a:avLst/>
              <a:gdLst/>
              <a:ahLst/>
              <a:cxnLst/>
              <a:rect l="l" t="t" r="r" b="b"/>
              <a:pathLst>
                <a:path w="5359" h="1" fill="none" extrusionOk="0">
                  <a:moveTo>
                    <a:pt x="5358" y="0"/>
                  </a:move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51" name="Google Shape;751;p48"/>
            <p:cNvSpPr/>
            <p:nvPr/>
          </p:nvSpPr>
          <p:spPr>
            <a:xfrm>
              <a:off x="688900" y="1201350"/>
              <a:ext cx="255750" cy="25"/>
            </a:xfrm>
            <a:custGeom>
              <a:avLst/>
              <a:gdLst/>
              <a:ahLst/>
              <a:cxnLst/>
              <a:rect l="l" t="t" r="r" b="b"/>
              <a:pathLst>
                <a:path w="10230" h="1" fill="none" extrusionOk="0">
                  <a:moveTo>
                    <a:pt x="10229" y="1"/>
                  </a:moveTo>
                  <a:lnTo>
                    <a:pt x="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52" name="Google Shape;752;p48"/>
            <p:cNvSpPr/>
            <p:nvPr/>
          </p:nvSpPr>
          <p:spPr>
            <a:xfrm>
              <a:off x="688900" y="1145950"/>
              <a:ext cx="255750" cy="25"/>
            </a:xfrm>
            <a:custGeom>
              <a:avLst/>
              <a:gdLst/>
              <a:ahLst/>
              <a:cxnLst/>
              <a:rect l="l" t="t" r="r" b="b"/>
              <a:pathLst>
                <a:path w="10230" h="1" fill="none" extrusionOk="0">
                  <a:moveTo>
                    <a:pt x="10229" y="0"/>
                  </a:move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53" name="Google Shape;753;p48"/>
            <p:cNvSpPr/>
            <p:nvPr/>
          </p:nvSpPr>
          <p:spPr>
            <a:xfrm>
              <a:off x="688900" y="1090525"/>
              <a:ext cx="255750" cy="25"/>
            </a:xfrm>
            <a:custGeom>
              <a:avLst/>
              <a:gdLst/>
              <a:ahLst/>
              <a:cxnLst/>
              <a:rect l="l" t="t" r="r" b="b"/>
              <a:pathLst>
                <a:path w="10230" h="1" fill="none" extrusionOk="0">
                  <a:moveTo>
                    <a:pt x="10229" y="1"/>
                  </a:moveTo>
                  <a:lnTo>
                    <a:pt x="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54" name="Google Shape;754;p48"/>
            <p:cNvSpPr/>
            <p:nvPr/>
          </p:nvSpPr>
          <p:spPr>
            <a:xfrm>
              <a:off x="920250" y="929175"/>
              <a:ext cx="84050" cy="84050"/>
            </a:xfrm>
            <a:custGeom>
              <a:avLst/>
              <a:gdLst/>
              <a:ahLst/>
              <a:cxnLst/>
              <a:rect l="l" t="t" r="r" b="b"/>
              <a:pathLst>
                <a:path w="3362" h="3362" fill="none" extrusionOk="0">
                  <a:moveTo>
                    <a:pt x="1" y="2582"/>
                  </a:moveTo>
                  <a:lnTo>
                    <a:pt x="1" y="1"/>
                  </a:lnTo>
                  <a:lnTo>
                    <a:pt x="3362" y="3362"/>
                  </a:lnTo>
                  <a:lnTo>
                    <a:pt x="780" y="3362"/>
                  </a:lnTo>
                  <a:lnTo>
                    <a:pt x="780" y="3362"/>
                  </a:lnTo>
                  <a:lnTo>
                    <a:pt x="610" y="3337"/>
                  </a:lnTo>
                  <a:lnTo>
                    <a:pt x="464" y="3289"/>
                  </a:lnTo>
                  <a:lnTo>
                    <a:pt x="342" y="3216"/>
                  </a:lnTo>
                  <a:lnTo>
                    <a:pt x="220" y="3118"/>
                  </a:lnTo>
                  <a:lnTo>
                    <a:pt x="123" y="3021"/>
                  </a:lnTo>
                  <a:lnTo>
                    <a:pt x="50" y="2875"/>
                  </a:lnTo>
                  <a:lnTo>
                    <a:pt x="1" y="2729"/>
                  </a:lnTo>
                  <a:lnTo>
                    <a:pt x="1" y="2582"/>
                  </a:lnTo>
                  <a:lnTo>
                    <a:pt x="1" y="2582"/>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55" name="Google Shape;755;p48"/>
          <p:cNvGrpSpPr/>
          <p:nvPr/>
        </p:nvGrpSpPr>
        <p:grpSpPr>
          <a:xfrm>
            <a:off x="1554390" y="1041431"/>
            <a:ext cx="349060" cy="298882"/>
            <a:chOff x="1934025" y="1001650"/>
            <a:chExt cx="415300" cy="355600"/>
          </a:xfrm>
        </p:grpSpPr>
        <p:sp>
          <p:nvSpPr>
            <p:cNvPr id="756" name="Google Shape;756;p48"/>
            <p:cNvSpPr/>
            <p:nvPr/>
          </p:nvSpPr>
          <p:spPr>
            <a:xfrm>
              <a:off x="1934025" y="1303650"/>
              <a:ext cx="207650" cy="53600"/>
            </a:xfrm>
            <a:custGeom>
              <a:avLst/>
              <a:gdLst/>
              <a:ahLst/>
              <a:cxnLst/>
              <a:rect l="l" t="t" r="r" b="b"/>
              <a:pathLst>
                <a:path w="8306" h="2144" fill="none" extrusionOk="0">
                  <a:moveTo>
                    <a:pt x="1" y="0"/>
                  </a:moveTo>
                  <a:lnTo>
                    <a:pt x="1" y="487"/>
                  </a:lnTo>
                  <a:lnTo>
                    <a:pt x="1" y="487"/>
                  </a:lnTo>
                  <a:lnTo>
                    <a:pt x="25" y="633"/>
                  </a:lnTo>
                  <a:lnTo>
                    <a:pt x="74" y="755"/>
                  </a:lnTo>
                  <a:lnTo>
                    <a:pt x="147" y="853"/>
                  </a:lnTo>
                  <a:lnTo>
                    <a:pt x="245" y="950"/>
                  </a:lnTo>
                  <a:lnTo>
                    <a:pt x="245" y="950"/>
                  </a:lnTo>
                  <a:lnTo>
                    <a:pt x="391" y="1023"/>
                  </a:lnTo>
                  <a:lnTo>
                    <a:pt x="561" y="1047"/>
                  </a:lnTo>
                  <a:lnTo>
                    <a:pt x="561" y="1047"/>
                  </a:lnTo>
                  <a:lnTo>
                    <a:pt x="732" y="1023"/>
                  </a:lnTo>
                  <a:lnTo>
                    <a:pt x="732" y="1023"/>
                  </a:lnTo>
                  <a:lnTo>
                    <a:pt x="1292" y="853"/>
                  </a:lnTo>
                  <a:lnTo>
                    <a:pt x="1657" y="780"/>
                  </a:lnTo>
                  <a:lnTo>
                    <a:pt x="2071" y="682"/>
                  </a:lnTo>
                  <a:lnTo>
                    <a:pt x="2534" y="609"/>
                  </a:lnTo>
                  <a:lnTo>
                    <a:pt x="3021" y="560"/>
                  </a:lnTo>
                  <a:lnTo>
                    <a:pt x="3581" y="512"/>
                  </a:lnTo>
                  <a:lnTo>
                    <a:pt x="4166" y="487"/>
                  </a:lnTo>
                  <a:lnTo>
                    <a:pt x="4166" y="487"/>
                  </a:lnTo>
                  <a:lnTo>
                    <a:pt x="4604" y="512"/>
                  </a:lnTo>
                  <a:lnTo>
                    <a:pt x="5018" y="536"/>
                  </a:lnTo>
                  <a:lnTo>
                    <a:pt x="5408" y="609"/>
                  </a:lnTo>
                  <a:lnTo>
                    <a:pt x="5773" y="682"/>
                  </a:lnTo>
                  <a:lnTo>
                    <a:pt x="6114" y="780"/>
                  </a:lnTo>
                  <a:lnTo>
                    <a:pt x="6431" y="877"/>
                  </a:lnTo>
                  <a:lnTo>
                    <a:pt x="6699" y="999"/>
                  </a:lnTo>
                  <a:lnTo>
                    <a:pt x="6966" y="1120"/>
                  </a:lnTo>
                  <a:lnTo>
                    <a:pt x="7186" y="1242"/>
                  </a:lnTo>
                  <a:lnTo>
                    <a:pt x="7405" y="1388"/>
                  </a:lnTo>
                  <a:lnTo>
                    <a:pt x="7770" y="1656"/>
                  </a:lnTo>
                  <a:lnTo>
                    <a:pt x="8062" y="1924"/>
                  </a:lnTo>
                  <a:lnTo>
                    <a:pt x="8306" y="214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57" name="Google Shape;757;p48"/>
            <p:cNvSpPr/>
            <p:nvPr/>
          </p:nvSpPr>
          <p:spPr>
            <a:xfrm>
              <a:off x="2141650" y="1303650"/>
              <a:ext cx="207675" cy="53600"/>
            </a:xfrm>
            <a:custGeom>
              <a:avLst/>
              <a:gdLst/>
              <a:ahLst/>
              <a:cxnLst/>
              <a:rect l="l" t="t" r="r" b="b"/>
              <a:pathLst>
                <a:path w="8307" h="2144" fill="none" extrusionOk="0">
                  <a:moveTo>
                    <a:pt x="1" y="2143"/>
                  </a:moveTo>
                  <a:lnTo>
                    <a:pt x="1" y="2143"/>
                  </a:lnTo>
                  <a:lnTo>
                    <a:pt x="245" y="1924"/>
                  </a:lnTo>
                  <a:lnTo>
                    <a:pt x="537" y="1656"/>
                  </a:lnTo>
                  <a:lnTo>
                    <a:pt x="902" y="1388"/>
                  </a:lnTo>
                  <a:lnTo>
                    <a:pt x="1121" y="1242"/>
                  </a:lnTo>
                  <a:lnTo>
                    <a:pt x="1341" y="1120"/>
                  </a:lnTo>
                  <a:lnTo>
                    <a:pt x="1608" y="999"/>
                  </a:lnTo>
                  <a:lnTo>
                    <a:pt x="1876" y="877"/>
                  </a:lnTo>
                  <a:lnTo>
                    <a:pt x="2193" y="780"/>
                  </a:lnTo>
                  <a:lnTo>
                    <a:pt x="2534" y="682"/>
                  </a:lnTo>
                  <a:lnTo>
                    <a:pt x="2899" y="609"/>
                  </a:lnTo>
                  <a:lnTo>
                    <a:pt x="3289" y="536"/>
                  </a:lnTo>
                  <a:lnTo>
                    <a:pt x="3703" y="512"/>
                  </a:lnTo>
                  <a:lnTo>
                    <a:pt x="4141" y="487"/>
                  </a:lnTo>
                  <a:lnTo>
                    <a:pt x="4141" y="487"/>
                  </a:lnTo>
                  <a:lnTo>
                    <a:pt x="4726" y="512"/>
                  </a:lnTo>
                  <a:lnTo>
                    <a:pt x="5286" y="560"/>
                  </a:lnTo>
                  <a:lnTo>
                    <a:pt x="5773" y="609"/>
                  </a:lnTo>
                  <a:lnTo>
                    <a:pt x="6236" y="682"/>
                  </a:lnTo>
                  <a:lnTo>
                    <a:pt x="6650" y="780"/>
                  </a:lnTo>
                  <a:lnTo>
                    <a:pt x="7015" y="853"/>
                  </a:lnTo>
                  <a:lnTo>
                    <a:pt x="7575" y="1023"/>
                  </a:lnTo>
                  <a:lnTo>
                    <a:pt x="7575" y="1023"/>
                  </a:lnTo>
                  <a:lnTo>
                    <a:pt x="7746" y="1047"/>
                  </a:lnTo>
                  <a:lnTo>
                    <a:pt x="7746" y="1047"/>
                  </a:lnTo>
                  <a:lnTo>
                    <a:pt x="7916" y="1023"/>
                  </a:lnTo>
                  <a:lnTo>
                    <a:pt x="8062" y="950"/>
                  </a:lnTo>
                  <a:lnTo>
                    <a:pt x="8062" y="950"/>
                  </a:lnTo>
                  <a:lnTo>
                    <a:pt x="8160" y="853"/>
                  </a:lnTo>
                  <a:lnTo>
                    <a:pt x="8233" y="755"/>
                  </a:lnTo>
                  <a:lnTo>
                    <a:pt x="8282" y="633"/>
                  </a:lnTo>
                  <a:lnTo>
                    <a:pt x="8306" y="487"/>
                  </a:lnTo>
                  <a:lnTo>
                    <a:pt x="8306"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58" name="Google Shape;758;p48"/>
            <p:cNvSpPr/>
            <p:nvPr/>
          </p:nvSpPr>
          <p:spPr>
            <a:xfrm>
              <a:off x="1934025" y="1001650"/>
              <a:ext cx="207650" cy="331250"/>
            </a:xfrm>
            <a:custGeom>
              <a:avLst/>
              <a:gdLst/>
              <a:ahLst/>
              <a:cxnLst/>
              <a:rect l="l" t="t" r="r" b="b"/>
              <a:pathLst>
                <a:path w="8306" h="13250" fill="none" extrusionOk="0">
                  <a:moveTo>
                    <a:pt x="8306" y="2192"/>
                  </a:moveTo>
                  <a:lnTo>
                    <a:pt x="8306" y="13249"/>
                  </a:lnTo>
                  <a:lnTo>
                    <a:pt x="8306" y="13249"/>
                  </a:lnTo>
                  <a:lnTo>
                    <a:pt x="8062" y="13030"/>
                  </a:lnTo>
                  <a:lnTo>
                    <a:pt x="7770" y="12762"/>
                  </a:lnTo>
                  <a:lnTo>
                    <a:pt x="7405" y="12494"/>
                  </a:lnTo>
                  <a:lnTo>
                    <a:pt x="7186" y="12348"/>
                  </a:lnTo>
                  <a:lnTo>
                    <a:pt x="6966" y="12226"/>
                  </a:lnTo>
                  <a:lnTo>
                    <a:pt x="6699" y="12105"/>
                  </a:lnTo>
                  <a:lnTo>
                    <a:pt x="6431" y="11983"/>
                  </a:lnTo>
                  <a:lnTo>
                    <a:pt x="6114" y="11885"/>
                  </a:lnTo>
                  <a:lnTo>
                    <a:pt x="5773" y="11788"/>
                  </a:lnTo>
                  <a:lnTo>
                    <a:pt x="5408" y="11715"/>
                  </a:lnTo>
                  <a:lnTo>
                    <a:pt x="5018" y="11642"/>
                  </a:lnTo>
                  <a:lnTo>
                    <a:pt x="4604" y="11617"/>
                  </a:lnTo>
                  <a:lnTo>
                    <a:pt x="4166" y="11593"/>
                  </a:lnTo>
                  <a:lnTo>
                    <a:pt x="4166" y="11593"/>
                  </a:lnTo>
                  <a:lnTo>
                    <a:pt x="3581" y="11617"/>
                  </a:lnTo>
                  <a:lnTo>
                    <a:pt x="3021" y="11666"/>
                  </a:lnTo>
                  <a:lnTo>
                    <a:pt x="2534" y="11715"/>
                  </a:lnTo>
                  <a:lnTo>
                    <a:pt x="2071" y="11788"/>
                  </a:lnTo>
                  <a:lnTo>
                    <a:pt x="1657" y="11885"/>
                  </a:lnTo>
                  <a:lnTo>
                    <a:pt x="1292" y="11958"/>
                  </a:lnTo>
                  <a:lnTo>
                    <a:pt x="732" y="12129"/>
                  </a:lnTo>
                  <a:lnTo>
                    <a:pt x="732" y="12129"/>
                  </a:lnTo>
                  <a:lnTo>
                    <a:pt x="561" y="12153"/>
                  </a:lnTo>
                  <a:lnTo>
                    <a:pt x="561" y="12153"/>
                  </a:lnTo>
                  <a:lnTo>
                    <a:pt x="391" y="12129"/>
                  </a:lnTo>
                  <a:lnTo>
                    <a:pt x="245" y="12056"/>
                  </a:lnTo>
                  <a:lnTo>
                    <a:pt x="245" y="12056"/>
                  </a:lnTo>
                  <a:lnTo>
                    <a:pt x="147" y="11958"/>
                  </a:lnTo>
                  <a:lnTo>
                    <a:pt x="74" y="11861"/>
                  </a:lnTo>
                  <a:lnTo>
                    <a:pt x="25" y="11739"/>
                  </a:lnTo>
                  <a:lnTo>
                    <a:pt x="1" y="11593"/>
                  </a:lnTo>
                  <a:lnTo>
                    <a:pt x="1" y="1656"/>
                  </a:lnTo>
                  <a:lnTo>
                    <a:pt x="1" y="1656"/>
                  </a:lnTo>
                  <a:lnTo>
                    <a:pt x="25" y="1534"/>
                  </a:lnTo>
                  <a:lnTo>
                    <a:pt x="50" y="1437"/>
                  </a:lnTo>
                  <a:lnTo>
                    <a:pt x="123" y="1315"/>
                  </a:lnTo>
                  <a:lnTo>
                    <a:pt x="196" y="1242"/>
                  </a:lnTo>
                  <a:lnTo>
                    <a:pt x="196" y="1242"/>
                  </a:lnTo>
                  <a:lnTo>
                    <a:pt x="342" y="1120"/>
                  </a:lnTo>
                  <a:lnTo>
                    <a:pt x="512" y="974"/>
                  </a:lnTo>
                  <a:lnTo>
                    <a:pt x="926" y="755"/>
                  </a:lnTo>
                  <a:lnTo>
                    <a:pt x="1389" y="536"/>
                  </a:lnTo>
                  <a:lnTo>
                    <a:pt x="1901" y="341"/>
                  </a:lnTo>
                  <a:lnTo>
                    <a:pt x="2461" y="195"/>
                  </a:lnTo>
                  <a:lnTo>
                    <a:pt x="3021" y="73"/>
                  </a:lnTo>
                  <a:lnTo>
                    <a:pt x="3581" y="24"/>
                  </a:lnTo>
                  <a:lnTo>
                    <a:pt x="4166" y="0"/>
                  </a:lnTo>
                  <a:lnTo>
                    <a:pt x="4166" y="0"/>
                  </a:lnTo>
                  <a:lnTo>
                    <a:pt x="4531" y="0"/>
                  </a:lnTo>
                  <a:lnTo>
                    <a:pt x="4872" y="49"/>
                  </a:lnTo>
                  <a:lnTo>
                    <a:pt x="5213" y="98"/>
                  </a:lnTo>
                  <a:lnTo>
                    <a:pt x="5530" y="171"/>
                  </a:lnTo>
                  <a:lnTo>
                    <a:pt x="5822" y="268"/>
                  </a:lnTo>
                  <a:lnTo>
                    <a:pt x="6114" y="365"/>
                  </a:lnTo>
                  <a:lnTo>
                    <a:pt x="6358" y="487"/>
                  </a:lnTo>
                  <a:lnTo>
                    <a:pt x="6626" y="609"/>
                  </a:lnTo>
                  <a:lnTo>
                    <a:pt x="7064" y="901"/>
                  </a:lnTo>
                  <a:lnTo>
                    <a:pt x="7429" y="1169"/>
                  </a:lnTo>
                  <a:lnTo>
                    <a:pt x="7746" y="1437"/>
                  </a:lnTo>
                  <a:lnTo>
                    <a:pt x="8014" y="1681"/>
                  </a:lnTo>
                  <a:lnTo>
                    <a:pt x="8014" y="1681"/>
                  </a:lnTo>
                  <a:lnTo>
                    <a:pt x="8136" y="1802"/>
                  </a:lnTo>
                  <a:lnTo>
                    <a:pt x="8136" y="1802"/>
                  </a:lnTo>
                  <a:lnTo>
                    <a:pt x="8209" y="1875"/>
                  </a:lnTo>
                  <a:lnTo>
                    <a:pt x="8257" y="1973"/>
                  </a:lnTo>
                  <a:lnTo>
                    <a:pt x="8306" y="2095"/>
                  </a:lnTo>
                  <a:lnTo>
                    <a:pt x="8306" y="2192"/>
                  </a:lnTo>
                  <a:lnTo>
                    <a:pt x="8306" y="2192"/>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59" name="Google Shape;759;p48"/>
            <p:cNvSpPr/>
            <p:nvPr/>
          </p:nvSpPr>
          <p:spPr>
            <a:xfrm>
              <a:off x="2141650" y="1001650"/>
              <a:ext cx="207675" cy="331250"/>
            </a:xfrm>
            <a:custGeom>
              <a:avLst/>
              <a:gdLst/>
              <a:ahLst/>
              <a:cxnLst/>
              <a:rect l="l" t="t" r="r" b="b"/>
              <a:pathLst>
                <a:path w="8307" h="13250" fill="none" extrusionOk="0">
                  <a:moveTo>
                    <a:pt x="1" y="2192"/>
                  </a:moveTo>
                  <a:lnTo>
                    <a:pt x="1" y="13249"/>
                  </a:lnTo>
                  <a:lnTo>
                    <a:pt x="1" y="13249"/>
                  </a:lnTo>
                  <a:lnTo>
                    <a:pt x="245" y="13030"/>
                  </a:lnTo>
                  <a:lnTo>
                    <a:pt x="537" y="12762"/>
                  </a:lnTo>
                  <a:lnTo>
                    <a:pt x="902" y="12494"/>
                  </a:lnTo>
                  <a:lnTo>
                    <a:pt x="1121" y="12348"/>
                  </a:lnTo>
                  <a:lnTo>
                    <a:pt x="1341" y="12226"/>
                  </a:lnTo>
                  <a:lnTo>
                    <a:pt x="1608" y="12105"/>
                  </a:lnTo>
                  <a:lnTo>
                    <a:pt x="1876" y="11983"/>
                  </a:lnTo>
                  <a:lnTo>
                    <a:pt x="2193" y="11885"/>
                  </a:lnTo>
                  <a:lnTo>
                    <a:pt x="2534" y="11788"/>
                  </a:lnTo>
                  <a:lnTo>
                    <a:pt x="2899" y="11715"/>
                  </a:lnTo>
                  <a:lnTo>
                    <a:pt x="3289" y="11642"/>
                  </a:lnTo>
                  <a:lnTo>
                    <a:pt x="3703" y="11617"/>
                  </a:lnTo>
                  <a:lnTo>
                    <a:pt x="4141" y="11593"/>
                  </a:lnTo>
                  <a:lnTo>
                    <a:pt x="4141" y="11593"/>
                  </a:lnTo>
                  <a:lnTo>
                    <a:pt x="4726" y="11617"/>
                  </a:lnTo>
                  <a:lnTo>
                    <a:pt x="5286" y="11666"/>
                  </a:lnTo>
                  <a:lnTo>
                    <a:pt x="5773" y="11715"/>
                  </a:lnTo>
                  <a:lnTo>
                    <a:pt x="6236" y="11788"/>
                  </a:lnTo>
                  <a:lnTo>
                    <a:pt x="6650" y="11885"/>
                  </a:lnTo>
                  <a:lnTo>
                    <a:pt x="7015" y="11958"/>
                  </a:lnTo>
                  <a:lnTo>
                    <a:pt x="7575" y="12129"/>
                  </a:lnTo>
                  <a:lnTo>
                    <a:pt x="7575" y="12129"/>
                  </a:lnTo>
                  <a:lnTo>
                    <a:pt x="7746" y="12153"/>
                  </a:lnTo>
                  <a:lnTo>
                    <a:pt x="7746" y="12153"/>
                  </a:lnTo>
                  <a:lnTo>
                    <a:pt x="7916" y="12129"/>
                  </a:lnTo>
                  <a:lnTo>
                    <a:pt x="8062" y="12056"/>
                  </a:lnTo>
                  <a:lnTo>
                    <a:pt x="8062" y="12056"/>
                  </a:lnTo>
                  <a:lnTo>
                    <a:pt x="8160" y="11958"/>
                  </a:lnTo>
                  <a:lnTo>
                    <a:pt x="8233" y="11861"/>
                  </a:lnTo>
                  <a:lnTo>
                    <a:pt x="8282" y="11739"/>
                  </a:lnTo>
                  <a:lnTo>
                    <a:pt x="8306" y="11593"/>
                  </a:lnTo>
                  <a:lnTo>
                    <a:pt x="8306" y="1656"/>
                  </a:lnTo>
                  <a:lnTo>
                    <a:pt x="8306" y="1656"/>
                  </a:lnTo>
                  <a:lnTo>
                    <a:pt x="8282" y="1534"/>
                  </a:lnTo>
                  <a:lnTo>
                    <a:pt x="8257" y="1437"/>
                  </a:lnTo>
                  <a:lnTo>
                    <a:pt x="8184" y="1315"/>
                  </a:lnTo>
                  <a:lnTo>
                    <a:pt x="8111" y="1242"/>
                  </a:lnTo>
                  <a:lnTo>
                    <a:pt x="8111" y="1242"/>
                  </a:lnTo>
                  <a:lnTo>
                    <a:pt x="7965" y="1120"/>
                  </a:lnTo>
                  <a:lnTo>
                    <a:pt x="7795" y="974"/>
                  </a:lnTo>
                  <a:lnTo>
                    <a:pt x="7381" y="755"/>
                  </a:lnTo>
                  <a:lnTo>
                    <a:pt x="6918" y="536"/>
                  </a:lnTo>
                  <a:lnTo>
                    <a:pt x="6406" y="341"/>
                  </a:lnTo>
                  <a:lnTo>
                    <a:pt x="5846" y="195"/>
                  </a:lnTo>
                  <a:lnTo>
                    <a:pt x="5286" y="73"/>
                  </a:lnTo>
                  <a:lnTo>
                    <a:pt x="4726" y="24"/>
                  </a:lnTo>
                  <a:lnTo>
                    <a:pt x="4141" y="0"/>
                  </a:lnTo>
                  <a:lnTo>
                    <a:pt x="4141" y="0"/>
                  </a:lnTo>
                  <a:lnTo>
                    <a:pt x="3776" y="0"/>
                  </a:lnTo>
                  <a:lnTo>
                    <a:pt x="3435" y="49"/>
                  </a:lnTo>
                  <a:lnTo>
                    <a:pt x="3094" y="98"/>
                  </a:lnTo>
                  <a:lnTo>
                    <a:pt x="2777" y="171"/>
                  </a:lnTo>
                  <a:lnTo>
                    <a:pt x="2485" y="268"/>
                  </a:lnTo>
                  <a:lnTo>
                    <a:pt x="2193" y="365"/>
                  </a:lnTo>
                  <a:lnTo>
                    <a:pt x="1949" y="487"/>
                  </a:lnTo>
                  <a:lnTo>
                    <a:pt x="1681" y="609"/>
                  </a:lnTo>
                  <a:lnTo>
                    <a:pt x="1243" y="901"/>
                  </a:lnTo>
                  <a:lnTo>
                    <a:pt x="878" y="1169"/>
                  </a:lnTo>
                  <a:lnTo>
                    <a:pt x="561" y="1437"/>
                  </a:lnTo>
                  <a:lnTo>
                    <a:pt x="293" y="1681"/>
                  </a:lnTo>
                  <a:lnTo>
                    <a:pt x="293" y="1681"/>
                  </a:lnTo>
                  <a:lnTo>
                    <a:pt x="171" y="1802"/>
                  </a:lnTo>
                  <a:lnTo>
                    <a:pt x="171" y="1802"/>
                  </a:lnTo>
                  <a:lnTo>
                    <a:pt x="98" y="1875"/>
                  </a:lnTo>
                  <a:lnTo>
                    <a:pt x="50" y="1973"/>
                  </a:lnTo>
                  <a:lnTo>
                    <a:pt x="1" y="2095"/>
                  </a:lnTo>
                  <a:lnTo>
                    <a:pt x="1" y="2192"/>
                  </a:lnTo>
                  <a:lnTo>
                    <a:pt x="1" y="2192"/>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sp>
        <p:nvSpPr>
          <p:cNvPr id="760" name="Google Shape;760;p48"/>
          <p:cNvSpPr/>
          <p:nvPr/>
        </p:nvSpPr>
        <p:spPr>
          <a:xfrm>
            <a:off x="2118449" y="1016373"/>
            <a:ext cx="351077" cy="349039"/>
          </a:xfrm>
          <a:custGeom>
            <a:avLst/>
            <a:gdLst/>
            <a:ahLst/>
            <a:cxnLst/>
            <a:rect l="l" t="t" r="r" b="b"/>
            <a:pathLst>
              <a:path w="16708" h="16611" fill="none" extrusionOk="0">
                <a:moveTo>
                  <a:pt x="414" y="8842"/>
                </a:moveTo>
                <a:lnTo>
                  <a:pt x="8403" y="1048"/>
                </a:lnTo>
                <a:lnTo>
                  <a:pt x="8403" y="1048"/>
                </a:lnTo>
                <a:lnTo>
                  <a:pt x="8500" y="951"/>
                </a:lnTo>
                <a:lnTo>
                  <a:pt x="8597" y="829"/>
                </a:lnTo>
                <a:lnTo>
                  <a:pt x="8865" y="658"/>
                </a:lnTo>
                <a:lnTo>
                  <a:pt x="9158" y="488"/>
                </a:lnTo>
                <a:lnTo>
                  <a:pt x="9450" y="317"/>
                </a:lnTo>
                <a:lnTo>
                  <a:pt x="9450" y="317"/>
                </a:lnTo>
                <a:lnTo>
                  <a:pt x="9839" y="171"/>
                </a:lnTo>
                <a:lnTo>
                  <a:pt x="10180" y="74"/>
                </a:lnTo>
                <a:lnTo>
                  <a:pt x="10497" y="25"/>
                </a:lnTo>
                <a:lnTo>
                  <a:pt x="10814" y="1"/>
                </a:lnTo>
                <a:lnTo>
                  <a:pt x="15344" y="1"/>
                </a:lnTo>
                <a:lnTo>
                  <a:pt x="15344" y="1"/>
                </a:lnTo>
                <a:lnTo>
                  <a:pt x="15465" y="1"/>
                </a:lnTo>
                <a:lnTo>
                  <a:pt x="15587" y="49"/>
                </a:lnTo>
                <a:lnTo>
                  <a:pt x="15855" y="122"/>
                </a:lnTo>
                <a:lnTo>
                  <a:pt x="16099" y="269"/>
                </a:lnTo>
                <a:lnTo>
                  <a:pt x="16294" y="415"/>
                </a:lnTo>
                <a:lnTo>
                  <a:pt x="16294" y="415"/>
                </a:lnTo>
                <a:lnTo>
                  <a:pt x="16391" y="537"/>
                </a:lnTo>
                <a:lnTo>
                  <a:pt x="16488" y="658"/>
                </a:lnTo>
                <a:lnTo>
                  <a:pt x="16561" y="780"/>
                </a:lnTo>
                <a:lnTo>
                  <a:pt x="16610" y="902"/>
                </a:lnTo>
                <a:lnTo>
                  <a:pt x="16659" y="1048"/>
                </a:lnTo>
                <a:lnTo>
                  <a:pt x="16683" y="1170"/>
                </a:lnTo>
                <a:lnTo>
                  <a:pt x="16708" y="1486"/>
                </a:lnTo>
                <a:lnTo>
                  <a:pt x="16708" y="5992"/>
                </a:lnTo>
                <a:lnTo>
                  <a:pt x="16708" y="5992"/>
                </a:lnTo>
                <a:lnTo>
                  <a:pt x="16683" y="6309"/>
                </a:lnTo>
                <a:lnTo>
                  <a:pt x="16635" y="6625"/>
                </a:lnTo>
                <a:lnTo>
                  <a:pt x="16537" y="6942"/>
                </a:lnTo>
                <a:lnTo>
                  <a:pt x="16391" y="7258"/>
                </a:lnTo>
                <a:lnTo>
                  <a:pt x="16391" y="7258"/>
                </a:lnTo>
                <a:lnTo>
                  <a:pt x="16342" y="7453"/>
                </a:lnTo>
                <a:lnTo>
                  <a:pt x="16294" y="7624"/>
                </a:lnTo>
                <a:lnTo>
                  <a:pt x="16196" y="7770"/>
                </a:lnTo>
                <a:lnTo>
                  <a:pt x="16123" y="7916"/>
                </a:lnTo>
                <a:lnTo>
                  <a:pt x="15928" y="8160"/>
                </a:lnTo>
                <a:lnTo>
                  <a:pt x="15758" y="8403"/>
                </a:lnTo>
                <a:lnTo>
                  <a:pt x="7891" y="16197"/>
                </a:lnTo>
                <a:lnTo>
                  <a:pt x="7891" y="16197"/>
                </a:lnTo>
                <a:lnTo>
                  <a:pt x="7794" y="16294"/>
                </a:lnTo>
                <a:lnTo>
                  <a:pt x="7696" y="16392"/>
                </a:lnTo>
                <a:lnTo>
                  <a:pt x="7574" y="16465"/>
                </a:lnTo>
                <a:lnTo>
                  <a:pt x="7453" y="16513"/>
                </a:lnTo>
                <a:lnTo>
                  <a:pt x="7185" y="16586"/>
                </a:lnTo>
                <a:lnTo>
                  <a:pt x="6941" y="16611"/>
                </a:lnTo>
                <a:lnTo>
                  <a:pt x="6941" y="16611"/>
                </a:lnTo>
                <a:lnTo>
                  <a:pt x="6649" y="16586"/>
                </a:lnTo>
                <a:lnTo>
                  <a:pt x="6503" y="16562"/>
                </a:lnTo>
                <a:lnTo>
                  <a:pt x="6381" y="16513"/>
                </a:lnTo>
                <a:lnTo>
                  <a:pt x="6235" y="16465"/>
                </a:lnTo>
                <a:lnTo>
                  <a:pt x="6113" y="16392"/>
                </a:lnTo>
                <a:lnTo>
                  <a:pt x="5991" y="16294"/>
                </a:lnTo>
                <a:lnTo>
                  <a:pt x="5894" y="16197"/>
                </a:lnTo>
                <a:lnTo>
                  <a:pt x="414" y="10839"/>
                </a:lnTo>
                <a:lnTo>
                  <a:pt x="414" y="10839"/>
                </a:lnTo>
                <a:lnTo>
                  <a:pt x="268" y="10595"/>
                </a:lnTo>
                <a:lnTo>
                  <a:pt x="122" y="10352"/>
                </a:lnTo>
                <a:lnTo>
                  <a:pt x="24" y="10108"/>
                </a:lnTo>
                <a:lnTo>
                  <a:pt x="0" y="10011"/>
                </a:lnTo>
                <a:lnTo>
                  <a:pt x="0" y="9889"/>
                </a:lnTo>
                <a:lnTo>
                  <a:pt x="0" y="9889"/>
                </a:lnTo>
                <a:lnTo>
                  <a:pt x="0" y="9718"/>
                </a:lnTo>
                <a:lnTo>
                  <a:pt x="24" y="9597"/>
                </a:lnTo>
                <a:lnTo>
                  <a:pt x="122" y="9329"/>
                </a:lnTo>
                <a:lnTo>
                  <a:pt x="268" y="9061"/>
                </a:lnTo>
                <a:lnTo>
                  <a:pt x="414" y="8842"/>
                </a:lnTo>
                <a:lnTo>
                  <a:pt x="414" y="8842"/>
                </a:lnTo>
                <a:close/>
                <a:moveTo>
                  <a:pt x="12519" y="4190"/>
                </a:moveTo>
                <a:lnTo>
                  <a:pt x="12519" y="4190"/>
                </a:lnTo>
                <a:lnTo>
                  <a:pt x="12689" y="4336"/>
                </a:lnTo>
                <a:lnTo>
                  <a:pt x="12859" y="4433"/>
                </a:lnTo>
                <a:lnTo>
                  <a:pt x="13030" y="4482"/>
                </a:lnTo>
                <a:lnTo>
                  <a:pt x="13249" y="4482"/>
                </a:lnTo>
                <a:lnTo>
                  <a:pt x="13249" y="4482"/>
                </a:lnTo>
                <a:lnTo>
                  <a:pt x="13444" y="4482"/>
                </a:lnTo>
                <a:lnTo>
                  <a:pt x="13615" y="4433"/>
                </a:lnTo>
                <a:lnTo>
                  <a:pt x="13761" y="4336"/>
                </a:lnTo>
                <a:lnTo>
                  <a:pt x="13882" y="4190"/>
                </a:lnTo>
                <a:lnTo>
                  <a:pt x="13882" y="4190"/>
                </a:lnTo>
                <a:lnTo>
                  <a:pt x="14029" y="4044"/>
                </a:lnTo>
                <a:lnTo>
                  <a:pt x="14102" y="3873"/>
                </a:lnTo>
                <a:lnTo>
                  <a:pt x="14150" y="3727"/>
                </a:lnTo>
                <a:lnTo>
                  <a:pt x="14175" y="3557"/>
                </a:lnTo>
                <a:lnTo>
                  <a:pt x="14175" y="3557"/>
                </a:lnTo>
                <a:lnTo>
                  <a:pt x="14150" y="3362"/>
                </a:lnTo>
                <a:lnTo>
                  <a:pt x="14102" y="3167"/>
                </a:lnTo>
                <a:lnTo>
                  <a:pt x="14029" y="2996"/>
                </a:lnTo>
                <a:lnTo>
                  <a:pt x="13882" y="2850"/>
                </a:lnTo>
                <a:lnTo>
                  <a:pt x="13882" y="2850"/>
                </a:lnTo>
                <a:lnTo>
                  <a:pt x="13761" y="2728"/>
                </a:lnTo>
                <a:lnTo>
                  <a:pt x="13615" y="2655"/>
                </a:lnTo>
                <a:lnTo>
                  <a:pt x="13444" y="2582"/>
                </a:lnTo>
                <a:lnTo>
                  <a:pt x="13249" y="2558"/>
                </a:lnTo>
                <a:lnTo>
                  <a:pt x="13249" y="2558"/>
                </a:lnTo>
                <a:lnTo>
                  <a:pt x="13030" y="2582"/>
                </a:lnTo>
                <a:lnTo>
                  <a:pt x="12859" y="2655"/>
                </a:lnTo>
                <a:lnTo>
                  <a:pt x="12689" y="2728"/>
                </a:lnTo>
                <a:lnTo>
                  <a:pt x="12519" y="2850"/>
                </a:lnTo>
                <a:lnTo>
                  <a:pt x="12519" y="2850"/>
                </a:lnTo>
                <a:lnTo>
                  <a:pt x="12445" y="2996"/>
                </a:lnTo>
                <a:lnTo>
                  <a:pt x="12372" y="3167"/>
                </a:lnTo>
                <a:lnTo>
                  <a:pt x="12324" y="3362"/>
                </a:lnTo>
                <a:lnTo>
                  <a:pt x="12324" y="3557"/>
                </a:lnTo>
                <a:lnTo>
                  <a:pt x="12324" y="3557"/>
                </a:lnTo>
                <a:lnTo>
                  <a:pt x="12324" y="3727"/>
                </a:lnTo>
                <a:lnTo>
                  <a:pt x="12372" y="3873"/>
                </a:lnTo>
                <a:lnTo>
                  <a:pt x="12445" y="4044"/>
                </a:lnTo>
                <a:lnTo>
                  <a:pt x="12519" y="4190"/>
                </a:lnTo>
                <a:lnTo>
                  <a:pt x="12519" y="419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61" name="Google Shape;761;p48"/>
          <p:cNvSpPr/>
          <p:nvPr/>
        </p:nvSpPr>
        <p:spPr>
          <a:xfrm>
            <a:off x="2683959" y="1033772"/>
            <a:ext cx="350068" cy="314242"/>
          </a:xfrm>
          <a:custGeom>
            <a:avLst/>
            <a:gdLst/>
            <a:ahLst/>
            <a:cxnLst/>
            <a:rect l="l" t="t" r="r" b="b"/>
            <a:pathLst>
              <a:path w="16660" h="14955" fill="none" extrusionOk="0">
                <a:moveTo>
                  <a:pt x="12373" y="1"/>
                </a:moveTo>
                <a:lnTo>
                  <a:pt x="12373" y="1"/>
                </a:lnTo>
                <a:lnTo>
                  <a:pt x="12032" y="1"/>
                </a:lnTo>
                <a:lnTo>
                  <a:pt x="11691" y="49"/>
                </a:lnTo>
                <a:lnTo>
                  <a:pt x="11350" y="123"/>
                </a:lnTo>
                <a:lnTo>
                  <a:pt x="11033" y="196"/>
                </a:lnTo>
                <a:lnTo>
                  <a:pt x="10716" y="317"/>
                </a:lnTo>
                <a:lnTo>
                  <a:pt x="10424" y="464"/>
                </a:lnTo>
                <a:lnTo>
                  <a:pt x="10132" y="610"/>
                </a:lnTo>
                <a:lnTo>
                  <a:pt x="9864" y="804"/>
                </a:lnTo>
                <a:lnTo>
                  <a:pt x="9620" y="999"/>
                </a:lnTo>
                <a:lnTo>
                  <a:pt x="9377" y="1219"/>
                </a:lnTo>
                <a:lnTo>
                  <a:pt x="9158" y="1462"/>
                </a:lnTo>
                <a:lnTo>
                  <a:pt x="8939" y="1706"/>
                </a:lnTo>
                <a:lnTo>
                  <a:pt x="8768" y="1974"/>
                </a:lnTo>
                <a:lnTo>
                  <a:pt x="8598" y="2266"/>
                </a:lnTo>
                <a:lnTo>
                  <a:pt x="8451" y="2558"/>
                </a:lnTo>
                <a:lnTo>
                  <a:pt x="8330" y="2850"/>
                </a:lnTo>
                <a:lnTo>
                  <a:pt x="8330" y="2850"/>
                </a:lnTo>
                <a:lnTo>
                  <a:pt x="8208" y="2558"/>
                </a:lnTo>
                <a:lnTo>
                  <a:pt x="8062" y="2266"/>
                </a:lnTo>
                <a:lnTo>
                  <a:pt x="7891" y="1974"/>
                </a:lnTo>
                <a:lnTo>
                  <a:pt x="7721" y="1706"/>
                </a:lnTo>
                <a:lnTo>
                  <a:pt x="7502" y="1462"/>
                </a:lnTo>
                <a:lnTo>
                  <a:pt x="7282" y="1219"/>
                </a:lnTo>
                <a:lnTo>
                  <a:pt x="7039" y="999"/>
                </a:lnTo>
                <a:lnTo>
                  <a:pt x="6795" y="804"/>
                </a:lnTo>
                <a:lnTo>
                  <a:pt x="6527" y="610"/>
                </a:lnTo>
                <a:lnTo>
                  <a:pt x="6235" y="464"/>
                </a:lnTo>
                <a:lnTo>
                  <a:pt x="5943" y="317"/>
                </a:lnTo>
                <a:lnTo>
                  <a:pt x="5626" y="196"/>
                </a:lnTo>
                <a:lnTo>
                  <a:pt x="5310" y="123"/>
                </a:lnTo>
                <a:lnTo>
                  <a:pt x="4969" y="49"/>
                </a:lnTo>
                <a:lnTo>
                  <a:pt x="4628" y="1"/>
                </a:lnTo>
                <a:lnTo>
                  <a:pt x="4287" y="1"/>
                </a:lnTo>
                <a:lnTo>
                  <a:pt x="4287" y="1"/>
                </a:lnTo>
                <a:lnTo>
                  <a:pt x="3848" y="25"/>
                </a:lnTo>
                <a:lnTo>
                  <a:pt x="3434" y="74"/>
                </a:lnTo>
                <a:lnTo>
                  <a:pt x="3020" y="196"/>
                </a:lnTo>
                <a:lnTo>
                  <a:pt x="2606" y="342"/>
                </a:lnTo>
                <a:lnTo>
                  <a:pt x="2241" y="512"/>
                </a:lnTo>
                <a:lnTo>
                  <a:pt x="1900" y="731"/>
                </a:lnTo>
                <a:lnTo>
                  <a:pt x="1559" y="975"/>
                </a:lnTo>
                <a:lnTo>
                  <a:pt x="1267" y="1243"/>
                </a:lnTo>
                <a:lnTo>
                  <a:pt x="974" y="1560"/>
                </a:lnTo>
                <a:lnTo>
                  <a:pt x="731" y="1876"/>
                </a:lnTo>
                <a:lnTo>
                  <a:pt x="512" y="2241"/>
                </a:lnTo>
                <a:lnTo>
                  <a:pt x="341" y="2607"/>
                </a:lnTo>
                <a:lnTo>
                  <a:pt x="195" y="2996"/>
                </a:lnTo>
                <a:lnTo>
                  <a:pt x="98" y="3410"/>
                </a:lnTo>
                <a:lnTo>
                  <a:pt x="25" y="3849"/>
                </a:lnTo>
                <a:lnTo>
                  <a:pt x="0" y="4287"/>
                </a:lnTo>
                <a:lnTo>
                  <a:pt x="0" y="4287"/>
                </a:lnTo>
                <a:lnTo>
                  <a:pt x="0" y="4580"/>
                </a:lnTo>
                <a:lnTo>
                  <a:pt x="25" y="4872"/>
                </a:lnTo>
                <a:lnTo>
                  <a:pt x="122" y="5432"/>
                </a:lnTo>
                <a:lnTo>
                  <a:pt x="244" y="5992"/>
                </a:lnTo>
                <a:lnTo>
                  <a:pt x="439" y="6528"/>
                </a:lnTo>
                <a:lnTo>
                  <a:pt x="658" y="7039"/>
                </a:lnTo>
                <a:lnTo>
                  <a:pt x="926" y="7526"/>
                </a:lnTo>
                <a:lnTo>
                  <a:pt x="1194" y="7989"/>
                </a:lnTo>
                <a:lnTo>
                  <a:pt x="1510" y="8452"/>
                </a:lnTo>
                <a:lnTo>
                  <a:pt x="1851" y="8890"/>
                </a:lnTo>
                <a:lnTo>
                  <a:pt x="2192" y="9304"/>
                </a:lnTo>
                <a:lnTo>
                  <a:pt x="2558" y="9718"/>
                </a:lnTo>
                <a:lnTo>
                  <a:pt x="2923" y="10108"/>
                </a:lnTo>
                <a:lnTo>
                  <a:pt x="3629" y="10839"/>
                </a:lnTo>
                <a:lnTo>
                  <a:pt x="4287" y="11496"/>
                </a:lnTo>
                <a:lnTo>
                  <a:pt x="4287" y="11496"/>
                </a:lnTo>
                <a:lnTo>
                  <a:pt x="4847" y="12032"/>
                </a:lnTo>
                <a:lnTo>
                  <a:pt x="5480" y="12592"/>
                </a:lnTo>
                <a:lnTo>
                  <a:pt x="6820" y="13737"/>
                </a:lnTo>
                <a:lnTo>
                  <a:pt x="7891" y="14614"/>
                </a:lnTo>
                <a:lnTo>
                  <a:pt x="8330" y="14955"/>
                </a:lnTo>
                <a:lnTo>
                  <a:pt x="8330" y="14955"/>
                </a:lnTo>
                <a:lnTo>
                  <a:pt x="8768" y="14614"/>
                </a:lnTo>
                <a:lnTo>
                  <a:pt x="9815" y="13761"/>
                </a:lnTo>
                <a:lnTo>
                  <a:pt x="11155" y="12617"/>
                </a:lnTo>
                <a:lnTo>
                  <a:pt x="11788" y="12056"/>
                </a:lnTo>
                <a:lnTo>
                  <a:pt x="12373" y="11496"/>
                </a:lnTo>
                <a:lnTo>
                  <a:pt x="12373" y="11496"/>
                </a:lnTo>
                <a:lnTo>
                  <a:pt x="13030" y="10839"/>
                </a:lnTo>
                <a:lnTo>
                  <a:pt x="13736" y="10108"/>
                </a:lnTo>
                <a:lnTo>
                  <a:pt x="14102" y="9718"/>
                </a:lnTo>
                <a:lnTo>
                  <a:pt x="14467" y="9304"/>
                </a:lnTo>
                <a:lnTo>
                  <a:pt x="14808" y="8890"/>
                </a:lnTo>
                <a:lnTo>
                  <a:pt x="15149" y="8452"/>
                </a:lnTo>
                <a:lnTo>
                  <a:pt x="15466" y="7989"/>
                </a:lnTo>
                <a:lnTo>
                  <a:pt x="15734" y="7526"/>
                </a:lnTo>
                <a:lnTo>
                  <a:pt x="16001" y="7039"/>
                </a:lnTo>
                <a:lnTo>
                  <a:pt x="16221" y="6528"/>
                </a:lnTo>
                <a:lnTo>
                  <a:pt x="16416" y="5992"/>
                </a:lnTo>
                <a:lnTo>
                  <a:pt x="16537" y="5432"/>
                </a:lnTo>
                <a:lnTo>
                  <a:pt x="16635" y="4872"/>
                </a:lnTo>
                <a:lnTo>
                  <a:pt x="16659" y="4580"/>
                </a:lnTo>
                <a:lnTo>
                  <a:pt x="16659" y="4287"/>
                </a:lnTo>
                <a:lnTo>
                  <a:pt x="16659" y="4287"/>
                </a:lnTo>
                <a:lnTo>
                  <a:pt x="16635" y="3849"/>
                </a:lnTo>
                <a:lnTo>
                  <a:pt x="16562" y="3410"/>
                </a:lnTo>
                <a:lnTo>
                  <a:pt x="16464" y="2996"/>
                </a:lnTo>
                <a:lnTo>
                  <a:pt x="16318" y="2607"/>
                </a:lnTo>
                <a:lnTo>
                  <a:pt x="16148" y="2241"/>
                </a:lnTo>
                <a:lnTo>
                  <a:pt x="15928" y="1876"/>
                </a:lnTo>
                <a:lnTo>
                  <a:pt x="15685" y="1560"/>
                </a:lnTo>
                <a:lnTo>
                  <a:pt x="15393" y="1243"/>
                </a:lnTo>
                <a:lnTo>
                  <a:pt x="15100" y="975"/>
                </a:lnTo>
                <a:lnTo>
                  <a:pt x="14759" y="731"/>
                </a:lnTo>
                <a:lnTo>
                  <a:pt x="14418" y="512"/>
                </a:lnTo>
                <a:lnTo>
                  <a:pt x="14053" y="342"/>
                </a:lnTo>
                <a:lnTo>
                  <a:pt x="13639" y="196"/>
                </a:lnTo>
                <a:lnTo>
                  <a:pt x="13225" y="74"/>
                </a:lnTo>
                <a:lnTo>
                  <a:pt x="12811" y="25"/>
                </a:lnTo>
                <a:lnTo>
                  <a:pt x="12373" y="1"/>
                </a:lnTo>
                <a:lnTo>
                  <a:pt x="12373" y="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62" name="Google Shape;762;p48"/>
          <p:cNvSpPr/>
          <p:nvPr/>
        </p:nvSpPr>
        <p:spPr>
          <a:xfrm>
            <a:off x="3254071" y="1036336"/>
            <a:ext cx="339835" cy="309115"/>
          </a:xfrm>
          <a:custGeom>
            <a:avLst/>
            <a:gdLst/>
            <a:ahLst/>
            <a:cxnLst/>
            <a:rect l="l" t="t" r="r" b="b"/>
            <a:pathLst>
              <a:path w="16173" h="14711" fill="none" extrusionOk="0">
                <a:moveTo>
                  <a:pt x="8087" y="1"/>
                </a:moveTo>
                <a:lnTo>
                  <a:pt x="8087" y="1"/>
                </a:lnTo>
                <a:lnTo>
                  <a:pt x="7672" y="1"/>
                </a:lnTo>
                <a:lnTo>
                  <a:pt x="7258" y="25"/>
                </a:lnTo>
                <a:lnTo>
                  <a:pt x="6844" y="74"/>
                </a:lnTo>
                <a:lnTo>
                  <a:pt x="6455" y="122"/>
                </a:lnTo>
                <a:lnTo>
                  <a:pt x="6065" y="195"/>
                </a:lnTo>
                <a:lnTo>
                  <a:pt x="5675" y="293"/>
                </a:lnTo>
                <a:lnTo>
                  <a:pt x="5310" y="415"/>
                </a:lnTo>
                <a:lnTo>
                  <a:pt x="4945" y="536"/>
                </a:lnTo>
                <a:lnTo>
                  <a:pt x="4579" y="658"/>
                </a:lnTo>
                <a:lnTo>
                  <a:pt x="4238" y="829"/>
                </a:lnTo>
                <a:lnTo>
                  <a:pt x="3897" y="975"/>
                </a:lnTo>
                <a:lnTo>
                  <a:pt x="3557" y="1170"/>
                </a:lnTo>
                <a:lnTo>
                  <a:pt x="3240" y="1364"/>
                </a:lnTo>
                <a:lnTo>
                  <a:pt x="2948" y="1559"/>
                </a:lnTo>
                <a:lnTo>
                  <a:pt x="2655" y="1778"/>
                </a:lnTo>
                <a:lnTo>
                  <a:pt x="2363" y="1998"/>
                </a:lnTo>
                <a:lnTo>
                  <a:pt x="2095" y="2241"/>
                </a:lnTo>
                <a:lnTo>
                  <a:pt x="1852" y="2485"/>
                </a:lnTo>
                <a:lnTo>
                  <a:pt x="1608" y="2753"/>
                </a:lnTo>
                <a:lnTo>
                  <a:pt x="1389" y="3021"/>
                </a:lnTo>
                <a:lnTo>
                  <a:pt x="1170" y="3288"/>
                </a:lnTo>
                <a:lnTo>
                  <a:pt x="975" y="3581"/>
                </a:lnTo>
                <a:lnTo>
                  <a:pt x="804" y="3873"/>
                </a:lnTo>
                <a:lnTo>
                  <a:pt x="634" y="4190"/>
                </a:lnTo>
                <a:lnTo>
                  <a:pt x="488" y="4506"/>
                </a:lnTo>
                <a:lnTo>
                  <a:pt x="366" y="4823"/>
                </a:lnTo>
                <a:lnTo>
                  <a:pt x="244" y="5139"/>
                </a:lnTo>
                <a:lnTo>
                  <a:pt x="171" y="5480"/>
                </a:lnTo>
                <a:lnTo>
                  <a:pt x="98" y="5821"/>
                </a:lnTo>
                <a:lnTo>
                  <a:pt x="49" y="6162"/>
                </a:lnTo>
                <a:lnTo>
                  <a:pt x="1" y="6503"/>
                </a:lnTo>
                <a:lnTo>
                  <a:pt x="1" y="6869"/>
                </a:lnTo>
                <a:lnTo>
                  <a:pt x="1" y="6869"/>
                </a:lnTo>
                <a:lnTo>
                  <a:pt x="1" y="7234"/>
                </a:lnTo>
                <a:lnTo>
                  <a:pt x="49" y="7624"/>
                </a:lnTo>
                <a:lnTo>
                  <a:pt x="98" y="7989"/>
                </a:lnTo>
                <a:lnTo>
                  <a:pt x="196" y="8330"/>
                </a:lnTo>
                <a:lnTo>
                  <a:pt x="293" y="8695"/>
                </a:lnTo>
                <a:lnTo>
                  <a:pt x="415" y="9036"/>
                </a:lnTo>
                <a:lnTo>
                  <a:pt x="561" y="9377"/>
                </a:lnTo>
                <a:lnTo>
                  <a:pt x="731" y="9718"/>
                </a:lnTo>
                <a:lnTo>
                  <a:pt x="902" y="10035"/>
                </a:lnTo>
                <a:lnTo>
                  <a:pt x="1097" y="10327"/>
                </a:lnTo>
                <a:lnTo>
                  <a:pt x="1340" y="10644"/>
                </a:lnTo>
                <a:lnTo>
                  <a:pt x="1559" y="10936"/>
                </a:lnTo>
                <a:lnTo>
                  <a:pt x="1827" y="11204"/>
                </a:lnTo>
                <a:lnTo>
                  <a:pt x="2095" y="11472"/>
                </a:lnTo>
                <a:lnTo>
                  <a:pt x="2387" y="11740"/>
                </a:lnTo>
                <a:lnTo>
                  <a:pt x="2680" y="11983"/>
                </a:lnTo>
                <a:lnTo>
                  <a:pt x="2680" y="11983"/>
                </a:lnTo>
                <a:lnTo>
                  <a:pt x="2485" y="12349"/>
                </a:lnTo>
                <a:lnTo>
                  <a:pt x="2266" y="12714"/>
                </a:lnTo>
                <a:lnTo>
                  <a:pt x="2022" y="13104"/>
                </a:lnTo>
                <a:lnTo>
                  <a:pt x="1706" y="13469"/>
                </a:lnTo>
                <a:lnTo>
                  <a:pt x="1365" y="13834"/>
                </a:lnTo>
                <a:lnTo>
                  <a:pt x="1170" y="14005"/>
                </a:lnTo>
                <a:lnTo>
                  <a:pt x="951" y="14151"/>
                </a:lnTo>
                <a:lnTo>
                  <a:pt x="731" y="14297"/>
                </a:lnTo>
                <a:lnTo>
                  <a:pt x="512" y="14443"/>
                </a:lnTo>
                <a:lnTo>
                  <a:pt x="269" y="14540"/>
                </a:lnTo>
                <a:lnTo>
                  <a:pt x="1" y="14662"/>
                </a:lnTo>
                <a:lnTo>
                  <a:pt x="1" y="14662"/>
                </a:lnTo>
                <a:lnTo>
                  <a:pt x="122" y="14662"/>
                </a:lnTo>
                <a:lnTo>
                  <a:pt x="488" y="14711"/>
                </a:lnTo>
                <a:lnTo>
                  <a:pt x="1024" y="14711"/>
                </a:lnTo>
                <a:lnTo>
                  <a:pt x="1365" y="14711"/>
                </a:lnTo>
                <a:lnTo>
                  <a:pt x="1706" y="14687"/>
                </a:lnTo>
                <a:lnTo>
                  <a:pt x="2095" y="14614"/>
                </a:lnTo>
                <a:lnTo>
                  <a:pt x="2485" y="14540"/>
                </a:lnTo>
                <a:lnTo>
                  <a:pt x="2899" y="14419"/>
                </a:lnTo>
                <a:lnTo>
                  <a:pt x="3313" y="14273"/>
                </a:lnTo>
                <a:lnTo>
                  <a:pt x="3751" y="14078"/>
                </a:lnTo>
                <a:lnTo>
                  <a:pt x="4165" y="13834"/>
                </a:lnTo>
                <a:lnTo>
                  <a:pt x="4579" y="13566"/>
                </a:lnTo>
                <a:lnTo>
                  <a:pt x="4969" y="13201"/>
                </a:lnTo>
                <a:lnTo>
                  <a:pt x="4969" y="13201"/>
                </a:lnTo>
                <a:lnTo>
                  <a:pt x="5334" y="13323"/>
                </a:lnTo>
                <a:lnTo>
                  <a:pt x="5700" y="13444"/>
                </a:lnTo>
                <a:lnTo>
                  <a:pt x="6089" y="13518"/>
                </a:lnTo>
                <a:lnTo>
                  <a:pt x="6479" y="13591"/>
                </a:lnTo>
                <a:lnTo>
                  <a:pt x="6869" y="13664"/>
                </a:lnTo>
                <a:lnTo>
                  <a:pt x="7258" y="13712"/>
                </a:lnTo>
                <a:lnTo>
                  <a:pt x="7672" y="13737"/>
                </a:lnTo>
                <a:lnTo>
                  <a:pt x="8087" y="13737"/>
                </a:lnTo>
                <a:lnTo>
                  <a:pt x="8087" y="13737"/>
                </a:lnTo>
                <a:lnTo>
                  <a:pt x="8501" y="13737"/>
                </a:lnTo>
                <a:lnTo>
                  <a:pt x="8915" y="13712"/>
                </a:lnTo>
                <a:lnTo>
                  <a:pt x="9329" y="13664"/>
                </a:lnTo>
                <a:lnTo>
                  <a:pt x="9718" y="13591"/>
                </a:lnTo>
                <a:lnTo>
                  <a:pt x="10108" y="13518"/>
                </a:lnTo>
                <a:lnTo>
                  <a:pt x="10498" y="13420"/>
                </a:lnTo>
                <a:lnTo>
                  <a:pt x="10863" y="13323"/>
                </a:lnTo>
                <a:lnTo>
                  <a:pt x="11228" y="13201"/>
                </a:lnTo>
                <a:lnTo>
                  <a:pt x="11594" y="13055"/>
                </a:lnTo>
                <a:lnTo>
                  <a:pt x="11935" y="12909"/>
                </a:lnTo>
                <a:lnTo>
                  <a:pt x="12276" y="12738"/>
                </a:lnTo>
                <a:lnTo>
                  <a:pt x="12617" y="12568"/>
                </a:lnTo>
                <a:lnTo>
                  <a:pt x="12933" y="12373"/>
                </a:lnTo>
                <a:lnTo>
                  <a:pt x="13225" y="12178"/>
                </a:lnTo>
                <a:lnTo>
                  <a:pt x="13518" y="11959"/>
                </a:lnTo>
                <a:lnTo>
                  <a:pt x="13810" y="11715"/>
                </a:lnTo>
                <a:lnTo>
                  <a:pt x="14078" y="11496"/>
                </a:lnTo>
                <a:lnTo>
                  <a:pt x="14321" y="11228"/>
                </a:lnTo>
                <a:lnTo>
                  <a:pt x="14565" y="10985"/>
                </a:lnTo>
                <a:lnTo>
                  <a:pt x="14784" y="10717"/>
                </a:lnTo>
                <a:lnTo>
                  <a:pt x="15003" y="10424"/>
                </a:lnTo>
                <a:lnTo>
                  <a:pt x="15198" y="10132"/>
                </a:lnTo>
                <a:lnTo>
                  <a:pt x="15369" y="9840"/>
                </a:lnTo>
                <a:lnTo>
                  <a:pt x="15539" y="9548"/>
                </a:lnTo>
                <a:lnTo>
                  <a:pt x="15685" y="9231"/>
                </a:lnTo>
                <a:lnTo>
                  <a:pt x="15807" y="8914"/>
                </a:lnTo>
                <a:lnTo>
                  <a:pt x="15929" y="8574"/>
                </a:lnTo>
                <a:lnTo>
                  <a:pt x="16002" y="8257"/>
                </a:lnTo>
                <a:lnTo>
                  <a:pt x="16075" y="7916"/>
                </a:lnTo>
                <a:lnTo>
                  <a:pt x="16124" y="7575"/>
                </a:lnTo>
                <a:lnTo>
                  <a:pt x="16172" y="7210"/>
                </a:lnTo>
                <a:lnTo>
                  <a:pt x="16172" y="6869"/>
                </a:lnTo>
                <a:lnTo>
                  <a:pt x="16172" y="6869"/>
                </a:lnTo>
                <a:lnTo>
                  <a:pt x="16172" y="6503"/>
                </a:lnTo>
                <a:lnTo>
                  <a:pt x="16124" y="6162"/>
                </a:lnTo>
                <a:lnTo>
                  <a:pt x="16075" y="5821"/>
                </a:lnTo>
                <a:lnTo>
                  <a:pt x="16002" y="5480"/>
                </a:lnTo>
                <a:lnTo>
                  <a:pt x="15929" y="5139"/>
                </a:lnTo>
                <a:lnTo>
                  <a:pt x="15807" y="4823"/>
                </a:lnTo>
                <a:lnTo>
                  <a:pt x="15685" y="4506"/>
                </a:lnTo>
                <a:lnTo>
                  <a:pt x="15539" y="4190"/>
                </a:lnTo>
                <a:lnTo>
                  <a:pt x="15369" y="3873"/>
                </a:lnTo>
                <a:lnTo>
                  <a:pt x="15198" y="3581"/>
                </a:lnTo>
                <a:lnTo>
                  <a:pt x="15003" y="3288"/>
                </a:lnTo>
                <a:lnTo>
                  <a:pt x="14784" y="3021"/>
                </a:lnTo>
                <a:lnTo>
                  <a:pt x="14565" y="2753"/>
                </a:lnTo>
                <a:lnTo>
                  <a:pt x="14321" y="2485"/>
                </a:lnTo>
                <a:lnTo>
                  <a:pt x="14078" y="2241"/>
                </a:lnTo>
                <a:lnTo>
                  <a:pt x="13810" y="1998"/>
                </a:lnTo>
                <a:lnTo>
                  <a:pt x="13518" y="1778"/>
                </a:lnTo>
                <a:lnTo>
                  <a:pt x="13225" y="1559"/>
                </a:lnTo>
                <a:lnTo>
                  <a:pt x="12933" y="1364"/>
                </a:lnTo>
                <a:lnTo>
                  <a:pt x="12617" y="1170"/>
                </a:lnTo>
                <a:lnTo>
                  <a:pt x="12276" y="975"/>
                </a:lnTo>
                <a:lnTo>
                  <a:pt x="11935" y="829"/>
                </a:lnTo>
                <a:lnTo>
                  <a:pt x="11594" y="658"/>
                </a:lnTo>
                <a:lnTo>
                  <a:pt x="11228" y="536"/>
                </a:lnTo>
                <a:lnTo>
                  <a:pt x="10863" y="415"/>
                </a:lnTo>
                <a:lnTo>
                  <a:pt x="10498" y="293"/>
                </a:lnTo>
                <a:lnTo>
                  <a:pt x="10108" y="195"/>
                </a:lnTo>
                <a:lnTo>
                  <a:pt x="9718" y="122"/>
                </a:lnTo>
                <a:lnTo>
                  <a:pt x="9329" y="74"/>
                </a:lnTo>
                <a:lnTo>
                  <a:pt x="8915" y="25"/>
                </a:lnTo>
                <a:lnTo>
                  <a:pt x="8501" y="1"/>
                </a:lnTo>
                <a:lnTo>
                  <a:pt x="8087" y="1"/>
                </a:lnTo>
                <a:lnTo>
                  <a:pt x="8087" y="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63" name="Google Shape;763;p48"/>
          <p:cNvSpPr/>
          <p:nvPr/>
        </p:nvSpPr>
        <p:spPr>
          <a:xfrm>
            <a:off x="3830339" y="1039404"/>
            <a:ext cx="317310" cy="302979"/>
          </a:xfrm>
          <a:custGeom>
            <a:avLst/>
            <a:gdLst/>
            <a:ahLst/>
            <a:cxnLst/>
            <a:rect l="l" t="t" r="r" b="b"/>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nvGrpSpPr>
          <p:cNvPr id="764" name="Google Shape;764;p48"/>
          <p:cNvGrpSpPr/>
          <p:nvPr/>
        </p:nvGrpSpPr>
        <p:grpSpPr>
          <a:xfrm>
            <a:off x="4378785" y="1018906"/>
            <a:ext cx="350068" cy="350573"/>
            <a:chOff x="5294400" y="974850"/>
            <a:chExt cx="416500" cy="417100"/>
          </a:xfrm>
        </p:grpSpPr>
        <p:sp>
          <p:nvSpPr>
            <p:cNvPr id="765" name="Google Shape;765;p48"/>
            <p:cNvSpPr/>
            <p:nvPr/>
          </p:nvSpPr>
          <p:spPr>
            <a:xfrm>
              <a:off x="5325450" y="997975"/>
              <a:ext cx="151650" cy="154700"/>
            </a:xfrm>
            <a:custGeom>
              <a:avLst/>
              <a:gdLst/>
              <a:ahLst/>
              <a:cxnLst/>
              <a:rect l="l" t="t" r="r" b="b"/>
              <a:pathLst>
                <a:path w="6066" h="6188" fill="none" extrusionOk="0">
                  <a:moveTo>
                    <a:pt x="2680" y="74"/>
                  </a:moveTo>
                  <a:lnTo>
                    <a:pt x="2680" y="74"/>
                  </a:lnTo>
                  <a:lnTo>
                    <a:pt x="2607" y="1"/>
                  </a:lnTo>
                  <a:lnTo>
                    <a:pt x="2534" y="1"/>
                  </a:lnTo>
                  <a:lnTo>
                    <a:pt x="2461" y="25"/>
                  </a:lnTo>
                  <a:lnTo>
                    <a:pt x="2436" y="147"/>
                  </a:lnTo>
                  <a:lnTo>
                    <a:pt x="2095" y="1803"/>
                  </a:lnTo>
                  <a:lnTo>
                    <a:pt x="2095" y="1803"/>
                  </a:lnTo>
                  <a:lnTo>
                    <a:pt x="2047" y="1925"/>
                  </a:lnTo>
                  <a:lnTo>
                    <a:pt x="1974" y="2047"/>
                  </a:lnTo>
                  <a:lnTo>
                    <a:pt x="1852" y="2169"/>
                  </a:lnTo>
                  <a:lnTo>
                    <a:pt x="1730" y="2217"/>
                  </a:lnTo>
                  <a:lnTo>
                    <a:pt x="123" y="2753"/>
                  </a:lnTo>
                  <a:lnTo>
                    <a:pt x="123" y="2753"/>
                  </a:lnTo>
                  <a:lnTo>
                    <a:pt x="25" y="2826"/>
                  </a:lnTo>
                  <a:lnTo>
                    <a:pt x="1" y="2875"/>
                  </a:lnTo>
                  <a:lnTo>
                    <a:pt x="25" y="2948"/>
                  </a:lnTo>
                  <a:lnTo>
                    <a:pt x="98" y="3021"/>
                  </a:lnTo>
                  <a:lnTo>
                    <a:pt x="1584" y="3849"/>
                  </a:lnTo>
                  <a:lnTo>
                    <a:pt x="1584" y="3849"/>
                  </a:lnTo>
                  <a:lnTo>
                    <a:pt x="1706" y="3922"/>
                  </a:lnTo>
                  <a:lnTo>
                    <a:pt x="1803" y="4044"/>
                  </a:lnTo>
                  <a:lnTo>
                    <a:pt x="1852" y="4190"/>
                  </a:lnTo>
                  <a:lnTo>
                    <a:pt x="1876" y="4312"/>
                  </a:lnTo>
                  <a:lnTo>
                    <a:pt x="1901" y="6017"/>
                  </a:lnTo>
                  <a:lnTo>
                    <a:pt x="1901" y="6017"/>
                  </a:lnTo>
                  <a:lnTo>
                    <a:pt x="1925" y="6114"/>
                  </a:lnTo>
                  <a:lnTo>
                    <a:pt x="1974" y="6187"/>
                  </a:lnTo>
                  <a:lnTo>
                    <a:pt x="2047" y="6187"/>
                  </a:lnTo>
                  <a:lnTo>
                    <a:pt x="2120" y="6114"/>
                  </a:lnTo>
                  <a:lnTo>
                    <a:pt x="3362" y="4969"/>
                  </a:lnTo>
                  <a:lnTo>
                    <a:pt x="3362" y="4969"/>
                  </a:lnTo>
                  <a:lnTo>
                    <a:pt x="3484" y="4872"/>
                  </a:lnTo>
                  <a:lnTo>
                    <a:pt x="3630" y="4823"/>
                  </a:lnTo>
                  <a:lnTo>
                    <a:pt x="3776" y="4823"/>
                  </a:lnTo>
                  <a:lnTo>
                    <a:pt x="3922" y="4848"/>
                  </a:lnTo>
                  <a:lnTo>
                    <a:pt x="5530" y="5335"/>
                  </a:lnTo>
                  <a:lnTo>
                    <a:pt x="5530" y="5335"/>
                  </a:lnTo>
                  <a:lnTo>
                    <a:pt x="5651" y="5359"/>
                  </a:lnTo>
                  <a:lnTo>
                    <a:pt x="5700" y="5335"/>
                  </a:lnTo>
                  <a:lnTo>
                    <a:pt x="5724" y="5262"/>
                  </a:lnTo>
                  <a:lnTo>
                    <a:pt x="5700" y="5164"/>
                  </a:lnTo>
                  <a:lnTo>
                    <a:pt x="4994" y="3606"/>
                  </a:lnTo>
                  <a:lnTo>
                    <a:pt x="4994" y="3606"/>
                  </a:lnTo>
                  <a:lnTo>
                    <a:pt x="4945" y="3484"/>
                  </a:lnTo>
                  <a:lnTo>
                    <a:pt x="4945" y="3338"/>
                  </a:lnTo>
                  <a:lnTo>
                    <a:pt x="4969" y="3191"/>
                  </a:lnTo>
                  <a:lnTo>
                    <a:pt x="5042" y="3070"/>
                  </a:lnTo>
                  <a:lnTo>
                    <a:pt x="6017" y="1681"/>
                  </a:lnTo>
                  <a:lnTo>
                    <a:pt x="6017" y="1681"/>
                  </a:lnTo>
                  <a:lnTo>
                    <a:pt x="6065" y="1584"/>
                  </a:lnTo>
                  <a:lnTo>
                    <a:pt x="6065" y="1511"/>
                  </a:lnTo>
                  <a:lnTo>
                    <a:pt x="5992" y="1462"/>
                  </a:lnTo>
                  <a:lnTo>
                    <a:pt x="5895" y="1462"/>
                  </a:lnTo>
                  <a:lnTo>
                    <a:pt x="4190" y="1657"/>
                  </a:lnTo>
                  <a:lnTo>
                    <a:pt x="4190" y="1657"/>
                  </a:lnTo>
                  <a:lnTo>
                    <a:pt x="4068" y="1657"/>
                  </a:lnTo>
                  <a:lnTo>
                    <a:pt x="3922" y="1608"/>
                  </a:lnTo>
                  <a:lnTo>
                    <a:pt x="3800" y="1535"/>
                  </a:lnTo>
                  <a:lnTo>
                    <a:pt x="3703" y="1438"/>
                  </a:lnTo>
                  <a:lnTo>
                    <a:pt x="2680" y="74"/>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66" name="Google Shape;766;p48"/>
            <p:cNvSpPr/>
            <p:nvPr/>
          </p:nvSpPr>
          <p:spPr>
            <a:xfrm>
              <a:off x="5294400" y="974850"/>
              <a:ext cx="416500" cy="417100"/>
            </a:xfrm>
            <a:custGeom>
              <a:avLst/>
              <a:gdLst/>
              <a:ahLst/>
              <a:cxnLst/>
              <a:rect l="l" t="t" r="r" b="b"/>
              <a:pathLst>
                <a:path w="16660" h="16684" fill="none" extrusionOk="0">
                  <a:moveTo>
                    <a:pt x="4872" y="12202"/>
                  </a:moveTo>
                  <a:lnTo>
                    <a:pt x="4872" y="12202"/>
                  </a:lnTo>
                  <a:lnTo>
                    <a:pt x="5261" y="12178"/>
                  </a:lnTo>
                  <a:lnTo>
                    <a:pt x="5627" y="12154"/>
                  </a:lnTo>
                  <a:lnTo>
                    <a:pt x="5992" y="12105"/>
                  </a:lnTo>
                  <a:lnTo>
                    <a:pt x="6357" y="12032"/>
                  </a:lnTo>
                  <a:lnTo>
                    <a:pt x="6698" y="11959"/>
                  </a:lnTo>
                  <a:lnTo>
                    <a:pt x="7039" y="11861"/>
                  </a:lnTo>
                  <a:lnTo>
                    <a:pt x="7380" y="11740"/>
                  </a:lnTo>
                  <a:lnTo>
                    <a:pt x="7721" y="11618"/>
                  </a:lnTo>
                  <a:lnTo>
                    <a:pt x="8038" y="11472"/>
                  </a:lnTo>
                  <a:lnTo>
                    <a:pt x="8355" y="11301"/>
                  </a:lnTo>
                  <a:lnTo>
                    <a:pt x="8671" y="11131"/>
                  </a:lnTo>
                  <a:lnTo>
                    <a:pt x="8963" y="10936"/>
                  </a:lnTo>
                  <a:lnTo>
                    <a:pt x="9256" y="10741"/>
                  </a:lnTo>
                  <a:lnTo>
                    <a:pt x="9524" y="10522"/>
                  </a:lnTo>
                  <a:lnTo>
                    <a:pt x="9792" y="10303"/>
                  </a:lnTo>
                  <a:lnTo>
                    <a:pt x="10035" y="10059"/>
                  </a:lnTo>
                  <a:lnTo>
                    <a:pt x="10279" y="9791"/>
                  </a:lnTo>
                  <a:lnTo>
                    <a:pt x="10522" y="9523"/>
                  </a:lnTo>
                  <a:lnTo>
                    <a:pt x="10741" y="9255"/>
                  </a:lnTo>
                  <a:lnTo>
                    <a:pt x="10936" y="8963"/>
                  </a:lnTo>
                  <a:lnTo>
                    <a:pt x="11131" y="8671"/>
                  </a:lnTo>
                  <a:lnTo>
                    <a:pt x="11302" y="8379"/>
                  </a:lnTo>
                  <a:lnTo>
                    <a:pt x="11472" y="8062"/>
                  </a:lnTo>
                  <a:lnTo>
                    <a:pt x="11618" y="7721"/>
                  </a:lnTo>
                  <a:lnTo>
                    <a:pt x="11740" y="7404"/>
                  </a:lnTo>
                  <a:lnTo>
                    <a:pt x="11862" y="7063"/>
                  </a:lnTo>
                  <a:lnTo>
                    <a:pt x="11959" y="6722"/>
                  </a:lnTo>
                  <a:lnTo>
                    <a:pt x="12032" y="6357"/>
                  </a:lnTo>
                  <a:lnTo>
                    <a:pt x="12105" y="5992"/>
                  </a:lnTo>
                  <a:lnTo>
                    <a:pt x="12154" y="5626"/>
                  </a:lnTo>
                  <a:lnTo>
                    <a:pt x="12178" y="5261"/>
                  </a:lnTo>
                  <a:lnTo>
                    <a:pt x="12178" y="4896"/>
                  </a:lnTo>
                  <a:lnTo>
                    <a:pt x="12178" y="4896"/>
                  </a:lnTo>
                  <a:lnTo>
                    <a:pt x="12178" y="4531"/>
                  </a:lnTo>
                  <a:lnTo>
                    <a:pt x="12154" y="4190"/>
                  </a:lnTo>
                  <a:lnTo>
                    <a:pt x="12105" y="3849"/>
                  </a:lnTo>
                  <a:lnTo>
                    <a:pt x="12057" y="3508"/>
                  </a:lnTo>
                  <a:lnTo>
                    <a:pt x="11983" y="3191"/>
                  </a:lnTo>
                  <a:lnTo>
                    <a:pt x="11886" y="2850"/>
                  </a:lnTo>
                  <a:lnTo>
                    <a:pt x="11789" y="2533"/>
                  </a:lnTo>
                  <a:lnTo>
                    <a:pt x="11691" y="2217"/>
                  </a:lnTo>
                  <a:lnTo>
                    <a:pt x="11545" y="1925"/>
                  </a:lnTo>
                  <a:lnTo>
                    <a:pt x="11423" y="1632"/>
                  </a:lnTo>
                  <a:lnTo>
                    <a:pt x="11253" y="1340"/>
                  </a:lnTo>
                  <a:lnTo>
                    <a:pt x="11107" y="1048"/>
                  </a:lnTo>
                  <a:lnTo>
                    <a:pt x="10912" y="780"/>
                  </a:lnTo>
                  <a:lnTo>
                    <a:pt x="10717" y="512"/>
                  </a:lnTo>
                  <a:lnTo>
                    <a:pt x="10303" y="0"/>
                  </a:lnTo>
                  <a:lnTo>
                    <a:pt x="10303" y="0"/>
                  </a:lnTo>
                  <a:lnTo>
                    <a:pt x="10644" y="98"/>
                  </a:lnTo>
                  <a:lnTo>
                    <a:pt x="10985" y="220"/>
                  </a:lnTo>
                  <a:lnTo>
                    <a:pt x="11642" y="463"/>
                  </a:lnTo>
                  <a:lnTo>
                    <a:pt x="12251" y="780"/>
                  </a:lnTo>
                  <a:lnTo>
                    <a:pt x="12836" y="1121"/>
                  </a:lnTo>
                  <a:lnTo>
                    <a:pt x="13396" y="1535"/>
                  </a:lnTo>
                  <a:lnTo>
                    <a:pt x="13932" y="1973"/>
                  </a:lnTo>
                  <a:lnTo>
                    <a:pt x="14419" y="2460"/>
                  </a:lnTo>
                  <a:lnTo>
                    <a:pt x="14857" y="2972"/>
                  </a:lnTo>
                  <a:lnTo>
                    <a:pt x="15271" y="3532"/>
                  </a:lnTo>
                  <a:lnTo>
                    <a:pt x="15612" y="4116"/>
                  </a:lnTo>
                  <a:lnTo>
                    <a:pt x="15929" y="4750"/>
                  </a:lnTo>
                  <a:lnTo>
                    <a:pt x="16197" y="5383"/>
                  </a:lnTo>
                  <a:lnTo>
                    <a:pt x="16294" y="5724"/>
                  </a:lnTo>
                  <a:lnTo>
                    <a:pt x="16392" y="6065"/>
                  </a:lnTo>
                  <a:lnTo>
                    <a:pt x="16465" y="6406"/>
                  </a:lnTo>
                  <a:lnTo>
                    <a:pt x="16538" y="6771"/>
                  </a:lnTo>
                  <a:lnTo>
                    <a:pt x="16587" y="7112"/>
                  </a:lnTo>
                  <a:lnTo>
                    <a:pt x="16635" y="7477"/>
                  </a:lnTo>
                  <a:lnTo>
                    <a:pt x="16660" y="7843"/>
                  </a:lnTo>
                  <a:lnTo>
                    <a:pt x="16660" y="8208"/>
                  </a:lnTo>
                  <a:lnTo>
                    <a:pt x="16660" y="8208"/>
                  </a:lnTo>
                  <a:lnTo>
                    <a:pt x="16660" y="8647"/>
                  </a:lnTo>
                  <a:lnTo>
                    <a:pt x="16611" y="9061"/>
                  </a:lnTo>
                  <a:lnTo>
                    <a:pt x="16562" y="9499"/>
                  </a:lnTo>
                  <a:lnTo>
                    <a:pt x="16489" y="9913"/>
                  </a:lnTo>
                  <a:lnTo>
                    <a:pt x="16392" y="10327"/>
                  </a:lnTo>
                  <a:lnTo>
                    <a:pt x="16294" y="10717"/>
                  </a:lnTo>
                  <a:lnTo>
                    <a:pt x="16148" y="11131"/>
                  </a:lnTo>
                  <a:lnTo>
                    <a:pt x="16002" y="11496"/>
                  </a:lnTo>
                  <a:lnTo>
                    <a:pt x="15832" y="11886"/>
                  </a:lnTo>
                  <a:lnTo>
                    <a:pt x="15637" y="12251"/>
                  </a:lnTo>
                  <a:lnTo>
                    <a:pt x="15442" y="12592"/>
                  </a:lnTo>
                  <a:lnTo>
                    <a:pt x="15223" y="12933"/>
                  </a:lnTo>
                  <a:lnTo>
                    <a:pt x="14979" y="13274"/>
                  </a:lnTo>
                  <a:lnTo>
                    <a:pt x="14736" y="13591"/>
                  </a:lnTo>
                  <a:lnTo>
                    <a:pt x="14468" y="13907"/>
                  </a:lnTo>
                  <a:lnTo>
                    <a:pt x="14175" y="14199"/>
                  </a:lnTo>
                  <a:lnTo>
                    <a:pt x="13883" y="14467"/>
                  </a:lnTo>
                  <a:lnTo>
                    <a:pt x="13591" y="14735"/>
                  </a:lnTo>
                  <a:lnTo>
                    <a:pt x="13274" y="15003"/>
                  </a:lnTo>
                  <a:lnTo>
                    <a:pt x="12933" y="15222"/>
                  </a:lnTo>
                  <a:lnTo>
                    <a:pt x="12592" y="15442"/>
                  </a:lnTo>
                  <a:lnTo>
                    <a:pt x="12227" y="15661"/>
                  </a:lnTo>
                  <a:lnTo>
                    <a:pt x="11862" y="15831"/>
                  </a:lnTo>
                  <a:lnTo>
                    <a:pt x="11496" y="16002"/>
                  </a:lnTo>
                  <a:lnTo>
                    <a:pt x="11107" y="16172"/>
                  </a:lnTo>
                  <a:lnTo>
                    <a:pt x="10717" y="16294"/>
                  </a:lnTo>
                  <a:lnTo>
                    <a:pt x="10303" y="16416"/>
                  </a:lnTo>
                  <a:lnTo>
                    <a:pt x="9913" y="16513"/>
                  </a:lnTo>
                  <a:lnTo>
                    <a:pt x="9475" y="16586"/>
                  </a:lnTo>
                  <a:lnTo>
                    <a:pt x="9061" y="16635"/>
                  </a:lnTo>
                  <a:lnTo>
                    <a:pt x="8622" y="16659"/>
                  </a:lnTo>
                  <a:lnTo>
                    <a:pt x="8208" y="16684"/>
                  </a:lnTo>
                  <a:lnTo>
                    <a:pt x="8208" y="16684"/>
                  </a:lnTo>
                  <a:lnTo>
                    <a:pt x="7819" y="16659"/>
                  </a:lnTo>
                  <a:lnTo>
                    <a:pt x="7453" y="16635"/>
                  </a:lnTo>
                  <a:lnTo>
                    <a:pt x="7112" y="16611"/>
                  </a:lnTo>
                  <a:lnTo>
                    <a:pt x="6747" y="16562"/>
                  </a:lnTo>
                  <a:lnTo>
                    <a:pt x="6406" y="16489"/>
                  </a:lnTo>
                  <a:lnTo>
                    <a:pt x="6065" y="16391"/>
                  </a:lnTo>
                  <a:lnTo>
                    <a:pt x="5724" y="16294"/>
                  </a:lnTo>
                  <a:lnTo>
                    <a:pt x="5383" y="16197"/>
                  </a:lnTo>
                  <a:lnTo>
                    <a:pt x="4726" y="15929"/>
                  </a:lnTo>
                  <a:lnTo>
                    <a:pt x="4117" y="15636"/>
                  </a:lnTo>
                  <a:lnTo>
                    <a:pt x="3532" y="15271"/>
                  </a:lnTo>
                  <a:lnTo>
                    <a:pt x="2972" y="14857"/>
                  </a:lnTo>
                  <a:lnTo>
                    <a:pt x="2436" y="14419"/>
                  </a:lnTo>
                  <a:lnTo>
                    <a:pt x="1974" y="13932"/>
                  </a:lnTo>
                  <a:lnTo>
                    <a:pt x="1511" y="13420"/>
                  </a:lnTo>
                  <a:lnTo>
                    <a:pt x="1121" y="12860"/>
                  </a:lnTo>
                  <a:lnTo>
                    <a:pt x="756" y="12275"/>
                  </a:lnTo>
                  <a:lnTo>
                    <a:pt x="464" y="11642"/>
                  </a:lnTo>
                  <a:lnTo>
                    <a:pt x="196" y="10985"/>
                  </a:lnTo>
                  <a:lnTo>
                    <a:pt x="98" y="10668"/>
                  </a:lnTo>
                  <a:lnTo>
                    <a:pt x="1" y="10327"/>
                  </a:lnTo>
                  <a:lnTo>
                    <a:pt x="1" y="10327"/>
                  </a:lnTo>
                  <a:lnTo>
                    <a:pt x="488" y="10741"/>
                  </a:lnTo>
                  <a:lnTo>
                    <a:pt x="756" y="10936"/>
                  </a:lnTo>
                  <a:lnTo>
                    <a:pt x="1048" y="11106"/>
                  </a:lnTo>
                  <a:lnTo>
                    <a:pt x="1316" y="11277"/>
                  </a:lnTo>
                  <a:lnTo>
                    <a:pt x="1608" y="11423"/>
                  </a:lnTo>
                  <a:lnTo>
                    <a:pt x="1901" y="11569"/>
                  </a:lnTo>
                  <a:lnTo>
                    <a:pt x="2217" y="11691"/>
                  </a:lnTo>
                  <a:lnTo>
                    <a:pt x="2534" y="11813"/>
                  </a:lnTo>
                  <a:lnTo>
                    <a:pt x="2850" y="11910"/>
                  </a:lnTo>
                  <a:lnTo>
                    <a:pt x="3167" y="11983"/>
                  </a:lnTo>
                  <a:lnTo>
                    <a:pt x="3508" y="12056"/>
                  </a:lnTo>
                  <a:lnTo>
                    <a:pt x="3849" y="12129"/>
                  </a:lnTo>
                  <a:lnTo>
                    <a:pt x="4190" y="12154"/>
                  </a:lnTo>
                  <a:lnTo>
                    <a:pt x="4531" y="12178"/>
                  </a:lnTo>
                  <a:lnTo>
                    <a:pt x="4872" y="12202"/>
                  </a:lnTo>
                  <a:lnTo>
                    <a:pt x="4872" y="12202"/>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67" name="Google Shape;767;p48"/>
          <p:cNvGrpSpPr/>
          <p:nvPr/>
        </p:nvGrpSpPr>
        <p:grpSpPr>
          <a:xfrm>
            <a:off x="4901807" y="979507"/>
            <a:ext cx="433992" cy="422729"/>
            <a:chOff x="5916675" y="927975"/>
            <a:chExt cx="516350" cy="502950"/>
          </a:xfrm>
        </p:grpSpPr>
        <p:sp>
          <p:nvSpPr>
            <p:cNvPr id="768" name="Google Shape;768;p48"/>
            <p:cNvSpPr/>
            <p:nvPr/>
          </p:nvSpPr>
          <p:spPr>
            <a:xfrm>
              <a:off x="5916675" y="927975"/>
              <a:ext cx="516350" cy="502950"/>
            </a:xfrm>
            <a:custGeom>
              <a:avLst/>
              <a:gdLst/>
              <a:ahLst/>
              <a:cxnLst/>
              <a:rect l="l" t="t" r="r" b="b"/>
              <a:pathLst>
                <a:path w="20654" h="20118" fill="none" extrusionOk="0">
                  <a:moveTo>
                    <a:pt x="20654" y="10059"/>
                  </a:moveTo>
                  <a:lnTo>
                    <a:pt x="18486" y="8183"/>
                  </a:lnTo>
                  <a:lnTo>
                    <a:pt x="19631" y="5577"/>
                  </a:lnTo>
                  <a:lnTo>
                    <a:pt x="16879" y="4847"/>
                  </a:lnTo>
                  <a:lnTo>
                    <a:pt x="16757" y="1997"/>
                  </a:lnTo>
                  <a:lnTo>
                    <a:pt x="13956" y="2509"/>
                  </a:lnTo>
                  <a:lnTo>
                    <a:pt x="12616" y="0"/>
                  </a:lnTo>
                  <a:lnTo>
                    <a:pt x="10327" y="1681"/>
                  </a:lnTo>
                  <a:lnTo>
                    <a:pt x="8038" y="0"/>
                  </a:lnTo>
                  <a:lnTo>
                    <a:pt x="6698" y="2509"/>
                  </a:lnTo>
                  <a:lnTo>
                    <a:pt x="3897" y="1997"/>
                  </a:lnTo>
                  <a:lnTo>
                    <a:pt x="3776" y="4847"/>
                  </a:lnTo>
                  <a:lnTo>
                    <a:pt x="1023" y="5577"/>
                  </a:lnTo>
                  <a:lnTo>
                    <a:pt x="2168" y="8183"/>
                  </a:lnTo>
                  <a:lnTo>
                    <a:pt x="1" y="10059"/>
                  </a:lnTo>
                  <a:lnTo>
                    <a:pt x="2168" y="11934"/>
                  </a:lnTo>
                  <a:lnTo>
                    <a:pt x="1023" y="14540"/>
                  </a:lnTo>
                  <a:lnTo>
                    <a:pt x="3776" y="15271"/>
                  </a:lnTo>
                  <a:lnTo>
                    <a:pt x="3897" y="18120"/>
                  </a:lnTo>
                  <a:lnTo>
                    <a:pt x="6698" y="17609"/>
                  </a:lnTo>
                  <a:lnTo>
                    <a:pt x="8038" y="20117"/>
                  </a:lnTo>
                  <a:lnTo>
                    <a:pt x="10327" y="18437"/>
                  </a:lnTo>
                  <a:lnTo>
                    <a:pt x="12616" y="20117"/>
                  </a:lnTo>
                  <a:lnTo>
                    <a:pt x="13956" y="17609"/>
                  </a:lnTo>
                  <a:lnTo>
                    <a:pt x="16757" y="18120"/>
                  </a:lnTo>
                  <a:lnTo>
                    <a:pt x="16879" y="15271"/>
                  </a:lnTo>
                  <a:lnTo>
                    <a:pt x="19631" y="14540"/>
                  </a:lnTo>
                  <a:lnTo>
                    <a:pt x="18486" y="11934"/>
                  </a:lnTo>
                  <a:lnTo>
                    <a:pt x="20654" y="10059"/>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69" name="Google Shape;769;p48"/>
            <p:cNvSpPr/>
            <p:nvPr/>
          </p:nvSpPr>
          <p:spPr>
            <a:xfrm>
              <a:off x="6006800" y="1011375"/>
              <a:ext cx="336125" cy="336125"/>
            </a:xfrm>
            <a:custGeom>
              <a:avLst/>
              <a:gdLst/>
              <a:ahLst/>
              <a:cxnLst/>
              <a:rect l="l" t="t" r="r" b="b"/>
              <a:pathLst>
                <a:path w="13445" h="13445" fill="none" extrusionOk="0">
                  <a:moveTo>
                    <a:pt x="6722" y="13445"/>
                  </a:moveTo>
                  <a:lnTo>
                    <a:pt x="6722" y="13445"/>
                  </a:lnTo>
                  <a:lnTo>
                    <a:pt x="6381" y="13420"/>
                  </a:lnTo>
                  <a:lnTo>
                    <a:pt x="6040" y="13396"/>
                  </a:lnTo>
                  <a:lnTo>
                    <a:pt x="5699" y="13347"/>
                  </a:lnTo>
                  <a:lnTo>
                    <a:pt x="5383" y="13299"/>
                  </a:lnTo>
                  <a:lnTo>
                    <a:pt x="5042" y="13226"/>
                  </a:lnTo>
                  <a:lnTo>
                    <a:pt x="4725" y="13128"/>
                  </a:lnTo>
                  <a:lnTo>
                    <a:pt x="4408" y="13031"/>
                  </a:lnTo>
                  <a:lnTo>
                    <a:pt x="4116" y="12909"/>
                  </a:lnTo>
                  <a:lnTo>
                    <a:pt x="3824" y="12763"/>
                  </a:lnTo>
                  <a:lnTo>
                    <a:pt x="3532" y="12617"/>
                  </a:lnTo>
                  <a:lnTo>
                    <a:pt x="3239" y="12471"/>
                  </a:lnTo>
                  <a:lnTo>
                    <a:pt x="2971" y="12276"/>
                  </a:lnTo>
                  <a:lnTo>
                    <a:pt x="2703" y="12105"/>
                  </a:lnTo>
                  <a:lnTo>
                    <a:pt x="2460" y="11910"/>
                  </a:lnTo>
                  <a:lnTo>
                    <a:pt x="2216" y="11691"/>
                  </a:lnTo>
                  <a:lnTo>
                    <a:pt x="1973" y="11472"/>
                  </a:lnTo>
                  <a:lnTo>
                    <a:pt x="1754" y="11228"/>
                  </a:lnTo>
                  <a:lnTo>
                    <a:pt x="1534" y="10985"/>
                  </a:lnTo>
                  <a:lnTo>
                    <a:pt x="1340" y="10741"/>
                  </a:lnTo>
                  <a:lnTo>
                    <a:pt x="1169" y="10473"/>
                  </a:lnTo>
                  <a:lnTo>
                    <a:pt x="974" y="10206"/>
                  </a:lnTo>
                  <a:lnTo>
                    <a:pt x="828" y="9913"/>
                  </a:lnTo>
                  <a:lnTo>
                    <a:pt x="682" y="9621"/>
                  </a:lnTo>
                  <a:lnTo>
                    <a:pt x="536" y="9329"/>
                  </a:lnTo>
                  <a:lnTo>
                    <a:pt x="414" y="9036"/>
                  </a:lnTo>
                  <a:lnTo>
                    <a:pt x="317" y="8720"/>
                  </a:lnTo>
                  <a:lnTo>
                    <a:pt x="219" y="8403"/>
                  </a:lnTo>
                  <a:lnTo>
                    <a:pt x="146" y="8062"/>
                  </a:lnTo>
                  <a:lnTo>
                    <a:pt x="98" y="7746"/>
                  </a:lnTo>
                  <a:lnTo>
                    <a:pt x="49" y="7405"/>
                  </a:lnTo>
                  <a:lnTo>
                    <a:pt x="24" y="7064"/>
                  </a:lnTo>
                  <a:lnTo>
                    <a:pt x="0" y="6723"/>
                  </a:lnTo>
                  <a:lnTo>
                    <a:pt x="0" y="6723"/>
                  </a:lnTo>
                  <a:lnTo>
                    <a:pt x="24" y="6382"/>
                  </a:lnTo>
                  <a:lnTo>
                    <a:pt x="49" y="6041"/>
                  </a:lnTo>
                  <a:lnTo>
                    <a:pt x="98" y="5700"/>
                  </a:lnTo>
                  <a:lnTo>
                    <a:pt x="146" y="5383"/>
                  </a:lnTo>
                  <a:lnTo>
                    <a:pt x="219" y="5042"/>
                  </a:lnTo>
                  <a:lnTo>
                    <a:pt x="317" y="4726"/>
                  </a:lnTo>
                  <a:lnTo>
                    <a:pt x="414" y="4409"/>
                  </a:lnTo>
                  <a:lnTo>
                    <a:pt x="536" y="4117"/>
                  </a:lnTo>
                  <a:lnTo>
                    <a:pt x="682" y="3825"/>
                  </a:lnTo>
                  <a:lnTo>
                    <a:pt x="828" y="3532"/>
                  </a:lnTo>
                  <a:lnTo>
                    <a:pt x="974" y="3240"/>
                  </a:lnTo>
                  <a:lnTo>
                    <a:pt x="1169" y="2972"/>
                  </a:lnTo>
                  <a:lnTo>
                    <a:pt x="1340" y="2704"/>
                  </a:lnTo>
                  <a:lnTo>
                    <a:pt x="1534" y="2461"/>
                  </a:lnTo>
                  <a:lnTo>
                    <a:pt x="1754" y="2217"/>
                  </a:lnTo>
                  <a:lnTo>
                    <a:pt x="1973" y="1974"/>
                  </a:lnTo>
                  <a:lnTo>
                    <a:pt x="2216" y="1754"/>
                  </a:lnTo>
                  <a:lnTo>
                    <a:pt x="2460" y="1535"/>
                  </a:lnTo>
                  <a:lnTo>
                    <a:pt x="2703" y="1340"/>
                  </a:lnTo>
                  <a:lnTo>
                    <a:pt x="2971" y="1170"/>
                  </a:lnTo>
                  <a:lnTo>
                    <a:pt x="3239" y="975"/>
                  </a:lnTo>
                  <a:lnTo>
                    <a:pt x="3532" y="829"/>
                  </a:lnTo>
                  <a:lnTo>
                    <a:pt x="3824" y="683"/>
                  </a:lnTo>
                  <a:lnTo>
                    <a:pt x="4116" y="537"/>
                  </a:lnTo>
                  <a:lnTo>
                    <a:pt x="4408" y="415"/>
                  </a:lnTo>
                  <a:lnTo>
                    <a:pt x="4725" y="317"/>
                  </a:lnTo>
                  <a:lnTo>
                    <a:pt x="5042" y="220"/>
                  </a:lnTo>
                  <a:lnTo>
                    <a:pt x="5383" y="147"/>
                  </a:lnTo>
                  <a:lnTo>
                    <a:pt x="5699" y="98"/>
                  </a:lnTo>
                  <a:lnTo>
                    <a:pt x="6040" y="49"/>
                  </a:lnTo>
                  <a:lnTo>
                    <a:pt x="6381" y="25"/>
                  </a:lnTo>
                  <a:lnTo>
                    <a:pt x="6722" y="1"/>
                  </a:lnTo>
                  <a:lnTo>
                    <a:pt x="6722" y="1"/>
                  </a:lnTo>
                  <a:lnTo>
                    <a:pt x="7063" y="25"/>
                  </a:lnTo>
                  <a:lnTo>
                    <a:pt x="7404" y="49"/>
                  </a:lnTo>
                  <a:lnTo>
                    <a:pt x="7745" y="98"/>
                  </a:lnTo>
                  <a:lnTo>
                    <a:pt x="8062" y="147"/>
                  </a:lnTo>
                  <a:lnTo>
                    <a:pt x="8403" y="220"/>
                  </a:lnTo>
                  <a:lnTo>
                    <a:pt x="8719" y="317"/>
                  </a:lnTo>
                  <a:lnTo>
                    <a:pt x="9036" y="415"/>
                  </a:lnTo>
                  <a:lnTo>
                    <a:pt x="9328" y="537"/>
                  </a:lnTo>
                  <a:lnTo>
                    <a:pt x="9620" y="683"/>
                  </a:lnTo>
                  <a:lnTo>
                    <a:pt x="9913" y="829"/>
                  </a:lnTo>
                  <a:lnTo>
                    <a:pt x="10205" y="975"/>
                  </a:lnTo>
                  <a:lnTo>
                    <a:pt x="10473" y="1170"/>
                  </a:lnTo>
                  <a:lnTo>
                    <a:pt x="10741" y="1340"/>
                  </a:lnTo>
                  <a:lnTo>
                    <a:pt x="10984" y="1535"/>
                  </a:lnTo>
                  <a:lnTo>
                    <a:pt x="11228" y="1754"/>
                  </a:lnTo>
                  <a:lnTo>
                    <a:pt x="11471" y="1974"/>
                  </a:lnTo>
                  <a:lnTo>
                    <a:pt x="11690" y="2217"/>
                  </a:lnTo>
                  <a:lnTo>
                    <a:pt x="11910" y="2461"/>
                  </a:lnTo>
                  <a:lnTo>
                    <a:pt x="12105" y="2704"/>
                  </a:lnTo>
                  <a:lnTo>
                    <a:pt x="12275" y="2972"/>
                  </a:lnTo>
                  <a:lnTo>
                    <a:pt x="12470" y="3240"/>
                  </a:lnTo>
                  <a:lnTo>
                    <a:pt x="12616" y="3532"/>
                  </a:lnTo>
                  <a:lnTo>
                    <a:pt x="12762" y="3825"/>
                  </a:lnTo>
                  <a:lnTo>
                    <a:pt x="12908" y="4117"/>
                  </a:lnTo>
                  <a:lnTo>
                    <a:pt x="13030" y="4409"/>
                  </a:lnTo>
                  <a:lnTo>
                    <a:pt x="13127" y="4726"/>
                  </a:lnTo>
                  <a:lnTo>
                    <a:pt x="13225" y="5042"/>
                  </a:lnTo>
                  <a:lnTo>
                    <a:pt x="13298" y="5383"/>
                  </a:lnTo>
                  <a:lnTo>
                    <a:pt x="13347" y="5700"/>
                  </a:lnTo>
                  <a:lnTo>
                    <a:pt x="13395" y="6041"/>
                  </a:lnTo>
                  <a:lnTo>
                    <a:pt x="13420" y="6382"/>
                  </a:lnTo>
                  <a:lnTo>
                    <a:pt x="13444" y="6723"/>
                  </a:lnTo>
                  <a:lnTo>
                    <a:pt x="13444" y="6723"/>
                  </a:lnTo>
                  <a:lnTo>
                    <a:pt x="13420" y="7064"/>
                  </a:lnTo>
                  <a:lnTo>
                    <a:pt x="13395" y="7405"/>
                  </a:lnTo>
                  <a:lnTo>
                    <a:pt x="13347" y="7746"/>
                  </a:lnTo>
                  <a:lnTo>
                    <a:pt x="13298" y="8062"/>
                  </a:lnTo>
                  <a:lnTo>
                    <a:pt x="13225" y="8403"/>
                  </a:lnTo>
                  <a:lnTo>
                    <a:pt x="13127" y="8720"/>
                  </a:lnTo>
                  <a:lnTo>
                    <a:pt x="13030" y="9036"/>
                  </a:lnTo>
                  <a:lnTo>
                    <a:pt x="12908" y="9329"/>
                  </a:lnTo>
                  <a:lnTo>
                    <a:pt x="12762" y="9621"/>
                  </a:lnTo>
                  <a:lnTo>
                    <a:pt x="12616" y="9913"/>
                  </a:lnTo>
                  <a:lnTo>
                    <a:pt x="12470" y="10206"/>
                  </a:lnTo>
                  <a:lnTo>
                    <a:pt x="12275" y="10473"/>
                  </a:lnTo>
                  <a:lnTo>
                    <a:pt x="12105" y="10741"/>
                  </a:lnTo>
                  <a:lnTo>
                    <a:pt x="11910" y="10985"/>
                  </a:lnTo>
                  <a:lnTo>
                    <a:pt x="11690" y="11228"/>
                  </a:lnTo>
                  <a:lnTo>
                    <a:pt x="11471" y="11472"/>
                  </a:lnTo>
                  <a:lnTo>
                    <a:pt x="11228" y="11691"/>
                  </a:lnTo>
                  <a:lnTo>
                    <a:pt x="10984" y="11910"/>
                  </a:lnTo>
                  <a:lnTo>
                    <a:pt x="10741" y="12105"/>
                  </a:lnTo>
                  <a:lnTo>
                    <a:pt x="10473" y="12276"/>
                  </a:lnTo>
                  <a:lnTo>
                    <a:pt x="10205" y="12471"/>
                  </a:lnTo>
                  <a:lnTo>
                    <a:pt x="9913" y="12617"/>
                  </a:lnTo>
                  <a:lnTo>
                    <a:pt x="9620" y="12763"/>
                  </a:lnTo>
                  <a:lnTo>
                    <a:pt x="9328" y="12909"/>
                  </a:lnTo>
                  <a:lnTo>
                    <a:pt x="9036" y="13031"/>
                  </a:lnTo>
                  <a:lnTo>
                    <a:pt x="8719" y="13128"/>
                  </a:lnTo>
                  <a:lnTo>
                    <a:pt x="8403" y="13226"/>
                  </a:lnTo>
                  <a:lnTo>
                    <a:pt x="8062" y="13299"/>
                  </a:lnTo>
                  <a:lnTo>
                    <a:pt x="7745" y="13347"/>
                  </a:lnTo>
                  <a:lnTo>
                    <a:pt x="7404" y="13396"/>
                  </a:lnTo>
                  <a:lnTo>
                    <a:pt x="7063" y="13420"/>
                  </a:lnTo>
                  <a:lnTo>
                    <a:pt x="6722" y="13445"/>
                  </a:lnTo>
                  <a:lnTo>
                    <a:pt x="6722" y="13445"/>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70" name="Google Shape;770;p48"/>
          <p:cNvGrpSpPr/>
          <p:nvPr/>
        </p:nvGrpSpPr>
        <p:grpSpPr>
          <a:xfrm>
            <a:off x="403451" y="1628920"/>
            <a:ext cx="391001" cy="264085"/>
            <a:chOff x="564675" y="1700625"/>
            <a:chExt cx="465200" cy="314200"/>
          </a:xfrm>
        </p:grpSpPr>
        <p:sp>
          <p:nvSpPr>
            <p:cNvPr id="771" name="Google Shape;771;p48"/>
            <p:cNvSpPr/>
            <p:nvPr/>
          </p:nvSpPr>
          <p:spPr>
            <a:xfrm>
              <a:off x="564675" y="1700625"/>
              <a:ext cx="465200" cy="29250"/>
            </a:xfrm>
            <a:custGeom>
              <a:avLst/>
              <a:gdLst/>
              <a:ahLst/>
              <a:cxnLst/>
              <a:rect l="l" t="t" r="r" b="b"/>
              <a:pathLst>
                <a:path w="18608" h="1170" fill="none" extrusionOk="0">
                  <a:moveTo>
                    <a:pt x="18608" y="1170"/>
                  </a:moveTo>
                  <a:lnTo>
                    <a:pt x="18608" y="488"/>
                  </a:lnTo>
                  <a:lnTo>
                    <a:pt x="18608" y="488"/>
                  </a:lnTo>
                  <a:lnTo>
                    <a:pt x="18608" y="390"/>
                  </a:lnTo>
                  <a:lnTo>
                    <a:pt x="18559" y="293"/>
                  </a:lnTo>
                  <a:lnTo>
                    <a:pt x="18535" y="220"/>
                  </a:lnTo>
                  <a:lnTo>
                    <a:pt x="18462" y="147"/>
                  </a:lnTo>
                  <a:lnTo>
                    <a:pt x="18389" y="74"/>
                  </a:lnTo>
                  <a:lnTo>
                    <a:pt x="18316" y="49"/>
                  </a:lnTo>
                  <a:lnTo>
                    <a:pt x="18218" y="1"/>
                  </a:lnTo>
                  <a:lnTo>
                    <a:pt x="18121" y="1"/>
                  </a:lnTo>
                  <a:lnTo>
                    <a:pt x="488" y="1"/>
                  </a:lnTo>
                  <a:lnTo>
                    <a:pt x="488" y="1"/>
                  </a:lnTo>
                  <a:lnTo>
                    <a:pt x="390" y="1"/>
                  </a:lnTo>
                  <a:lnTo>
                    <a:pt x="293" y="49"/>
                  </a:lnTo>
                  <a:lnTo>
                    <a:pt x="220" y="74"/>
                  </a:lnTo>
                  <a:lnTo>
                    <a:pt x="147" y="147"/>
                  </a:lnTo>
                  <a:lnTo>
                    <a:pt x="74" y="220"/>
                  </a:lnTo>
                  <a:lnTo>
                    <a:pt x="49" y="293"/>
                  </a:lnTo>
                  <a:lnTo>
                    <a:pt x="1" y="390"/>
                  </a:lnTo>
                  <a:lnTo>
                    <a:pt x="1" y="488"/>
                  </a:lnTo>
                  <a:lnTo>
                    <a:pt x="1" y="117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72" name="Google Shape;772;p48"/>
            <p:cNvSpPr/>
            <p:nvPr/>
          </p:nvSpPr>
          <p:spPr>
            <a:xfrm>
              <a:off x="564675" y="1732300"/>
              <a:ext cx="465200" cy="272175"/>
            </a:xfrm>
            <a:custGeom>
              <a:avLst/>
              <a:gdLst/>
              <a:ahLst/>
              <a:cxnLst/>
              <a:rect l="l" t="t" r="r" b="b"/>
              <a:pathLst>
                <a:path w="18608" h="10887" fill="none" extrusionOk="0">
                  <a:moveTo>
                    <a:pt x="13493" y="7209"/>
                  </a:moveTo>
                  <a:lnTo>
                    <a:pt x="18608" y="10887"/>
                  </a:lnTo>
                  <a:lnTo>
                    <a:pt x="18608" y="10887"/>
                  </a:lnTo>
                  <a:lnTo>
                    <a:pt x="18608" y="10814"/>
                  </a:lnTo>
                  <a:lnTo>
                    <a:pt x="18608" y="0"/>
                  </a:lnTo>
                  <a:lnTo>
                    <a:pt x="9450" y="6625"/>
                  </a:lnTo>
                  <a:lnTo>
                    <a:pt x="9450" y="6625"/>
                  </a:lnTo>
                  <a:lnTo>
                    <a:pt x="9377" y="6673"/>
                  </a:lnTo>
                  <a:lnTo>
                    <a:pt x="9304" y="6673"/>
                  </a:lnTo>
                  <a:lnTo>
                    <a:pt x="9304" y="6673"/>
                  </a:lnTo>
                  <a:lnTo>
                    <a:pt x="9231" y="6673"/>
                  </a:lnTo>
                  <a:lnTo>
                    <a:pt x="9158" y="6625"/>
                  </a:lnTo>
                  <a:lnTo>
                    <a:pt x="1" y="0"/>
                  </a:lnTo>
                  <a:lnTo>
                    <a:pt x="1" y="10814"/>
                  </a:lnTo>
                  <a:lnTo>
                    <a:pt x="1" y="10814"/>
                  </a:lnTo>
                  <a:lnTo>
                    <a:pt x="1" y="10887"/>
                  </a:lnTo>
                  <a:lnTo>
                    <a:pt x="5115" y="720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73" name="Google Shape;773;p48"/>
            <p:cNvSpPr/>
            <p:nvPr/>
          </p:nvSpPr>
          <p:spPr>
            <a:xfrm>
              <a:off x="572600" y="2014200"/>
              <a:ext cx="449375" cy="625"/>
            </a:xfrm>
            <a:custGeom>
              <a:avLst/>
              <a:gdLst/>
              <a:ahLst/>
              <a:cxnLst/>
              <a:rect l="l" t="t" r="r" b="b"/>
              <a:pathLst>
                <a:path w="17975" h="25" fill="none" extrusionOk="0">
                  <a:moveTo>
                    <a:pt x="0" y="0"/>
                  </a:moveTo>
                  <a:lnTo>
                    <a:pt x="0" y="0"/>
                  </a:lnTo>
                  <a:lnTo>
                    <a:pt x="98" y="25"/>
                  </a:lnTo>
                  <a:lnTo>
                    <a:pt x="171" y="25"/>
                  </a:lnTo>
                  <a:lnTo>
                    <a:pt x="17804" y="25"/>
                  </a:lnTo>
                  <a:lnTo>
                    <a:pt x="17804" y="25"/>
                  </a:lnTo>
                  <a:lnTo>
                    <a:pt x="17877" y="25"/>
                  </a:lnTo>
                  <a:lnTo>
                    <a:pt x="17974"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74" name="Google Shape;774;p48"/>
          <p:cNvGrpSpPr/>
          <p:nvPr/>
        </p:nvGrpSpPr>
        <p:grpSpPr>
          <a:xfrm>
            <a:off x="968435" y="1564432"/>
            <a:ext cx="391001" cy="382827"/>
            <a:chOff x="1236875" y="1623900"/>
            <a:chExt cx="465200" cy="455475"/>
          </a:xfrm>
        </p:grpSpPr>
        <p:sp>
          <p:nvSpPr>
            <p:cNvPr id="775" name="Google Shape;775;p48"/>
            <p:cNvSpPr/>
            <p:nvPr/>
          </p:nvSpPr>
          <p:spPr>
            <a:xfrm>
              <a:off x="1236875" y="1623900"/>
              <a:ext cx="465200" cy="445125"/>
            </a:xfrm>
            <a:custGeom>
              <a:avLst/>
              <a:gdLst/>
              <a:ahLst/>
              <a:cxnLst/>
              <a:rect l="l" t="t" r="r" b="b"/>
              <a:pathLst>
                <a:path w="18608" h="17805" fill="none" extrusionOk="0">
                  <a:moveTo>
                    <a:pt x="13493" y="14127"/>
                  </a:moveTo>
                  <a:lnTo>
                    <a:pt x="18608" y="17804"/>
                  </a:lnTo>
                  <a:lnTo>
                    <a:pt x="18608" y="17804"/>
                  </a:lnTo>
                  <a:lnTo>
                    <a:pt x="18608" y="17731"/>
                  </a:lnTo>
                  <a:lnTo>
                    <a:pt x="18608" y="6723"/>
                  </a:lnTo>
                  <a:lnTo>
                    <a:pt x="9304" y="1"/>
                  </a:lnTo>
                  <a:lnTo>
                    <a:pt x="1" y="6723"/>
                  </a:lnTo>
                  <a:lnTo>
                    <a:pt x="1" y="17731"/>
                  </a:lnTo>
                  <a:lnTo>
                    <a:pt x="1" y="17731"/>
                  </a:lnTo>
                  <a:lnTo>
                    <a:pt x="1" y="17804"/>
                  </a:lnTo>
                  <a:lnTo>
                    <a:pt x="5115" y="14127"/>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76" name="Google Shape;776;p48"/>
            <p:cNvSpPr/>
            <p:nvPr/>
          </p:nvSpPr>
          <p:spPr>
            <a:xfrm>
              <a:off x="1244800" y="2078750"/>
              <a:ext cx="449375" cy="625"/>
            </a:xfrm>
            <a:custGeom>
              <a:avLst/>
              <a:gdLst/>
              <a:ahLst/>
              <a:cxnLst/>
              <a:rect l="l" t="t" r="r" b="b"/>
              <a:pathLst>
                <a:path w="17975" h="25" fill="none" extrusionOk="0">
                  <a:moveTo>
                    <a:pt x="0" y="0"/>
                  </a:moveTo>
                  <a:lnTo>
                    <a:pt x="0" y="0"/>
                  </a:lnTo>
                  <a:lnTo>
                    <a:pt x="98" y="0"/>
                  </a:lnTo>
                  <a:lnTo>
                    <a:pt x="171" y="24"/>
                  </a:lnTo>
                  <a:lnTo>
                    <a:pt x="17804" y="24"/>
                  </a:lnTo>
                  <a:lnTo>
                    <a:pt x="17804" y="24"/>
                  </a:lnTo>
                  <a:lnTo>
                    <a:pt x="17877" y="0"/>
                  </a:lnTo>
                  <a:lnTo>
                    <a:pt x="17974"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77" name="Google Shape;777;p48"/>
            <p:cNvSpPr/>
            <p:nvPr/>
          </p:nvSpPr>
          <p:spPr>
            <a:xfrm>
              <a:off x="1236875" y="1791950"/>
              <a:ext cx="465200" cy="171725"/>
            </a:xfrm>
            <a:custGeom>
              <a:avLst/>
              <a:gdLst/>
              <a:ahLst/>
              <a:cxnLst/>
              <a:rect l="l" t="t" r="r" b="b"/>
              <a:pathLst>
                <a:path w="18608" h="6869" fill="none" extrusionOk="0">
                  <a:moveTo>
                    <a:pt x="18608" y="1"/>
                  </a:moveTo>
                  <a:lnTo>
                    <a:pt x="9450" y="6820"/>
                  </a:lnTo>
                  <a:lnTo>
                    <a:pt x="9450" y="6820"/>
                  </a:lnTo>
                  <a:lnTo>
                    <a:pt x="9377" y="6845"/>
                  </a:lnTo>
                  <a:lnTo>
                    <a:pt x="9304" y="6869"/>
                  </a:lnTo>
                  <a:lnTo>
                    <a:pt x="9304" y="6869"/>
                  </a:lnTo>
                  <a:lnTo>
                    <a:pt x="9231" y="6845"/>
                  </a:lnTo>
                  <a:lnTo>
                    <a:pt x="9158" y="6820"/>
                  </a:lnTo>
                  <a:lnTo>
                    <a:pt x="1"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78" name="Google Shape;778;p48"/>
            <p:cNvSpPr/>
            <p:nvPr/>
          </p:nvSpPr>
          <p:spPr>
            <a:xfrm>
              <a:off x="1330025" y="1750550"/>
              <a:ext cx="278900" cy="110850"/>
            </a:xfrm>
            <a:custGeom>
              <a:avLst/>
              <a:gdLst/>
              <a:ahLst/>
              <a:cxnLst/>
              <a:rect l="l" t="t" r="r" b="b"/>
              <a:pathLst>
                <a:path w="11156" h="4434" fill="none" extrusionOk="0">
                  <a:moveTo>
                    <a:pt x="1" y="4433"/>
                  </a:moveTo>
                  <a:lnTo>
                    <a:pt x="1" y="1"/>
                  </a:lnTo>
                  <a:lnTo>
                    <a:pt x="11155" y="1"/>
                  </a:lnTo>
                  <a:lnTo>
                    <a:pt x="11155" y="443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79" name="Google Shape;779;p48"/>
            <p:cNvSpPr/>
            <p:nvPr/>
          </p:nvSpPr>
          <p:spPr>
            <a:xfrm>
              <a:off x="1402500" y="1810225"/>
              <a:ext cx="133975" cy="25"/>
            </a:xfrm>
            <a:custGeom>
              <a:avLst/>
              <a:gdLst/>
              <a:ahLst/>
              <a:cxnLst/>
              <a:rect l="l" t="t" r="r" b="b"/>
              <a:pathLst>
                <a:path w="5359" h="1" fill="none" extrusionOk="0">
                  <a:moveTo>
                    <a:pt x="0" y="0"/>
                  </a:moveTo>
                  <a:lnTo>
                    <a:pt x="5358"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80" name="Google Shape;780;p48"/>
            <p:cNvSpPr/>
            <p:nvPr/>
          </p:nvSpPr>
          <p:spPr>
            <a:xfrm>
              <a:off x="1402500" y="1844325"/>
              <a:ext cx="133975" cy="25"/>
            </a:xfrm>
            <a:custGeom>
              <a:avLst/>
              <a:gdLst/>
              <a:ahLst/>
              <a:cxnLst/>
              <a:rect l="l" t="t" r="r" b="b"/>
              <a:pathLst>
                <a:path w="5359" h="1" fill="none" extrusionOk="0">
                  <a:moveTo>
                    <a:pt x="0" y="0"/>
                  </a:moveTo>
                  <a:lnTo>
                    <a:pt x="5358"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81" name="Google Shape;781;p48"/>
            <p:cNvSpPr/>
            <p:nvPr/>
          </p:nvSpPr>
          <p:spPr>
            <a:xfrm>
              <a:off x="1402500" y="1878425"/>
              <a:ext cx="85250" cy="25"/>
            </a:xfrm>
            <a:custGeom>
              <a:avLst/>
              <a:gdLst/>
              <a:ahLst/>
              <a:cxnLst/>
              <a:rect l="l" t="t" r="r" b="b"/>
              <a:pathLst>
                <a:path w="3410" h="1" fill="none" extrusionOk="0">
                  <a:moveTo>
                    <a:pt x="0" y="0"/>
                  </a:moveTo>
                  <a:lnTo>
                    <a:pt x="341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82" name="Google Shape;782;p48"/>
          <p:cNvGrpSpPr/>
          <p:nvPr/>
        </p:nvGrpSpPr>
        <p:grpSpPr>
          <a:xfrm>
            <a:off x="1545690" y="1572627"/>
            <a:ext cx="366458" cy="366437"/>
            <a:chOff x="1923675" y="1633650"/>
            <a:chExt cx="436000" cy="435975"/>
          </a:xfrm>
        </p:grpSpPr>
        <p:sp>
          <p:nvSpPr>
            <p:cNvPr id="783" name="Google Shape;783;p48"/>
            <p:cNvSpPr/>
            <p:nvPr/>
          </p:nvSpPr>
          <p:spPr>
            <a:xfrm>
              <a:off x="2209250" y="1633650"/>
              <a:ext cx="150425" cy="150425"/>
            </a:xfrm>
            <a:custGeom>
              <a:avLst/>
              <a:gdLst/>
              <a:ahLst/>
              <a:cxnLst/>
              <a:rect l="l" t="t" r="r" b="b"/>
              <a:pathLst>
                <a:path w="6017" h="6017" fill="none" extrusionOk="0">
                  <a:moveTo>
                    <a:pt x="5846" y="3605"/>
                  </a:moveTo>
                  <a:lnTo>
                    <a:pt x="2412" y="171"/>
                  </a:lnTo>
                  <a:lnTo>
                    <a:pt x="2412" y="171"/>
                  </a:lnTo>
                  <a:lnTo>
                    <a:pt x="2314" y="98"/>
                  </a:lnTo>
                  <a:lnTo>
                    <a:pt x="2217" y="49"/>
                  </a:lnTo>
                  <a:lnTo>
                    <a:pt x="2095" y="25"/>
                  </a:lnTo>
                  <a:lnTo>
                    <a:pt x="1997" y="1"/>
                  </a:lnTo>
                  <a:lnTo>
                    <a:pt x="1876" y="25"/>
                  </a:lnTo>
                  <a:lnTo>
                    <a:pt x="1778" y="49"/>
                  </a:lnTo>
                  <a:lnTo>
                    <a:pt x="1681" y="98"/>
                  </a:lnTo>
                  <a:lnTo>
                    <a:pt x="1583" y="171"/>
                  </a:lnTo>
                  <a:lnTo>
                    <a:pt x="0" y="1778"/>
                  </a:lnTo>
                  <a:lnTo>
                    <a:pt x="4238" y="6016"/>
                  </a:lnTo>
                  <a:lnTo>
                    <a:pt x="5846" y="4433"/>
                  </a:lnTo>
                  <a:lnTo>
                    <a:pt x="5846" y="4433"/>
                  </a:lnTo>
                  <a:lnTo>
                    <a:pt x="5919" y="4336"/>
                  </a:lnTo>
                  <a:lnTo>
                    <a:pt x="5967" y="4238"/>
                  </a:lnTo>
                  <a:lnTo>
                    <a:pt x="5992" y="4141"/>
                  </a:lnTo>
                  <a:lnTo>
                    <a:pt x="6016" y="4019"/>
                  </a:lnTo>
                  <a:lnTo>
                    <a:pt x="5992" y="3922"/>
                  </a:lnTo>
                  <a:lnTo>
                    <a:pt x="5967" y="3800"/>
                  </a:lnTo>
                  <a:lnTo>
                    <a:pt x="5919" y="3703"/>
                  </a:lnTo>
                  <a:lnTo>
                    <a:pt x="5846" y="3605"/>
                  </a:lnTo>
                  <a:lnTo>
                    <a:pt x="5846" y="3605"/>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84" name="Google Shape;784;p48"/>
            <p:cNvSpPr/>
            <p:nvPr/>
          </p:nvSpPr>
          <p:spPr>
            <a:xfrm>
              <a:off x="2019900" y="1757250"/>
              <a:ext cx="261825" cy="261850"/>
            </a:xfrm>
            <a:custGeom>
              <a:avLst/>
              <a:gdLst/>
              <a:ahLst/>
              <a:cxnLst/>
              <a:rect l="l" t="t" r="r" b="b"/>
              <a:pathLst>
                <a:path w="10473" h="10474" fill="none" extrusionOk="0">
                  <a:moveTo>
                    <a:pt x="10473" y="1"/>
                  </a:moveTo>
                  <a:lnTo>
                    <a:pt x="0" y="1047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85" name="Google Shape;785;p48"/>
            <p:cNvSpPr/>
            <p:nvPr/>
          </p:nvSpPr>
          <p:spPr>
            <a:xfrm>
              <a:off x="1923675" y="1681150"/>
              <a:ext cx="388500" cy="388475"/>
            </a:xfrm>
            <a:custGeom>
              <a:avLst/>
              <a:gdLst/>
              <a:ahLst/>
              <a:cxnLst/>
              <a:rect l="l" t="t" r="r" b="b"/>
              <a:pathLst>
                <a:path w="15540" h="15539" fill="none" extrusionOk="0">
                  <a:moveTo>
                    <a:pt x="11277" y="0"/>
                  </a:moveTo>
                  <a:lnTo>
                    <a:pt x="756" y="10546"/>
                  </a:lnTo>
                  <a:lnTo>
                    <a:pt x="756" y="10546"/>
                  </a:lnTo>
                  <a:lnTo>
                    <a:pt x="683" y="10619"/>
                  </a:lnTo>
                  <a:lnTo>
                    <a:pt x="634" y="10692"/>
                  </a:lnTo>
                  <a:lnTo>
                    <a:pt x="610" y="10765"/>
                  </a:lnTo>
                  <a:lnTo>
                    <a:pt x="585" y="10863"/>
                  </a:lnTo>
                  <a:lnTo>
                    <a:pt x="1" y="14881"/>
                  </a:lnTo>
                  <a:lnTo>
                    <a:pt x="1" y="14881"/>
                  </a:lnTo>
                  <a:lnTo>
                    <a:pt x="1" y="15003"/>
                  </a:lnTo>
                  <a:lnTo>
                    <a:pt x="25" y="15149"/>
                  </a:lnTo>
                  <a:lnTo>
                    <a:pt x="98" y="15271"/>
                  </a:lnTo>
                  <a:lnTo>
                    <a:pt x="171" y="15368"/>
                  </a:lnTo>
                  <a:lnTo>
                    <a:pt x="171" y="15368"/>
                  </a:lnTo>
                  <a:lnTo>
                    <a:pt x="269" y="15441"/>
                  </a:lnTo>
                  <a:lnTo>
                    <a:pt x="366" y="15490"/>
                  </a:lnTo>
                  <a:lnTo>
                    <a:pt x="464" y="15514"/>
                  </a:lnTo>
                  <a:lnTo>
                    <a:pt x="585" y="15539"/>
                  </a:lnTo>
                  <a:lnTo>
                    <a:pt x="585" y="15539"/>
                  </a:lnTo>
                  <a:lnTo>
                    <a:pt x="659" y="15539"/>
                  </a:lnTo>
                  <a:lnTo>
                    <a:pt x="4677" y="14954"/>
                  </a:lnTo>
                  <a:lnTo>
                    <a:pt x="4677" y="14954"/>
                  </a:lnTo>
                  <a:lnTo>
                    <a:pt x="4848" y="14905"/>
                  </a:lnTo>
                  <a:lnTo>
                    <a:pt x="4921" y="14857"/>
                  </a:lnTo>
                  <a:lnTo>
                    <a:pt x="4994" y="14784"/>
                  </a:lnTo>
                  <a:lnTo>
                    <a:pt x="15539" y="4262"/>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86" name="Google Shape;786;p48"/>
            <p:cNvSpPr/>
            <p:nvPr/>
          </p:nvSpPr>
          <p:spPr>
            <a:xfrm>
              <a:off x="1974225" y="1711575"/>
              <a:ext cx="261825" cy="261850"/>
            </a:xfrm>
            <a:custGeom>
              <a:avLst/>
              <a:gdLst/>
              <a:ahLst/>
              <a:cxnLst/>
              <a:rect l="l" t="t" r="r" b="b"/>
              <a:pathLst>
                <a:path w="10473" h="10474" fill="none" extrusionOk="0">
                  <a:moveTo>
                    <a:pt x="0" y="10474"/>
                  </a:moveTo>
                  <a:lnTo>
                    <a:pt x="10473"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87" name="Google Shape;787;p48"/>
            <p:cNvSpPr/>
            <p:nvPr/>
          </p:nvSpPr>
          <p:spPr>
            <a:xfrm>
              <a:off x="1934650" y="2014200"/>
              <a:ext cx="44475" cy="44475"/>
            </a:xfrm>
            <a:custGeom>
              <a:avLst/>
              <a:gdLst/>
              <a:ahLst/>
              <a:cxnLst/>
              <a:rect l="l" t="t" r="r" b="b"/>
              <a:pathLst>
                <a:path w="1779" h="1779" fill="none" extrusionOk="0">
                  <a:moveTo>
                    <a:pt x="1778" y="1778"/>
                  </a:move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88" name="Google Shape;788;p48"/>
            <p:cNvSpPr/>
            <p:nvPr/>
          </p:nvSpPr>
          <p:spPr>
            <a:xfrm>
              <a:off x="1944375" y="1947225"/>
              <a:ext cx="101725" cy="101700"/>
            </a:xfrm>
            <a:custGeom>
              <a:avLst/>
              <a:gdLst/>
              <a:ahLst/>
              <a:cxnLst/>
              <a:rect l="l" t="t" r="r" b="b"/>
              <a:pathLst>
                <a:path w="4069" h="4068" fill="none" extrusionOk="0">
                  <a:moveTo>
                    <a:pt x="1" y="49"/>
                  </a:moveTo>
                  <a:lnTo>
                    <a:pt x="1" y="49"/>
                  </a:lnTo>
                  <a:lnTo>
                    <a:pt x="25" y="0"/>
                  </a:lnTo>
                  <a:lnTo>
                    <a:pt x="25" y="0"/>
                  </a:lnTo>
                  <a:lnTo>
                    <a:pt x="4068" y="4043"/>
                  </a:lnTo>
                  <a:lnTo>
                    <a:pt x="4068" y="4043"/>
                  </a:lnTo>
                  <a:lnTo>
                    <a:pt x="4068" y="4043"/>
                  </a:lnTo>
                  <a:lnTo>
                    <a:pt x="4020" y="4068"/>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89" name="Google Shape;789;p48"/>
          <p:cNvGrpSpPr/>
          <p:nvPr/>
        </p:nvGrpSpPr>
        <p:grpSpPr>
          <a:xfrm>
            <a:off x="2109141" y="1571093"/>
            <a:ext cx="369505" cy="369505"/>
            <a:chOff x="2594050" y="1631825"/>
            <a:chExt cx="439625" cy="439625"/>
          </a:xfrm>
        </p:grpSpPr>
        <p:sp>
          <p:nvSpPr>
            <p:cNvPr id="790" name="Google Shape;790;p48"/>
            <p:cNvSpPr/>
            <p:nvPr/>
          </p:nvSpPr>
          <p:spPr>
            <a:xfrm>
              <a:off x="2594050"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91" name="Google Shape;791;p48"/>
            <p:cNvSpPr/>
            <p:nvPr/>
          </p:nvSpPr>
          <p:spPr>
            <a:xfrm>
              <a:off x="2857700"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92" name="Google Shape;792;p48"/>
            <p:cNvSpPr/>
            <p:nvPr/>
          </p:nvSpPr>
          <p:spPr>
            <a:xfrm>
              <a:off x="2662850"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93" name="Google Shape;793;p48"/>
            <p:cNvSpPr/>
            <p:nvPr/>
          </p:nvSpPr>
          <p:spPr>
            <a:xfrm>
              <a:off x="2801675" y="1740825"/>
              <a:ext cx="49950" cy="49950"/>
            </a:xfrm>
            <a:custGeom>
              <a:avLst/>
              <a:gdLst/>
              <a:ahLst/>
              <a:cxnLst/>
              <a:rect l="l" t="t" r="r" b="b"/>
              <a:pathLst>
                <a:path w="1998" h="1998" fill="none" extrusionOk="0">
                  <a:moveTo>
                    <a:pt x="1" y="1997"/>
                  </a:moveTo>
                  <a:lnTo>
                    <a:pt x="1998"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sp>
        <p:nvSpPr>
          <p:cNvPr id="794" name="Google Shape;794;p48"/>
          <p:cNvSpPr/>
          <p:nvPr/>
        </p:nvSpPr>
        <p:spPr>
          <a:xfrm>
            <a:off x="2690599" y="1587515"/>
            <a:ext cx="336767" cy="336767"/>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nvGrpSpPr>
          <p:cNvPr id="795" name="Google Shape;795;p48"/>
          <p:cNvGrpSpPr/>
          <p:nvPr/>
        </p:nvGrpSpPr>
        <p:grpSpPr>
          <a:xfrm>
            <a:off x="3273906" y="1543462"/>
            <a:ext cx="299911" cy="424768"/>
            <a:chOff x="3979850" y="1598950"/>
            <a:chExt cx="356825" cy="505375"/>
          </a:xfrm>
        </p:grpSpPr>
        <p:sp>
          <p:nvSpPr>
            <p:cNvPr id="796" name="Google Shape;796;p48"/>
            <p:cNvSpPr/>
            <p:nvPr/>
          </p:nvSpPr>
          <p:spPr>
            <a:xfrm>
              <a:off x="3979850" y="1602600"/>
              <a:ext cx="44475" cy="501725"/>
            </a:xfrm>
            <a:custGeom>
              <a:avLst/>
              <a:gdLst/>
              <a:ahLst/>
              <a:cxnLst/>
              <a:rect l="l" t="t" r="r" b="b"/>
              <a:pathLst>
                <a:path w="1779" h="20069" fill="none" extrusionOk="0">
                  <a:moveTo>
                    <a:pt x="1778" y="20069"/>
                  </a:moveTo>
                  <a:lnTo>
                    <a:pt x="1778" y="488"/>
                  </a:lnTo>
                  <a:lnTo>
                    <a:pt x="1778" y="488"/>
                  </a:lnTo>
                  <a:lnTo>
                    <a:pt x="1778" y="390"/>
                  </a:lnTo>
                  <a:lnTo>
                    <a:pt x="1730" y="293"/>
                  </a:lnTo>
                  <a:lnTo>
                    <a:pt x="1705" y="220"/>
                  </a:lnTo>
                  <a:lnTo>
                    <a:pt x="1632" y="147"/>
                  </a:lnTo>
                  <a:lnTo>
                    <a:pt x="1559" y="74"/>
                  </a:lnTo>
                  <a:lnTo>
                    <a:pt x="1486" y="25"/>
                  </a:lnTo>
                  <a:lnTo>
                    <a:pt x="1389" y="0"/>
                  </a:lnTo>
                  <a:lnTo>
                    <a:pt x="1291" y="0"/>
                  </a:lnTo>
                  <a:lnTo>
                    <a:pt x="488" y="0"/>
                  </a:lnTo>
                  <a:lnTo>
                    <a:pt x="488" y="0"/>
                  </a:lnTo>
                  <a:lnTo>
                    <a:pt x="390" y="0"/>
                  </a:lnTo>
                  <a:lnTo>
                    <a:pt x="293" y="25"/>
                  </a:lnTo>
                  <a:lnTo>
                    <a:pt x="220" y="74"/>
                  </a:lnTo>
                  <a:lnTo>
                    <a:pt x="147" y="147"/>
                  </a:lnTo>
                  <a:lnTo>
                    <a:pt x="98" y="220"/>
                  </a:lnTo>
                  <a:lnTo>
                    <a:pt x="49" y="293"/>
                  </a:lnTo>
                  <a:lnTo>
                    <a:pt x="25" y="390"/>
                  </a:lnTo>
                  <a:lnTo>
                    <a:pt x="1" y="488"/>
                  </a:lnTo>
                  <a:lnTo>
                    <a:pt x="1" y="20069"/>
                  </a:lnTo>
                  <a:lnTo>
                    <a:pt x="1778" y="20069"/>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97" name="Google Shape;797;p48"/>
            <p:cNvSpPr/>
            <p:nvPr/>
          </p:nvSpPr>
          <p:spPr>
            <a:xfrm>
              <a:off x="4037075" y="1598950"/>
              <a:ext cx="299600" cy="228950"/>
            </a:xfrm>
            <a:custGeom>
              <a:avLst/>
              <a:gdLst/>
              <a:ahLst/>
              <a:cxnLst/>
              <a:rect l="l" t="t" r="r" b="b"/>
              <a:pathLst>
                <a:path w="11984" h="9158" fill="none" extrusionOk="0">
                  <a:moveTo>
                    <a:pt x="1" y="8403"/>
                  </a:moveTo>
                  <a:lnTo>
                    <a:pt x="1" y="8403"/>
                  </a:lnTo>
                  <a:lnTo>
                    <a:pt x="366" y="8184"/>
                  </a:lnTo>
                  <a:lnTo>
                    <a:pt x="732" y="8013"/>
                  </a:lnTo>
                  <a:lnTo>
                    <a:pt x="1097" y="7867"/>
                  </a:lnTo>
                  <a:lnTo>
                    <a:pt x="1438" y="7770"/>
                  </a:lnTo>
                  <a:lnTo>
                    <a:pt x="1803" y="7696"/>
                  </a:lnTo>
                  <a:lnTo>
                    <a:pt x="2168" y="7672"/>
                  </a:lnTo>
                  <a:lnTo>
                    <a:pt x="2534" y="7648"/>
                  </a:lnTo>
                  <a:lnTo>
                    <a:pt x="2875" y="7672"/>
                  </a:lnTo>
                  <a:lnTo>
                    <a:pt x="3240" y="7696"/>
                  </a:lnTo>
                  <a:lnTo>
                    <a:pt x="3605" y="7745"/>
                  </a:lnTo>
                  <a:lnTo>
                    <a:pt x="3971" y="7818"/>
                  </a:lnTo>
                  <a:lnTo>
                    <a:pt x="4312" y="7891"/>
                  </a:lnTo>
                  <a:lnTo>
                    <a:pt x="5042" y="8111"/>
                  </a:lnTo>
                  <a:lnTo>
                    <a:pt x="5749" y="8330"/>
                  </a:lnTo>
                  <a:lnTo>
                    <a:pt x="6479" y="8549"/>
                  </a:lnTo>
                  <a:lnTo>
                    <a:pt x="7186" y="8768"/>
                  </a:lnTo>
                  <a:lnTo>
                    <a:pt x="7916" y="8963"/>
                  </a:lnTo>
                  <a:lnTo>
                    <a:pt x="8282" y="9036"/>
                  </a:lnTo>
                  <a:lnTo>
                    <a:pt x="8623" y="9085"/>
                  </a:lnTo>
                  <a:lnTo>
                    <a:pt x="8988" y="9133"/>
                  </a:lnTo>
                  <a:lnTo>
                    <a:pt x="9353" y="9158"/>
                  </a:lnTo>
                  <a:lnTo>
                    <a:pt x="9719" y="9133"/>
                  </a:lnTo>
                  <a:lnTo>
                    <a:pt x="10059" y="9109"/>
                  </a:lnTo>
                  <a:lnTo>
                    <a:pt x="10425" y="9060"/>
                  </a:lnTo>
                  <a:lnTo>
                    <a:pt x="10790" y="8963"/>
                  </a:lnTo>
                  <a:lnTo>
                    <a:pt x="11155" y="8841"/>
                  </a:lnTo>
                  <a:lnTo>
                    <a:pt x="11496" y="8671"/>
                  </a:lnTo>
                  <a:lnTo>
                    <a:pt x="11496" y="8671"/>
                  </a:lnTo>
                  <a:lnTo>
                    <a:pt x="11667" y="8573"/>
                  </a:lnTo>
                  <a:lnTo>
                    <a:pt x="11789" y="8476"/>
                  </a:lnTo>
                  <a:lnTo>
                    <a:pt x="11862" y="8354"/>
                  </a:lnTo>
                  <a:lnTo>
                    <a:pt x="11935" y="8232"/>
                  </a:lnTo>
                  <a:lnTo>
                    <a:pt x="11984" y="8111"/>
                  </a:lnTo>
                  <a:lnTo>
                    <a:pt x="11984" y="7989"/>
                  </a:lnTo>
                  <a:lnTo>
                    <a:pt x="11935" y="7891"/>
                  </a:lnTo>
                  <a:lnTo>
                    <a:pt x="11886" y="7794"/>
                  </a:lnTo>
                  <a:lnTo>
                    <a:pt x="11886" y="7794"/>
                  </a:lnTo>
                  <a:lnTo>
                    <a:pt x="11496" y="7404"/>
                  </a:lnTo>
                  <a:lnTo>
                    <a:pt x="11107" y="6941"/>
                  </a:lnTo>
                  <a:lnTo>
                    <a:pt x="10741" y="6454"/>
                  </a:lnTo>
                  <a:lnTo>
                    <a:pt x="10352" y="5943"/>
                  </a:lnTo>
                  <a:lnTo>
                    <a:pt x="10352" y="5943"/>
                  </a:lnTo>
                  <a:lnTo>
                    <a:pt x="10279" y="5797"/>
                  </a:lnTo>
                  <a:lnTo>
                    <a:pt x="10230" y="5651"/>
                  </a:lnTo>
                  <a:lnTo>
                    <a:pt x="10206" y="5480"/>
                  </a:lnTo>
                  <a:lnTo>
                    <a:pt x="10181" y="5285"/>
                  </a:lnTo>
                  <a:lnTo>
                    <a:pt x="10206" y="5115"/>
                  </a:lnTo>
                  <a:lnTo>
                    <a:pt x="10230" y="4944"/>
                  </a:lnTo>
                  <a:lnTo>
                    <a:pt x="10279" y="4774"/>
                  </a:lnTo>
                  <a:lnTo>
                    <a:pt x="10352" y="4603"/>
                  </a:lnTo>
                  <a:lnTo>
                    <a:pt x="10352" y="4603"/>
                  </a:lnTo>
                  <a:lnTo>
                    <a:pt x="10741" y="3873"/>
                  </a:lnTo>
                  <a:lnTo>
                    <a:pt x="11107" y="3118"/>
                  </a:lnTo>
                  <a:lnTo>
                    <a:pt x="11496" y="2338"/>
                  </a:lnTo>
                  <a:lnTo>
                    <a:pt x="11886" y="1486"/>
                  </a:lnTo>
                  <a:lnTo>
                    <a:pt x="11886" y="1486"/>
                  </a:lnTo>
                  <a:lnTo>
                    <a:pt x="11959" y="1315"/>
                  </a:lnTo>
                  <a:lnTo>
                    <a:pt x="11984" y="1169"/>
                  </a:lnTo>
                  <a:lnTo>
                    <a:pt x="11984" y="1048"/>
                  </a:lnTo>
                  <a:lnTo>
                    <a:pt x="11935" y="975"/>
                  </a:lnTo>
                  <a:lnTo>
                    <a:pt x="11862" y="950"/>
                  </a:lnTo>
                  <a:lnTo>
                    <a:pt x="11789" y="926"/>
                  </a:lnTo>
                  <a:lnTo>
                    <a:pt x="11667" y="975"/>
                  </a:lnTo>
                  <a:lnTo>
                    <a:pt x="11496" y="1023"/>
                  </a:lnTo>
                  <a:lnTo>
                    <a:pt x="11496" y="1023"/>
                  </a:lnTo>
                  <a:lnTo>
                    <a:pt x="11155" y="1194"/>
                  </a:lnTo>
                  <a:lnTo>
                    <a:pt x="10790" y="1315"/>
                  </a:lnTo>
                  <a:lnTo>
                    <a:pt x="10425" y="1413"/>
                  </a:lnTo>
                  <a:lnTo>
                    <a:pt x="10059" y="1462"/>
                  </a:lnTo>
                  <a:lnTo>
                    <a:pt x="9719" y="1510"/>
                  </a:lnTo>
                  <a:lnTo>
                    <a:pt x="9353" y="1510"/>
                  </a:lnTo>
                  <a:lnTo>
                    <a:pt x="8988" y="1486"/>
                  </a:lnTo>
                  <a:lnTo>
                    <a:pt x="8623" y="1462"/>
                  </a:lnTo>
                  <a:lnTo>
                    <a:pt x="8282" y="1389"/>
                  </a:lnTo>
                  <a:lnTo>
                    <a:pt x="7916" y="1315"/>
                  </a:lnTo>
                  <a:lnTo>
                    <a:pt x="7186" y="1145"/>
                  </a:lnTo>
                  <a:lnTo>
                    <a:pt x="6479" y="926"/>
                  </a:lnTo>
                  <a:lnTo>
                    <a:pt x="5749" y="682"/>
                  </a:lnTo>
                  <a:lnTo>
                    <a:pt x="5042" y="463"/>
                  </a:lnTo>
                  <a:lnTo>
                    <a:pt x="4312" y="268"/>
                  </a:lnTo>
                  <a:lnTo>
                    <a:pt x="3971" y="171"/>
                  </a:lnTo>
                  <a:lnTo>
                    <a:pt x="3605" y="98"/>
                  </a:lnTo>
                  <a:lnTo>
                    <a:pt x="3240" y="49"/>
                  </a:lnTo>
                  <a:lnTo>
                    <a:pt x="2875" y="25"/>
                  </a:lnTo>
                  <a:lnTo>
                    <a:pt x="2534" y="0"/>
                  </a:lnTo>
                  <a:lnTo>
                    <a:pt x="2168" y="25"/>
                  </a:lnTo>
                  <a:lnTo>
                    <a:pt x="1803" y="73"/>
                  </a:lnTo>
                  <a:lnTo>
                    <a:pt x="1438" y="122"/>
                  </a:lnTo>
                  <a:lnTo>
                    <a:pt x="1097" y="244"/>
                  </a:lnTo>
                  <a:lnTo>
                    <a:pt x="732" y="366"/>
                  </a:lnTo>
                  <a:lnTo>
                    <a:pt x="366" y="536"/>
                  </a:lnTo>
                  <a:lnTo>
                    <a:pt x="1" y="755"/>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98" name="Google Shape;798;p48"/>
          <p:cNvGrpSpPr/>
          <p:nvPr/>
        </p:nvGrpSpPr>
        <p:grpSpPr>
          <a:xfrm>
            <a:off x="3791296" y="1634551"/>
            <a:ext cx="395098" cy="242589"/>
            <a:chOff x="4595425" y="1707325"/>
            <a:chExt cx="470075" cy="288625"/>
          </a:xfrm>
        </p:grpSpPr>
        <p:sp>
          <p:nvSpPr>
            <p:cNvPr id="799" name="Google Shape;799;p48"/>
            <p:cNvSpPr/>
            <p:nvPr/>
          </p:nvSpPr>
          <p:spPr>
            <a:xfrm>
              <a:off x="4809750" y="1707325"/>
              <a:ext cx="41425" cy="41425"/>
            </a:xfrm>
            <a:custGeom>
              <a:avLst/>
              <a:gdLst/>
              <a:ahLst/>
              <a:cxnLst/>
              <a:rect l="l" t="t" r="r" b="b"/>
              <a:pathLst>
                <a:path w="1657" h="1657" fill="none" extrusionOk="0">
                  <a:moveTo>
                    <a:pt x="0" y="829"/>
                  </a:moveTo>
                  <a:lnTo>
                    <a:pt x="0" y="829"/>
                  </a:lnTo>
                  <a:lnTo>
                    <a:pt x="25" y="658"/>
                  </a:lnTo>
                  <a:lnTo>
                    <a:pt x="73" y="512"/>
                  </a:lnTo>
                  <a:lnTo>
                    <a:pt x="146" y="366"/>
                  </a:lnTo>
                  <a:lnTo>
                    <a:pt x="244" y="244"/>
                  </a:lnTo>
                  <a:lnTo>
                    <a:pt x="366" y="147"/>
                  </a:lnTo>
                  <a:lnTo>
                    <a:pt x="512" y="74"/>
                  </a:lnTo>
                  <a:lnTo>
                    <a:pt x="658" y="25"/>
                  </a:lnTo>
                  <a:lnTo>
                    <a:pt x="828" y="1"/>
                  </a:lnTo>
                  <a:lnTo>
                    <a:pt x="828" y="1"/>
                  </a:lnTo>
                  <a:lnTo>
                    <a:pt x="999" y="25"/>
                  </a:lnTo>
                  <a:lnTo>
                    <a:pt x="1145" y="74"/>
                  </a:lnTo>
                  <a:lnTo>
                    <a:pt x="1291" y="147"/>
                  </a:lnTo>
                  <a:lnTo>
                    <a:pt x="1413" y="244"/>
                  </a:lnTo>
                  <a:lnTo>
                    <a:pt x="1510" y="366"/>
                  </a:lnTo>
                  <a:lnTo>
                    <a:pt x="1583" y="512"/>
                  </a:lnTo>
                  <a:lnTo>
                    <a:pt x="1632" y="658"/>
                  </a:lnTo>
                  <a:lnTo>
                    <a:pt x="1656" y="829"/>
                  </a:lnTo>
                  <a:lnTo>
                    <a:pt x="1656" y="829"/>
                  </a:lnTo>
                  <a:lnTo>
                    <a:pt x="1632" y="999"/>
                  </a:lnTo>
                  <a:lnTo>
                    <a:pt x="1583" y="1170"/>
                  </a:lnTo>
                  <a:lnTo>
                    <a:pt x="1510" y="1291"/>
                  </a:lnTo>
                  <a:lnTo>
                    <a:pt x="1413" y="1413"/>
                  </a:lnTo>
                  <a:lnTo>
                    <a:pt x="1291" y="1535"/>
                  </a:lnTo>
                  <a:lnTo>
                    <a:pt x="1145" y="1608"/>
                  </a:lnTo>
                  <a:lnTo>
                    <a:pt x="999" y="1657"/>
                  </a:lnTo>
                  <a:lnTo>
                    <a:pt x="828" y="1657"/>
                  </a:lnTo>
                  <a:lnTo>
                    <a:pt x="828" y="1657"/>
                  </a:lnTo>
                  <a:lnTo>
                    <a:pt x="658" y="1657"/>
                  </a:lnTo>
                  <a:lnTo>
                    <a:pt x="512" y="1608"/>
                  </a:lnTo>
                  <a:lnTo>
                    <a:pt x="366" y="1535"/>
                  </a:lnTo>
                  <a:lnTo>
                    <a:pt x="244" y="1413"/>
                  </a:lnTo>
                  <a:lnTo>
                    <a:pt x="146" y="1291"/>
                  </a:lnTo>
                  <a:lnTo>
                    <a:pt x="73" y="1170"/>
                  </a:lnTo>
                  <a:lnTo>
                    <a:pt x="25" y="999"/>
                  </a:lnTo>
                  <a:lnTo>
                    <a:pt x="0" y="829"/>
                  </a:lnTo>
                  <a:lnTo>
                    <a:pt x="0" y="829"/>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00" name="Google Shape;800;p48"/>
            <p:cNvSpPr/>
            <p:nvPr/>
          </p:nvSpPr>
          <p:spPr>
            <a:xfrm>
              <a:off x="5024075" y="1761525"/>
              <a:ext cx="41425" cy="41425"/>
            </a:xfrm>
            <a:custGeom>
              <a:avLst/>
              <a:gdLst/>
              <a:ahLst/>
              <a:cxnLst/>
              <a:rect l="l" t="t" r="r" b="b"/>
              <a:pathLst>
                <a:path w="1657" h="1657" fill="none" extrusionOk="0">
                  <a:moveTo>
                    <a:pt x="0" y="828"/>
                  </a:moveTo>
                  <a:lnTo>
                    <a:pt x="0" y="828"/>
                  </a:lnTo>
                  <a:lnTo>
                    <a:pt x="25" y="682"/>
                  </a:lnTo>
                  <a:lnTo>
                    <a:pt x="73" y="512"/>
                  </a:lnTo>
                  <a:lnTo>
                    <a:pt x="146" y="365"/>
                  </a:lnTo>
                  <a:lnTo>
                    <a:pt x="244" y="244"/>
                  </a:lnTo>
                  <a:lnTo>
                    <a:pt x="366" y="146"/>
                  </a:lnTo>
                  <a:lnTo>
                    <a:pt x="512" y="73"/>
                  </a:lnTo>
                  <a:lnTo>
                    <a:pt x="658" y="24"/>
                  </a:lnTo>
                  <a:lnTo>
                    <a:pt x="828" y="0"/>
                  </a:lnTo>
                  <a:lnTo>
                    <a:pt x="828" y="0"/>
                  </a:lnTo>
                  <a:lnTo>
                    <a:pt x="999" y="24"/>
                  </a:lnTo>
                  <a:lnTo>
                    <a:pt x="1145" y="73"/>
                  </a:lnTo>
                  <a:lnTo>
                    <a:pt x="1291" y="146"/>
                  </a:lnTo>
                  <a:lnTo>
                    <a:pt x="1413" y="244"/>
                  </a:lnTo>
                  <a:lnTo>
                    <a:pt x="1510" y="365"/>
                  </a:lnTo>
                  <a:lnTo>
                    <a:pt x="1583" y="512"/>
                  </a:lnTo>
                  <a:lnTo>
                    <a:pt x="1632" y="682"/>
                  </a:lnTo>
                  <a:lnTo>
                    <a:pt x="1656" y="828"/>
                  </a:lnTo>
                  <a:lnTo>
                    <a:pt x="1656" y="828"/>
                  </a:lnTo>
                  <a:lnTo>
                    <a:pt x="1632" y="999"/>
                  </a:lnTo>
                  <a:lnTo>
                    <a:pt x="1583" y="1169"/>
                  </a:lnTo>
                  <a:lnTo>
                    <a:pt x="1510" y="1291"/>
                  </a:lnTo>
                  <a:lnTo>
                    <a:pt x="1413" y="1413"/>
                  </a:lnTo>
                  <a:lnTo>
                    <a:pt x="1291" y="1534"/>
                  </a:lnTo>
                  <a:lnTo>
                    <a:pt x="1145" y="1608"/>
                  </a:lnTo>
                  <a:lnTo>
                    <a:pt x="999" y="1656"/>
                  </a:lnTo>
                  <a:lnTo>
                    <a:pt x="828" y="1656"/>
                  </a:lnTo>
                  <a:lnTo>
                    <a:pt x="828" y="1656"/>
                  </a:lnTo>
                  <a:lnTo>
                    <a:pt x="658" y="1656"/>
                  </a:lnTo>
                  <a:lnTo>
                    <a:pt x="512" y="1608"/>
                  </a:lnTo>
                  <a:lnTo>
                    <a:pt x="366" y="1534"/>
                  </a:lnTo>
                  <a:lnTo>
                    <a:pt x="244" y="1413"/>
                  </a:lnTo>
                  <a:lnTo>
                    <a:pt x="146" y="1291"/>
                  </a:lnTo>
                  <a:lnTo>
                    <a:pt x="73" y="1169"/>
                  </a:lnTo>
                  <a:lnTo>
                    <a:pt x="25" y="999"/>
                  </a:lnTo>
                  <a:lnTo>
                    <a:pt x="0" y="828"/>
                  </a:lnTo>
                  <a:lnTo>
                    <a:pt x="0" y="828"/>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01" name="Google Shape;801;p48"/>
            <p:cNvSpPr/>
            <p:nvPr/>
          </p:nvSpPr>
          <p:spPr>
            <a:xfrm>
              <a:off x="4628900" y="1760300"/>
              <a:ext cx="403100" cy="177825"/>
            </a:xfrm>
            <a:custGeom>
              <a:avLst/>
              <a:gdLst/>
              <a:ahLst/>
              <a:cxnLst/>
              <a:rect l="l" t="t" r="r" b="b"/>
              <a:pathLst>
                <a:path w="16124" h="7113" fill="none" extrusionOk="0">
                  <a:moveTo>
                    <a:pt x="14663" y="7112"/>
                  </a:moveTo>
                  <a:lnTo>
                    <a:pt x="16124" y="2095"/>
                  </a:lnTo>
                  <a:lnTo>
                    <a:pt x="16124" y="2095"/>
                  </a:lnTo>
                  <a:lnTo>
                    <a:pt x="16002" y="2046"/>
                  </a:lnTo>
                  <a:lnTo>
                    <a:pt x="15880" y="1973"/>
                  </a:lnTo>
                  <a:lnTo>
                    <a:pt x="15759" y="1876"/>
                  </a:lnTo>
                  <a:lnTo>
                    <a:pt x="15661" y="1778"/>
                  </a:lnTo>
                  <a:lnTo>
                    <a:pt x="11131" y="3434"/>
                  </a:lnTo>
                  <a:lnTo>
                    <a:pt x="8403" y="0"/>
                  </a:lnTo>
                  <a:lnTo>
                    <a:pt x="8403" y="0"/>
                  </a:lnTo>
                  <a:lnTo>
                    <a:pt x="8233" y="25"/>
                  </a:lnTo>
                  <a:lnTo>
                    <a:pt x="8062" y="25"/>
                  </a:lnTo>
                  <a:lnTo>
                    <a:pt x="8062" y="25"/>
                  </a:lnTo>
                  <a:lnTo>
                    <a:pt x="7892" y="25"/>
                  </a:lnTo>
                  <a:lnTo>
                    <a:pt x="7721" y="0"/>
                  </a:lnTo>
                  <a:lnTo>
                    <a:pt x="4994" y="3434"/>
                  </a:lnTo>
                  <a:lnTo>
                    <a:pt x="464" y="1778"/>
                  </a:lnTo>
                  <a:lnTo>
                    <a:pt x="464" y="1778"/>
                  </a:lnTo>
                  <a:lnTo>
                    <a:pt x="366" y="1876"/>
                  </a:lnTo>
                  <a:lnTo>
                    <a:pt x="244" y="1973"/>
                  </a:lnTo>
                  <a:lnTo>
                    <a:pt x="123" y="2046"/>
                  </a:lnTo>
                  <a:lnTo>
                    <a:pt x="1" y="2095"/>
                  </a:lnTo>
                  <a:lnTo>
                    <a:pt x="1462" y="7112"/>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02" name="Google Shape;802;p48"/>
            <p:cNvSpPr/>
            <p:nvPr/>
          </p:nvSpPr>
          <p:spPr>
            <a:xfrm>
              <a:off x="4595425" y="1761525"/>
              <a:ext cx="41425" cy="41425"/>
            </a:xfrm>
            <a:custGeom>
              <a:avLst/>
              <a:gdLst/>
              <a:ahLst/>
              <a:cxnLst/>
              <a:rect l="l" t="t" r="r" b="b"/>
              <a:pathLst>
                <a:path w="1657" h="1657" fill="none" extrusionOk="0">
                  <a:moveTo>
                    <a:pt x="0" y="828"/>
                  </a:moveTo>
                  <a:lnTo>
                    <a:pt x="0" y="828"/>
                  </a:lnTo>
                  <a:lnTo>
                    <a:pt x="25" y="682"/>
                  </a:lnTo>
                  <a:lnTo>
                    <a:pt x="73" y="512"/>
                  </a:lnTo>
                  <a:lnTo>
                    <a:pt x="146" y="365"/>
                  </a:lnTo>
                  <a:lnTo>
                    <a:pt x="244" y="244"/>
                  </a:lnTo>
                  <a:lnTo>
                    <a:pt x="366" y="146"/>
                  </a:lnTo>
                  <a:lnTo>
                    <a:pt x="512" y="73"/>
                  </a:lnTo>
                  <a:lnTo>
                    <a:pt x="658" y="24"/>
                  </a:lnTo>
                  <a:lnTo>
                    <a:pt x="828" y="0"/>
                  </a:lnTo>
                  <a:lnTo>
                    <a:pt x="828" y="0"/>
                  </a:lnTo>
                  <a:lnTo>
                    <a:pt x="999" y="24"/>
                  </a:lnTo>
                  <a:lnTo>
                    <a:pt x="1145" y="73"/>
                  </a:lnTo>
                  <a:lnTo>
                    <a:pt x="1291" y="146"/>
                  </a:lnTo>
                  <a:lnTo>
                    <a:pt x="1413" y="244"/>
                  </a:lnTo>
                  <a:lnTo>
                    <a:pt x="1510" y="365"/>
                  </a:lnTo>
                  <a:lnTo>
                    <a:pt x="1583" y="512"/>
                  </a:lnTo>
                  <a:lnTo>
                    <a:pt x="1632" y="682"/>
                  </a:lnTo>
                  <a:lnTo>
                    <a:pt x="1657" y="828"/>
                  </a:lnTo>
                  <a:lnTo>
                    <a:pt x="1657" y="828"/>
                  </a:lnTo>
                  <a:lnTo>
                    <a:pt x="1632" y="999"/>
                  </a:lnTo>
                  <a:lnTo>
                    <a:pt x="1583" y="1169"/>
                  </a:lnTo>
                  <a:lnTo>
                    <a:pt x="1510" y="1291"/>
                  </a:lnTo>
                  <a:lnTo>
                    <a:pt x="1413" y="1413"/>
                  </a:lnTo>
                  <a:lnTo>
                    <a:pt x="1291" y="1534"/>
                  </a:lnTo>
                  <a:lnTo>
                    <a:pt x="1145" y="1608"/>
                  </a:lnTo>
                  <a:lnTo>
                    <a:pt x="999" y="1656"/>
                  </a:lnTo>
                  <a:lnTo>
                    <a:pt x="828" y="1656"/>
                  </a:lnTo>
                  <a:lnTo>
                    <a:pt x="828" y="1656"/>
                  </a:lnTo>
                  <a:lnTo>
                    <a:pt x="658" y="1656"/>
                  </a:lnTo>
                  <a:lnTo>
                    <a:pt x="512" y="1608"/>
                  </a:lnTo>
                  <a:lnTo>
                    <a:pt x="366" y="1534"/>
                  </a:lnTo>
                  <a:lnTo>
                    <a:pt x="244" y="1413"/>
                  </a:lnTo>
                  <a:lnTo>
                    <a:pt x="146" y="1291"/>
                  </a:lnTo>
                  <a:lnTo>
                    <a:pt x="73" y="1169"/>
                  </a:lnTo>
                  <a:lnTo>
                    <a:pt x="25" y="999"/>
                  </a:lnTo>
                  <a:lnTo>
                    <a:pt x="0" y="828"/>
                  </a:lnTo>
                  <a:lnTo>
                    <a:pt x="0" y="828"/>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03" name="Google Shape;803;p48"/>
            <p:cNvSpPr/>
            <p:nvPr/>
          </p:nvSpPr>
          <p:spPr>
            <a:xfrm>
              <a:off x="4667275" y="1951475"/>
              <a:ext cx="326375" cy="44475"/>
            </a:xfrm>
            <a:custGeom>
              <a:avLst/>
              <a:gdLst/>
              <a:ahLst/>
              <a:cxnLst/>
              <a:rect l="l" t="t" r="r" b="b"/>
              <a:pathLst>
                <a:path w="13055" h="1779" fill="none" extrusionOk="0">
                  <a:moveTo>
                    <a:pt x="6527" y="1535"/>
                  </a:moveTo>
                  <a:lnTo>
                    <a:pt x="6527" y="1535"/>
                  </a:lnTo>
                  <a:lnTo>
                    <a:pt x="8232" y="1535"/>
                  </a:lnTo>
                  <a:lnTo>
                    <a:pt x="9815" y="1584"/>
                  </a:lnTo>
                  <a:lnTo>
                    <a:pt x="11252" y="1657"/>
                  </a:lnTo>
                  <a:lnTo>
                    <a:pt x="12543" y="1779"/>
                  </a:lnTo>
                  <a:lnTo>
                    <a:pt x="13054" y="1"/>
                  </a:lnTo>
                  <a:lnTo>
                    <a:pt x="0" y="1"/>
                  </a:lnTo>
                  <a:lnTo>
                    <a:pt x="512" y="1779"/>
                  </a:lnTo>
                  <a:lnTo>
                    <a:pt x="512" y="1779"/>
                  </a:lnTo>
                  <a:lnTo>
                    <a:pt x="1803" y="1681"/>
                  </a:lnTo>
                  <a:lnTo>
                    <a:pt x="3239" y="1584"/>
                  </a:lnTo>
                  <a:lnTo>
                    <a:pt x="4823" y="1535"/>
                  </a:lnTo>
                  <a:lnTo>
                    <a:pt x="6527" y="1535"/>
                  </a:lnTo>
                  <a:lnTo>
                    <a:pt x="6527" y="1535"/>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04" name="Google Shape;804;p48"/>
          <p:cNvGrpSpPr/>
          <p:nvPr/>
        </p:nvGrpSpPr>
        <p:grpSpPr>
          <a:xfrm>
            <a:off x="4375213" y="1575191"/>
            <a:ext cx="357234" cy="361310"/>
            <a:chOff x="5290150" y="1636700"/>
            <a:chExt cx="425025" cy="429875"/>
          </a:xfrm>
        </p:grpSpPr>
        <p:sp>
          <p:nvSpPr>
            <p:cNvPr id="805" name="Google Shape;805;p48"/>
            <p:cNvSpPr/>
            <p:nvPr/>
          </p:nvSpPr>
          <p:spPr>
            <a:xfrm>
              <a:off x="5396700" y="1939925"/>
              <a:ext cx="211900" cy="126650"/>
            </a:xfrm>
            <a:custGeom>
              <a:avLst/>
              <a:gdLst/>
              <a:ahLst/>
              <a:cxnLst/>
              <a:rect l="l" t="t" r="r" b="b"/>
              <a:pathLst>
                <a:path w="8476" h="5066" fill="none" extrusionOk="0">
                  <a:moveTo>
                    <a:pt x="3167" y="0"/>
                  </a:moveTo>
                  <a:lnTo>
                    <a:pt x="3167" y="2825"/>
                  </a:lnTo>
                  <a:lnTo>
                    <a:pt x="3167" y="2825"/>
                  </a:lnTo>
                  <a:lnTo>
                    <a:pt x="2606" y="2947"/>
                  </a:lnTo>
                  <a:lnTo>
                    <a:pt x="2071" y="3093"/>
                  </a:lnTo>
                  <a:lnTo>
                    <a:pt x="1584" y="3288"/>
                  </a:lnTo>
                  <a:lnTo>
                    <a:pt x="1145" y="3483"/>
                  </a:lnTo>
                  <a:lnTo>
                    <a:pt x="780" y="3702"/>
                  </a:lnTo>
                  <a:lnTo>
                    <a:pt x="609" y="3848"/>
                  </a:lnTo>
                  <a:lnTo>
                    <a:pt x="463" y="3970"/>
                  </a:lnTo>
                  <a:lnTo>
                    <a:pt x="317" y="4116"/>
                  </a:lnTo>
                  <a:lnTo>
                    <a:pt x="195" y="4262"/>
                  </a:lnTo>
                  <a:lnTo>
                    <a:pt x="74" y="4408"/>
                  </a:lnTo>
                  <a:lnTo>
                    <a:pt x="0" y="4579"/>
                  </a:lnTo>
                  <a:lnTo>
                    <a:pt x="0" y="4579"/>
                  </a:lnTo>
                  <a:lnTo>
                    <a:pt x="171" y="4652"/>
                  </a:lnTo>
                  <a:lnTo>
                    <a:pt x="414" y="4725"/>
                  </a:lnTo>
                  <a:lnTo>
                    <a:pt x="780" y="4822"/>
                  </a:lnTo>
                  <a:lnTo>
                    <a:pt x="1340" y="4895"/>
                  </a:lnTo>
                  <a:lnTo>
                    <a:pt x="2095" y="4993"/>
                  </a:lnTo>
                  <a:lnTo>
                    <a:pt x="3045" y="5042"/>
                  </a:lnTo>
                  <a:lnTo>
                    <a:pt x="4238" y="5066"/>
                  </a:lnTo>
                  <a:lnTo>
                    <a:pt x="4238" y="5066"/>
                  </a:lnTo>
                  <a:lnTo>
                    <a:pt x="5432" y="5042"/>
                  </a:lnTo>
                  <a:lnTo>
                    <a:pt x="6381" y="4993"/>
                  </a:lnTo>
                  <a:lnTo>
                    <a:pt x="7136" y="4895"/>
                  </a:lnTo>
                  <a:lnTo>
                    <a:pt x="7697" y="4822"/>
                  </a:lnTo>
                  <a:lnTo>
                    <a:pt x="8062" y="4725"/>
                  </a:lnTo>
                  <a:lnTo>
                    <a:pt x="8305" y="4652"/>
                  </a:lnTo>
                  <a:lnTo>
                    <a:pt x="8476" y="4579"/>
                  </a:lnTo>
                  <a:lnTo>
                    <a:pt x="8476" y="4579"/>
                  </a:lnTo>
                  <a:lnTo>
                    <a:pt x="8403" y="4408"/>
                  </a:lnTo>
                  <a:lnTo>
                    <a:pt x="8281" y="4262"/>
                  </a:lnTo>
                  <a:lnTo>
                    <a:pt x="8159" y="4116"/>
                  </a:lnTo>
                  <a:lnTo>
                    <a:pt x="8013" y="3970"/>
                  </a:lnTo>
                  <a:lnTo>
                    <a:pt x="7867" y="3848"/>
                  </a:lnTo>
                  <a:lnTo>
                    <a:pt x="7697" y="3702"/>
                  </a:lnTo>
                  <a:lnTo>
                    <a:pt x="7331" y="3483"/>
                  </a:lnTo>
                  <a:lnTo>
                    <a:pt x="6893" y="3288"/>
                  </a:lnTo>
                  <a:lnTo>
                    <a:pt x="6406" y="3093"/>
                  </a:lnTo>
                  <a:lnTo>
                    <a:pt x="5870" y="2947"/>
                  </a:lnTo>
                  <a:lnTo>
                    <a:pt x="5310" y="2825"/>
                  </a:lnTo>
                  <a:lnTo>
                    <a:pt x="531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06" name="Google Shape;806;p48"/>
            <p:cNvSpPr/>
            <p:nvPr/>
          </p:nvSpPr>
          <p:spPr>
            <a:xfrm>
              <a:off x="5290150" y="1636700"/>
              <a:ext cx="425025" cy="294100"/>
            </a:xfrm>
            <a:custGeom>
              <a:avLst/>
              <a:gdLst/>
              <a:ahLst/>
              <a:cxnLst/>
              <a:rect l="l" t="t" r="r" b="b"/>
              <a:pathLst>
                <a:path w="17001" h="11764" fill="none" extrusionOk="0">
                  <a:moveTo>
                    <a:pt x="15928" y="1072"/>
                  </a:moveTo>
                  <a:lnTo>
                    <a:pt x="13785" y="1072"/>
                  </a:lnTo>
                  <a:lnTo>
                    <a:pt x="13785" y="1072"/>
                  </a:lnTo>
                  <a:lnTo>
                    <a:pt x="13810" y="487"/>
                  </a:lnTo>
                  <a:lnTo>
                    <a:pt x="13810" y="487"/>
                  </a:lnTo>
                  <a:lnTo>
                    <a:pt x="13785" y="390"/>
                  </a:lnTo>
                  <a:lnTo>
                    <a:pt x="13761" y="293"/>
                  </a:lnTo>
                  <a:lnTo>
                    <a:pt x="13688" y="220"/>
                  </a:lnTo>
                  <a:lnTo>
                    <a:pt x="13639" y="146"/>
                  </a:lnTo>
                  <a:lnTo>
                    <a:pt x="13566" y="98"/>
                  </a:lnTo>
                  <a:lnTo>
                    <a:pt x="13469" y="49"/>
                  </a:lnTo>
                  <a:lnTo>
                    <a:pt x="13371" y="25"/>
                  </a:lnTo>
                  <a:lnTo>
                    <a:pt x="13274" y="0"/>
                  </a:lnTo>
                  <a:lnTo>
                    <a:pt x="8500" y="0"/>
                  </a:lnTo>
                  <a:lnTo>
                    <a:pt x="3727" y="0"/>
                  </a:lnTo>
                  <a:lnTo>
                    <a:pt x="3727" y="0"/>
                  </a:lnTo>
                  <a:lnTo>
                    <a:pt x="3629" y="25"/>
                  </a:lnTo>
                  <a:lnTo>
                    <a:pt x="3532" y="49"/>
                  </a:lnTo>
                  <a:lnTo>
                    <a:pt x="3434" y="98"/>
                  </a:lnTo>
                  <a:lnTo>
                    <a:pt x="3361" y="146"/>
                  </a:lnTo>
                  <a:lnTo>
                    <a:pt x="3313" y="220"/>
                  </a:lnTo>
                  <a:lnTo>
                    <a:pt x="3240" y="293"/>
                  </a:lnTo>
                  <a:lnTo>
                    <a:pt x="3215" y="390"/>
                  </a:lnTo>
                  <a:lnTo>
                    <a:pt x="3191" y="487"/>
                  </a:lnTo>
                  <a:lnTo>
                    <a:pt x="3191" y="487"/>
                  </a:lnTo>
                  <a:lnTo>
                    <a:pt x="3215" y="1072"/>
                  </a:lnTo>
                  <a:lnTo>
                    <a:pt x="1072" y="1072"/>
                  </a:lnTo>
                  <a:lnTo>
                    <a:pt x="1072" y="1072"/>
                  </a:lnTo>
                  <a:lnTo>
                    <a:pt x="853" y="1096"/>
                  </a:lnTo>
                  <a:lnTo>
                    <a:pt x="658" y="1145"/>
                  </a:lnTo>
                  <a:lnTo>
                    <a:pt x="487" y="1242"/>
                  </a:lnTo>
                  <a:lnTo>
                    <a:pt x="317" y="1389"/>
                  </a:lnTo>
                  <a:lnTo>
                    <a:pt x="195" y="1535"/>
                  </a:lnTo>
                  <a:lnTo>
                    <a:pt x="98" y="1730"/>
                  </a:lnTo>
                  <a:lnTo>
                    <a:pt x="25" y="1924"/>
                  </a:lnTo>
                  <a:lnTo>
                    <a:pt x="0" y="2144"/>
                  </a:lnTo>
                  <a:lnTo>
                    <a:pt x="0" y="2144"/>
                  </a:lnTo>
                  <a:lnTo>
                    <a:pt x="25" y="2606"/>
                  </a:lnTo>
                  <a:lnTo>
                    <a:pt x="49" y="3069"/>
                  </a:lnTo>
                  <a:lnTo>
                    <a:pt x="98" y="3507"/>
                  </a:lnTo>
                  <a:lnTo>
                    <a:pt x="171" y="3946"/>
                  </a:lnTo>
                  <a:lnTo>
                    <a:pt x="268" y="4336"/>
                  </a:lnTo>
                  <a:lnTo>
                    <a:pt x="366" y="4725"/>
                  </a:lnTo>
                  <a:lnTo>
                    <a:pt x="487" y="5115"/>
                  </a:lnTo>
                  <a:lnTo>
                    <a:pt x="634" y="5480"/>
                  </a:lnTo>
                  <a:lnTo>
                    <a:pt x="780" y="5821"/>
                  </a:lnTo>
                  <a:lnTo>
                    <a:pt x="926" y="6138"/>
                  </a:lnTo>
                  <a:lnTo>
                    <a:pt x="1096" y="6454"/>
                  </a:lnTo>
                  <a:lnTo>
                    <a:pt x="1291" y="6747"/>
                  </a:lnTo>
                  <a:lnTo>
                    <a:pt x="1462" y="7039"/>
                  </a:lnTo>
                  <a:lnTo>
                    <a:pt x="1656" y="7307"/>
                  </a:lnTo>
                  <a:lnTo>
                    <a:pt x="2071" y="7794"/>
                  </a:lnTo>
                  <a:lnTo>
                    <a:pt x="2509" y="8232"/>
                  </a:lnTo>
                  <a:lnTo>
                    <a:pt x="2923" y="8598"/>
                  </a:lnTo>
                  <a:lnTo>
                    <a:pt x="3337" y="8914"/>
                  </a:lnTo>
                  <a:lnTo>
                    <a:pt x="3751" y="9158"/>
                  </a:lnTo>
                  <a:lnTo>
                    <a:pt x="4141" y="9353"/>
                  </a:lnTo>
                  <a:lnTo>
                    <a:pt x="4506" y="9499"/>
                  </a:lnTo>
                  <a:lnTo>
                    <a:pt x="4823" y="9596"/>
                  </a:lnTo>
                  <a:lnTo>
                    <a:pt x="5091" y="9645"/>
                  </a:lnTo>
                  <a:lnTo>
                    <a:pt x="5091" y="9645"/>
                  </a:lnTo>
                  <a:lnTo>
                    <a:pt x="5407" y="10108"/>
                  </a:lnTo>
                  <a:lnTo>
                    <a:pt x="5748" y="10546"/>
                  </a:lnTo>
                  <a:lnTo>
                    <a:pt x="5919" y="10717"/>
                  </a:lnTo>
                  <a:lnTo>
                    <a:pt x="6113" y="10887"/>
                  </a:lnTo>
                  <a:lnTo>
                    <a:pt x="6308" y="11057"/>
                  </a:lnTo>
                  <a:lnTo>
                    <a:pt x="6527" y="11204"/>
                  </a:lnTo>
                  <a:lnTo>
                    <a:pt x="6747" y="11325"/>
                  </a:lnTo>
                  <a:lnTo>
                    <a:pt x="6966" y="11447"/>
                  </a:lnTo>
                  <a:lnTo>
                    <a:pt x="7209" y="11545"/>
                  </a:lnTo>
                  <a:lnTo>
                    <a:pt x="7453" y="11618"/>
                  </a:lnTo>
                  <a:lnTo>
                    <a:pt x="7697" y="11691"/>
                  </a:lnTo>
                  <a:lnTo>
                    <a:pt x="7964" y="11739"/>
                  </a:lnTo>
                  <a:lnTo>
                    <a:pt x="8232" y="11764"/>
                  </a:lnTo>
                  <a:lnTo>
                    <a:pt x="8500" y="11764"/>
                  </a:lnTo>
                  <a:lnTo>
                    <a:pt x="8500" y="11764"/>
                  </a:lnTo>
                  <a:lnTo>
                    <a:pt x="8768" y="11764"/>
                  </a:lnTo>
                  <a:lnTo>
                    <a:pt x="9036" y="11739"/>
                  </a:lnTo>
                  <a:lnTo>
                    <a:pt x="9304" y="11691"/>
                  </a:lnTo>
                  <a:lnTo>
                    <a:pt x="9547" y="11618"/>
                  </a:lnTo>
                  <a:lnTo>
                    <a:pt x="9791" y="11545"/>
                  </a:lnTo>
                  <a:lnTo>
                    <a:pt x="10035" y="11447"/>
                  </a:lnTo>
                  <a:lnTo>
                    <a:pt x="10254" y="11325"/>
                  </a:lnTo>
                  <a:lnTo>
                    <a:pt x="10473" y="11204"/>
                  </a:lnTo>
                  <a:lnTo>
                    <a:pt x="10692" y="11057"/>
                  </a:lnTo>
                  <a:lnTo>
                    <a:pt x="10887" y="10887"/>
                  </a:lnTo>
                  <a:lnTo>
                    <a:pt x="11082" y="10717"/>
                  </a:lnTo>
                  <a:lnTo>
                    <a:pt x="11252" y="10546"/>
                  </a:lnTo>
                  <a:lnTo>
                    <a:pt x="11593" y="10108"/>
                  </a:lnTo>
                  <a:lnTo>
                    <a:pt x="11910" y="9645"/>
                  </a:lnTo>
                  <a:lnTo>
                    <a:pt x="11910" y="9645"/>
                  </a:lnTo>
                  <a:lnTo>
                    <a:pt x="12178" y="9596"/>
                  </a:lnTo>
                  <a:lnTo>
                    <a:pt x="12494" y="9523"/>
                  </a:lnTo>
                  <a:lnTo>
                    <a:pt x="12860" y="9377"/>
                  </a:lnTo>
                  <a:lnTo>
                    <a:pt x="13249" y="9182"/>
                  </a:lnTo>
                  <a:lnTo>
                    <a:pt x="13663" y="8939"/>
                  </a:lnTo>
                  <a:lnTo>
                    <a:pt x="14077" y="8622"/>
                  </a:lnTo>
                  <a:lnTo>
                    <a:pt x="14516" y="8257"/>
                  </a:lnTo>
                  <a:lnTo>
                    <a:pt x="14930" y="7843"/>
                  </a:lnTo>
                  <a:lnTo>
                    <a:pt x="15344" y="7356"/>
                  </a:lnTo>
                  <a:lnTo>
                    <a:pt x="15539" y="7088"/>
                  </a:lnTo>
                  <a:lnTo>
                    <a:pt x="15709" y="6795"/>
                  </a:lnTo>
                  <a:lnTo>
                    <a:pt x="15904" y="6503"/>
                  </a:lnTo>
                  <a:lnTo>
                    <a:pt x="16075" y="6186"/>
                  </a:lnTo>
                  <a:lnTo>
                    <a:pt x="16221" y="5870"/>
                  </a:lnTo>
                  <a:lnTo>
                    <a:pt x="16367" y="5505"/>
                  </a:lnTo>
                  <a:lnTo>
                    <a:pt x="16513" y="5164"/>
                  </a:lnTo>
                  <a:lnTo>
                    <a:pt x="16635" y="4774"/>
                  </a:lnTo>
                  <a:lnTo>
                    <a:pt x="16732" y="4384"/>
                  </a:lnTo>
                  <a:lnTo>
                    <a:pt x="16830" y="3970"/>
                  </a:lnTo>
                  <a:lnTo>
                    <a:pt x="16903" y="3532"/>
                  </a:lnTo>
                  <a:lnTo>
                    <a:pt x="16951" y="3093"/>
                  </a:lnTo>
                  <a:lnTo>
                    <a:pt x="16976" y="2606"/>
                  </a:lnTo>
                  <a:lnTo>
                    <a:pt x="17000" y="2144"/>
                  </a:lnTo>
                  <a:lnTo>
                    <a:pt x="17000" y="2144"/>
                  </a:lnTo>
                  <a:lnTo>
                    <a:pt x="16976" y="1924"/>
                  </a:lnTo>
                  <a:lnTo>
                    <a:pt x="16903" y="1730"/>
                  </a:lnTo>
                  <a:lnTo>
                    <a:pt x="16805" y="1535"/>
                  </a:lnTo>
                  <a:lnTo>
                    <a:pt x="16683" y="1389"/>
                  </a:lnTo>
                  <a:lnTo>
                    <a:pt x="16513" y="1242"/>
                  </a:lnTo>
                  <a:lnTo>
                    <a:pt x="16343" y="1145"/>
                  </a:lnTo>
                  <a:lnTo>
                    <a:pt x="16148" y="1096"/>
                  </a:lnTo>
                  <a:lnTo>
                    <a:pt x="15928" y="1072"/>
                  </a:lnTo>
                  <a:lnTo>
                    <a:pt x="15928" y="1072"/>
                  </a:lnTo>
                  <a:close/>
                  <a:moveTo>
                    <a:pt x="1072" y="2144"/>
                  </a:moveTo>
                  <a:lnTo>
                    <a:pt x="3240" y="2144"/>
                  </a:lnTo>
                  <a:lnTo>
                    <a:pt x="3240" y="2144"/>
                  </a:lnTo>
                  <a:lnTo>
                    <a:pt x="3288" y="3118"/>
                  </a:lnTo>
                  <a:lnTo>
                    <a:pt x="3361" y="4019"/>
                  </a:lnTo>
                  <a:lnTo>
                    <a:pt x="3483" y="4823"/>
                  </a:lnTo>
                  <a:lnTo>
                    <a:pt x="3605" y="5602"/>
                  </a:lnTo>
                  <a:lnTo>
                    <a:pt x="3775" y="6333"/>
                  </a:lnTo>
                  <a:lnTo>
                    <a:pt x="3995" y="7039"/>
                  </a:lnTo>
                  <a:lnTo>
                    <a:pt x="4214" y="7745"/>
                  </a:lnTo>
                  <a:lnTo>
                    <a:pt x="4506" y="8451"/>
                  </a:lnTo>
                  <a:lnTo>
                    <a:pt x="4506" y="8451"/>
                  </a:lnTo>
                  <a:lnTo>
                    <a:pt x="4262" y="8378"/>
                  </a:lnTo>
                  <a:lnTo>
                    <a:pt x="4043" y="8281"/>
                  </a:lnTo>
                  <a:lnTo>
                    <a:pt x="3824" y="8159"/>
                  </a:lnTo>
                  <a:lnTo>
                    <a:pt x="3629" y="8037"/>
                  </a:lnTo>
                  <a:lnTo>
                    <a:pt x="3434" y="7891"/>
                  </a:lnTo>
                  <a:lnTo>
                    <a:pt x="3240" y="7745"/>
                  </a:lnTo>
                  <a:lnTo>
                    <a:pt x="2899" y="7404"/>
                  </a:lnTo>
                  <a:lnTo>
                    <a:pt x="2582" y="7015"/>
                  </a:lnTo>
                  <a:lnTo>
                    <a:pt x="2290" y="6601"/>
                  </a:lnTo>
                  <a:lnTo>
                    <a:pt x="2046" y="6186"/>
                  </a:lnTo>
                  <a:lnTo>
                    <a:pt x="1827" y="5724"/>
                  </a:lnTo>
                  <a:lnTo>
                    <a:pt x="1632" y="5237"/>
                  </a:lnTo>
                  <a:lnTo>
                    <a:pt x="1486" y="4774"/>
                  </a:lnTo>
                  <a:lnTo>
                    <a:pt x="1340" y="4287"/>
                  </a:lnTo>
                  <a:lnTo>
                    <a:pt x="1242" y="3824"/>
                  </a:lnTo>
                  <a:lnTo>
                    <a:pt x="1169" y="3361"/>
                  </a:lnTo>
                  <a:lnTo>
                    <a:pt x="1121" y="2923"/>
                  </a:lnTo>
                  <a:lnTo>
                    <a:pt x="1072" y="2509"/>
                  </a:lnTo>
                  <a:lnTo>
                    <a:pt x="1072" y="2144"/>
                  </a:lnTo>
                  <a:lnTo>
                    <a:pt x="1072" y="2144"/>
                  </a:lnTo>
                  <a:close/>
                  <a:moveTo>
                    <a:pt x="10595" y="4628"/>
                  </a:moveTo>
                  <a:lnTo>
                    <a:pt x="9718" y="5407"/>
                  </a:lnTo>
                  <a:lnTo>
                    <a:pt x="9718" y="5407"/>
                  </a:lnTo>
                  <a:lnTo>
                    <a:pt x="9669" y="5480"/>
                  </a:lnTo>
                  <a:lnTo>
                    <a:pt x="9621" y="5578"/>
                  </a:lnTo>
                  <a:lnTo>
                    <a:pt x="9596" y="5675"/>
                  </a:lnTo>
                  <a:lnTo>
                    <a:pt x="9596" y="5772"/>
                  </a:lnTo>
                  <a:lnTo>
                    <a:pt x="9864" y="6941"/>
                  </a:lnTo>
                  <a:lnTo>
                    <a:pt x="9864" y="6941"/>
                  </a:lnTo>
                  <a:lnTo>
                    <a:pt x="9864" y="7015"/>
                  </a:lnTo>
                  <a:lnTo>
                    <a:pt x="9840" y="7063"/>
                  </a:lnTo>
                  <a:lnTo>
                    <a:pt x="9791" y="7063"/>
                  </a:lnTo>
                  <a:lnTo>
                    <a:pt x="9718" y="7039"/>
                  </a:lnTo>
                  <a:lnTo>
                    <a:pt x="8695" y="6454"/>
                  </a:lnTo>
                  <a:lnTo>
                    <a:pt x="8695" y="6454"/>
                  </a:lnTo>
                  <a:lnTo>
                    <a:pt x="8598" y="6406"/>
                  </a:lnTo>
                  <a:lnTo>
                    <a:pt x="8500" y="6406"/>
                  </a:lnTo>
                  <a:lnTo>
                    <a:pt x="8403" y="6406"/>
                  </a:lnTo>
                  <a:lnTo>
                    <a:pt x="8305" y="6454"/>
                  </a:lnTo>
                  <a:lnTo>
                    <a:pt x="7282" y="7039"/>
                  </a:lnTo>
                  <a:lnTo>
                    <a:pt x="7282" y="7039"/>
                  </a:lnTo>
                  <a:lnTo>
                    <a:pt x="7209" y="7063"/>
                  </a:lnTo>
                  <a:lnTo>
                    <a:pt x="7161" y="7063"/>
                  </a:lnTo>
                  <a:lnTo>
                    <a:pt x="7136" y="7015"/>
                  </a:lnTo>
                  <a:lnTo>
                    <a:pt x="7136" y="6941"/>
                  </a:lnTo>
                  <a:lnTo>
                    <a:pt x="7404" y="5772"/>
                  </a:lnTo>
                  <a:lnTo>
                    <a:pt x="7404" y="5772"/>
                  </a:lnTo>
                  <a:lnTo>
                    <a:pt x="7404" y="5675"/>
                  </a:lnTo>
                  <a:lnTo>
                    <a:pt x="7380" y="5578"/>
                  </a:lnTo>
                  <a:lnTo>
                    <a:pt x="7331" y="5480"/>
                  </a:lnTo>
                  <a:lnTo>
                    <a:pt x="7282" y="5407"/>
                  </a:lnTo>
                  <a:lnTo>
                    <a:pt x="6406" y="4628"/>
                  </a:lnTo>
                  <a:lnTo>
                    <a:pt x="6406" y="4628"/>
                  </a:lnTo>
                  <a:lnTo>
                    <a:pt x="6357" y="4579"/>
                  </a:lnTo>
                  <a:lnTo>
                    <a:pt x="6333" y="4506"/>
                  </a:lnTo>
                  <a:lnTo>
                    <a:pt x="6381" y="4482"/>
                  </a:lnTo>
                  <a:lnTo>
                    <a:pt x="6454" y="4457"/>
                  </a:lnTo>
                  <a:lnTo>
                    <a:pt x="7623" y="4336"/>
                  </a:lnTo>
                  <a:lnTo>
                    <a:pt x="7623" y="4336"/>
                  </a:lnTo>
                  <a:lnTo>
                    <a:pt x="7721" y="4311"/>
                  </a:lnTo>
                  <a:lnTo>
                    <a:pt x="7818" y="4262"/>
                  </a:lnTo>
                  <a:lnTo>
                    <a:pt x="7891" y="4189"/>
                  </a:lnTo>
                  <a:lnTo>
                    <a:pt x="7940" y="4116"/>
                  </a:lnTo>
                  <a:lnTo>
                    <a:pt x="8403" y="3045"/>
                  </a:lnTo>
                  <a:lnTo>
                    <a:pt x="8403" y="3045"/>
                  </a:lnTo>
                  <a:lnTo>
                    <a:pt x="8452" y="2972"/>
                  </a:lnTo>
                  <a:lnTo>
                    <a:pt x="8500" y="2947"/>
                  </a:lnTo>
                  <a:lnTo>
                    <a:pt x="8549" y="2972"/>
                  </a:lnTo>
                  <a:lnTo>
                    <a:pt x="8598" y="3045"/>
                  </a:lnTo>
                  <a:lnTo>
                    <a:pt x="9060" y="4116"/>
                  </a:lnTo>
                  <a:lnTo>
                    <a:pt x="9060" y="4116"/>
                  </a:lnTo>
                  <a:lnTo>
                    <a:pt x="9109" y="4189"/>
                  </a:lnTo>
                  <a:lnTo>
                    <a:pt x="9182" y="4262"/>
                  </a:lnTo>
                  <a:lnTo>
                    <a:pt x="9280" y="4311"/>
                  </a:lnTo>
                  <a:lnTo>
                    <a:pt x="9377" y="4336"/>
                  </a:lnTo>
                  <a:lnTo>
                    <a:pt x="10546" y="4457"/>
                  </a:lnTo>
                  <a:lnTo>
                    <a:pt x="10546" y="4457"/>
                  </a:lnTo>
                  <a:lnTo>
                    <a:pt x="10619" y="4482"/>
                  </a:lnTo>
                  <a:lnTo>
                    <a:pt x="10668" y="4506"/>
                  </a:lnTo>
                  <a:lnTo>
                    <a:pt x="10643" y="4579"/>
                  </a:lnTo>
                  <a:lnTo>
                    <a:pt x="10595" y="4628"/>
                  </a:lnTo>
                  <a:lnTo>
                    <a:pt x="10595" y="4628"/>
                  </a:lnTo>
                  <a:close/>
                  <a:moveTo>
                    <a:pt x="12494" y="8451"/>
                  </a:moveTo>
                  <a:lnTo>
                    <a:pt x="12494" y="8451"/>
                  </a:lnTo>
                  <a:lnTo>
                    <a:pt x="12787" y="7745"/>
                  </a:lnTo>
                  <a:lnTo>
                    <a:pt x="13006" y="7039"/>
                  </a:lnTo>
                  <a:lnTo>
                    <a:pt x="13225" y="6333"/>
                  </a:lnTo>
                  <a:lnTo>
                    <a:pt x="13396" y="5602"/>
                  </a:lnTo>
                  <a:lnTo>
                    <a:pt x="13517" y="4823"/>
                  </a:lnTo>
                  <a:lnTo>
                    <a:pt x="13639" y="4019"/>
                  </a:lnTo>
                  <a:lnTo>
                    <a:pt x="13712" y="3118"/>
                  </a:lnTo>
                  <a:lnTo>
                    <a:pt x="13761" y="2144"/>
                  </a:lnTo>
                  <a:lnTo>
                    <a:pt x="15928" y="2144"/>
                  </a:lnTo>
                  <a:lnTo>
                    <a:pt x="15928" y="2144"/>
                  </a:lnTo>
                  <a:lnTo>
                    <a:pt x="15928" y="2509"/>
                  </a:lnTo>
                  <a:lnTo>
                    <a:pt x="15880" y="2923"/>
                  </a:lnTo>
                  <a:lnTo>
                    <a:pt x="15831" y="3361"/>
                  </a:lnTo>
                  <a:lnTo>
                    <a:pt x="15758" y="3824"/>
                  </a:lnTo>
                  <a:lnTo>
                    <a:pt x="15661" y="4287"/>
                  </a:lnTo>
                  <a:lnTo>
                    <a:pt x="15514" y="4774"/>
                  </a:lnTo>
                  <a:lnTo>
                    <a:pt x="15368" y="5237"/>
                  </a:lnTo>
                  <a:lnTo>
                    <a:pt x="15173" y="5724"/>
                  </a:lnTo>
                  <a:lnTo>
                    <a:pt x="14954" y="6186"/>
                  </a:lnTo>
                  <a:lnTo>
                    <a:pt x="14711" y="6601"/>
                  </a:lnTo>
                  <a:lnTo>
                    <a:pt x="14418" y="7015"/>
                  </a:lnTo>
                  <a:lnTo>
                    <a:pt x="14102" y="7404"/>
                  </a:lnTo>
                  <a:lnTo>
                    <a:pt x="13761" y="7745"/>
                  </a:lnTo>
                  <a:lnTo>
                    <a:pt x="13566" y="7891"/>
                  </a:lnTo>
                  <a:lnTo>
                    <a:pt x="13371" y="8037"/>
                  </a:lnTo>
                  <a:lnTo>
                    <a:pt x="13176" y="8159"/>
                  </a:lnTo>
                  <a:lnTo>
                    <a:pt x="12957" y="8281"/>
                  </a:lnTo>
                  <a:lnTo>
                    <a:pt x="12738" y="8378"/>
                  </a:lnTo>
                  <a:lnTo>
                    <a:pt x="12494" y="8451"/>
                  </a:lnTo>
                  <a:lnTo>
                    <a:pt x="12494" y="845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07" name="Google Shape;807;p48"/>
          <p:cNvGrpSpPr/>
          <p:nvPr/>
        </p:nvGrpSpPr>
        <p:grpSpPr>
          <a:xfrm>
            <a:off x="4939167" y="1564432"/>
            <a:ext cx="359272" cy="376691"/>
            <a:chOff x="5961125" y="1623900"/>
            <a:chExt cx="427450" cy="448175"/>
          </a:xfrm>
        </p:grpSpPr>
        <p:sp>
          <p:nvSpPr>
            <p:cNvPr id="808" name="Google Shape;808;p48"/>
            <p:cNvSpPr/>
            <p:nvPr/>
          </p:nvSpPr>
          <p:spPr>
            <a:xfrm>
              <a:off x="5961125" y="1678700"/>
              <a:ext cx="376925" cy="376925"/>
            </a:xfrm>
            <a:custGeom>
              <a:avLst/>
              <a:gdLst/>
              <a:ahLst/>
              <a:cxnLst/>
              <a:rect l="l" t="t" r="r" b="b"/>
              <a:pathLst>
                <a:path w="15077" h="15077" fill="none" extrusionOk="0">
                  <a:moveTo>
                    <a:pt x="11813" y="1340"/>
                  </a:moveTo>
                  <a:lnTo>
                    <a:pt x="11813" y="1340"/>
                  </a:lnTo>
                  <a:lnTo>
                    <a:pt x="11350" y="1024"/>
                  </a:lnTo>
                  <a:lnTo>
                    <a:pt x="10863" y="780"/>
                  </a:lnTo>
                  <a:lnTo>
                    <a:pt x="10351" y="537"/>
                  </a:lnTo>
                  <a:lnTo>
                    <a:pt x="9816" y="342"/>
                  </a:lnTo>
                  <a:lnTo>
                    <a:pt x="9280" y="196"/>
                  </a:lnTo>
                  <a:lnTo>
                    <a:pt x="8720" y="98"/>
                  </a:lnTo>
                  <a:lnTo>
                    <a:pt x="8135" y="25"/>
                  </a:lnTo>
                  <a:lnTo>
                    <a:pt x="7551" y="1"/>
                  </a:lnTo>
                  <a:lnTo>
                    <a:pt x="7551" y="1"/>
                  </a:lnTo>
                  <a:lnTo>
                    <a:pt x="7161" y="1"/>
                  </a:lnTo>
                  <a:lnTo>
                    <a:pt x="6771" y="50"/>
                  </a:lnTo>
                  <a:lnTo>
                    <a:pt x="6406" y="98"/>
                  </a:lnTo>
                  <a:lnTo>
                    <a:pt x="6041" y="147"/>
                  </a:lnTo>
                  <a:lnTo>
                    <a:pt x="5675" y="244"/>
                  </a:lnTo>
                  <a:lnTo>
                    <a:pt x="5310" y="342"/>
                  </a:lnTo>
                  <a:lnTo>
                    <a:pt x="4969" y="464"/>
                  </a:lnTo>
                  <a:lnTo>
                    <a:pt x="4628" y="585"/>
                  </a:lnTo>
                  <a:lnTo>
                    <a:pt x="4287" y="731"/>
                  </a:lnTo>
                  <a:lnTo>
                    <a:pt x="3970" y="902"/>
                  </a:lnTo>
                  <a:lnTo>
                    <a:pt x="3654" y="1097"/>
                  </a:lnTo>
                  <a:lnTo>
                    <a:pt x="3337" y="1292"/>
                  </a:lnTo>
                  <a:lnTo>
                    <a:pt x="3045" y="1486"/>
                  </a:lnTo>
                  <a:lnTo>
                    <a:pt x="2753" y="1730"/>
                  </a:lnTo>
                  <a:lnTo>
                    <a:pt x="2485" y="1949"/>
                  </a:lnTo>
                  <a:lnTo>
                    <a:pt x="2217" y="2217"/>
                  </a:lnTo>
                  <a:lnTo>
                    <a:pt x="1973" y="2461"/>
                  </a:lnTo>
                  <a:lnTo>
                    <a:pt x="1730" y="2753"/>
                  </a:lnTo>
                  <a:lnTo>
                    <a:pt x="1510" y="3021"/>
                  </a:lnTo>
                  <a:lnTo>
                    <a:pt x="1291" y="3313"/>
                  </a:lnTo>
                  <a:lnTo>
                    <a:pt x="1096" y="3630"/>
                  </a:lnTo>
                  <a:lnTo>
                    <a:pt x="926" y="3946"/>
                  </a:lnTo>
                  <a:lnTo>
                    <a:pt x="755" y="4263"/>
                  </a:lnTo>
                  <a:lnTo>
                    <a:pt x="609" y="4604"/>
                  </a:lnTo>
                  <a:lnTo>
                    <a:pt x="463" y="4945"/>
                  </a:lnTo>
                  <a:lnTo>
                    <a:pt x="341" y="5286"/>
                  </a:lnTo>
                  <a:lnTo>
                    <a:pt x="244" y="5651"/>
                  </a:lnTo>
                  <a:lnTo>
                    <a:pt x="171" y="6016"/>
                  </a:lnTo>
                  <a:lnTo>
                    <a:pt x="98" y="6382"/>
                  </a:lnTo>
                  <a:lnTo>
                    <a:pt x="49" y="6771"/>
                  </a:lnTo>
                  <a:lnTo>
                    <a:pt x="25" y="7137"/>
                  </a:lnTo>
                  <a:lnTo>
                    <a:pt x="0" y="7526"/>
                  </a:lnTo>
                  <a:lnTo>
                    <a:pt x="0" y="7526"/>
                  </a:lnTo>
                  <a:lnTo>
                    <a:pt x="25" y="7916"/>
                  </a:lnTo>
                  <a:lnTo>
                    <a:pt x="49" y="8306"/>
                  </a:lnTo>
                  <a:lnTo>
                    <a:pt x="98" y="8671"/>
                  </a:lnTo>
                  <a:lnTo>
                    <a:pt x="171" y="9061"/>
                  </a:lnTo>
                  <a:lnTo>
                    <a:pt x="244" y="9426"/>
                  </a:lnTo>
                  <a:lnTo>
                    <a:pt x="341" y="9767"/>
                  </a:lnTo>
                  <a:lnTo>
                    <a:pt x="463" y="10132"/>
                  </a:lnTo>
                  <a:lnTo>
                    <a:pt x="609" y="10473"/>
                  </a:lnTo>
                  <a:lnTo>
                    <a:pt x="755" y="10790"/>
                  </a:lnTo>
                  <a:lnTo>
                    <a:pt x="926" y="11131"/>
                  </a:lnTo>
                  <a:lnTo>
                    <a:pt x="1096" y="11448"/>
                  </a:lnTo>
                  <a:lnTo>
                    <a:pt x="1291" y="11740"/>
                  </a:lnTo>
                  <a:lnTo>
                    <a:pt x="1510" y="12032"/>
                  </a:lnTo>
                  <a:lnTo>
                    <a:pt x="1730" y="12324"/>
                  </a:lnTo>
                  <a:lnTo>
                    <a:pt x="1973" y="12592"/>
                  </a:lnTo>
                  <a:lnTo>
                    <a:pt x="2217" y="12860"/>
                  </a:lnTo>
                  <a:lnTo>
                    <a:pt x="2485" y="13104"/>
                  </a:lnTo>
                  <a:lnTo>
                    <a:pt x="2753" y="13347"/>
                  </a:lnTo>
                  <a:lnTo>
                    <a:pt x="3045" y="13567"/>
                  </a:lnTo>
                  <a:lnTo>
                    <a:pt x="3337" y="13786"/>
                  </a:lnTo>
                  <a:lnTo>
                    <a:pt x="3654" y="13981"/>
                  </a:lnTo>
                  <a:lnTo>
                    <a:pt x="3970" y="14151"/>
                  </a:lnTo>
                  <a:lnTo>
                    <a:pt x="4287" y="14322"/>
                  </a:lnTo>
                  <a:lnTo>
                    <a:pt x="4628" y="14468"/>
                  </a:lnTo>
                  <a:lnTo>
                    <a:pt x="4969" y="14614"/>
                  </a:lnTo>
                  <a:lnTo>
                    <a:pt x="5310" y="14736"/>
                  </a:lnTo>
                  <a:lnTo>
                    <a:pt x="5675" y="14833"/>
                  </a:lnTo>
                  <a:lnTo>
                    <a:pt x="6041" y="14906"/>
                  </a:lnTo>
                  <a:lnTo>
                    <a:pt x="6406" y="14979"/>
                  </a:lnTo>
                  <a:lnTo>
                    <a:pt x="6771" y="15028"/>
                  </a:lnTo>
                  <a:lnTo>
                    <a:pt x="7161" y="15052"/>
                  </a:lnTo>
                  <a:lnTo>
                    <a:pt x="7551" y="15077"/>
                  </a:lnTo>
                  <a:lnTo>
                    <a:pt x="7551" y="15077"/>
                  </a:lnTo>
                  <a:lnTo>
                    <a:pt x="7940" y="15052"/>
                  </a:lnTo>
                  <a:lnTo>
                    <a:pt x="8306" y="15028"/>
                  </a:lnTo>
                  <a:lnTo>
                    <a:pt x="8695" y="14979"/>
                  </a:lnTo>
                  <a:lnTo>
                    <a:pt x="9061" y="14906"/>
                  </a:lnTo>
                  <a:lnTo>
                    <a:pt x="9426" y="14833"/>
                  </a:lnTo>
                  <a:lnTo>
                    <a:pt x="9791" y="14736"/>
                  </a:lnTo>
                  <a:lnTo>
                    <a:pt x="10132" y="14614"/>
                  </a:lnTo>
                  <a:lnTo>
                    <a:pt x="10473" y="14468"/>
                  </a:lnTo>
                  <a:lnTo>
                    <a:pt x="10814" y="14322"/>
                  </a:lnTo>
                  <a:lnTo>
                    <a:pt x="11131" y="14151"/>
                  </a:lnTo>
                  <a:lnTo>
                    <a:pt x="11447" y="13981"/>
                  </a:lnTo>
                  <a:lnTo>
                    <a:pt x="11764" y="13786"/>
                  </a:lnTo>
                  <a:lnTo>
                    <a:pt x="12056" y="13567"/>
                  </a:lnTo>
                  <a:lnTo>
                    <a:pt x="12348" y="13347"/>
                  </a:lnTo>
                  <a:lnTo>
                    <a:pt x="12616" y="13104"/>
                  </a:lnTo>
                  <a:lnTo>
                    <a:pt x="12884" y="12860"/>
                  </a:lnTo>
                  <a:lnTo>
                    <a:pt x="13128" y="12592"/>
                  </a:lnTo>
                  <a:lnTo>
                    <a:pt x="13371" y="12324"/>
                  </a:lnTo>
                  <a:lnTo>
                    <a:pt x="13591" y="12032"/>
                  </a:lnTo>
                  <a:lnTo>
                    <a:pt x="13785" y="11740"/>
                  </a:lnTo>
                  <a:lnTo>
                    <a:pt x="13980" y="11448"/>
                  </a:lnTo>
                  <a:lnTo>
                    <a:pt x="14175" y="11131"/>
                  </a:lnTo>
                  <a:lnTo>
                    <a:pt x="14346" y="10790"/>
                  </a:lnTo>
                  <a:lnTo>
                    <a:pt x="14492" y="10473"/>
                  </a:lnTo>
                  <a:lnTo>
                    <a:pt x="14613" y="10132"/>
                  </a:lnTo>
                  <a:lnTo>
                    <a:pt x="14735" y="9767"/>
                  </a:lnTo>
                  <a:lnTo>
                    <a:pt x="14857" y="9426"/>
                  </a:lnTo>
                  <a:lnTo>
                    <a:pt x="14930" y="9061"/>
                  </a:lnTo>
                  <a:lnTo>
                    <a:pt x="15003" y="8671"/>
                  </a:lnTo>
                  <a:lnTo>
                    <a:pt x="15052" y="8306"/>
                  </a:lnTo>
                  <a:lnTo>
                    <a:pt x="15076" y="7916"/>
                  </a:lnTo>
                  <a:lnTo>
                    <a:pt x="15076" y="7526"/>
                  </a:lnTo>
                  <a:lnTo>
                    <a:pt x="15076" y="7526"/>
                  </a:lnTo>
                  <a:lnTo>
                    <a:pt x="15052" y="6918"/>
                  </a:lnTo>
                  <a:lnTo>
                    <a:pt x="14979" y="6309"/>
                  </a:lnTo>
                  <a:lnTo>
                    <a:pt x="14857" y="5724"/>
                  </a:lnTo>
                  <a:lnTo>
                    <a:pt x="14687" y="5164"/>
                  </a:lnTo>
                  <a:lnTo>
                    <a:pt x="14492" y="4604"/>
                  </a:lnTo>
                  <a:lnTo>
                    <a:pt x="14248" y="4068"/>
                  </a:lnTo>
                  <a:lnTo>
                    <a:pt x="13956" y="3581"/>
                  </a:lnTo>
                  <a:lnTo>
                    <a:pt x="13615" y="3094"/>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09" name="Google Shape;809;p48"/>
            <p:cNvSpPr/>
            <p:nvPr/>
          </p:nvSpPr>
          <p:spPr>
            <a:xfrm>
              <a:off x="6009825" y="1727425"/>
              <a:ext cx="279500" cy="279500"/>
            </a:xfrm>
            <a:custGeom>
              <a:avLst/>
              <a:gdLst/>
              <a:ahLst/>
              <a:cxnLst/>
              <a:rect l="l" t="t" r="r" b="b"/>
              <a:pathLst>
                <a:path w="11180" h="11180" fill="none" extrusionOk="0">
                  <a:moveTo>
                    <a:pt x="10181" y="2387"/>
                  </a:moveTo>
                  <a:lnTo>
                    <a:pt x="10181" y="2387"/>
                  </a:lnTo>
                  <a:lnTo>
                    <a:pt x="10400" y="2728"/>
                  </a:lnTo>
                  <a:lnTo>
                    <a:pt x="10595" y="3093"/>
                  </a:lnTo>
                  <a:lnTo>
                    <a:pt x="10766" y="3483"/>
                  </a:lnTo>
                  <a:lnTo>
                    <a:pt x="10912" y="3873"/>
                  </a:lnTo>
                  <a:lnTo>
                    <a:pt x="11034" y="4287"/>
                  </a:lnTo>
                  <a:lnTo>
                    <a:pt x="11107" y="4701"/>
                  </a:lnTo>
                  <a:lnTo>
                    <a:pt x="11180" y="5139"/>
                  </a:lnTo>
                  <a:lnTo>
                    <a:pt x="11180" y="5577"/>
                  </a:lnTo>
                  <a:lnTo>
                    <a:pt x="11180" y="5577"/>
                  </a:lnTo>
                  <a:lnTo>
                    <a:pt x="11155" y="6162"/>
                  </a:lnTo>
                  <a:lnTo>
                    <a:pt x="11082" y="6722"/>
                  </a:lnTo>
                  <a:lnTo>
                    <a:pt x="10936" y="7234"/>
                  </a:lnTo>
                  <a:lnTo>
                    <a:pt x="10741" y="7769"/>
                  </a:lnTo>
                  <a:lnTo>
                    <a:pt x="10522" y="8257"/>
                  </a:lnTo>
                  <a:lnTo>
                    <a:pt x="10230" y="8695"/>
                  </a:lnTo>
                  <a:lnTo>
                    <a:pt x="9913" y="9133"/>
                  </a:lnTo>
                  <a:lnTo>
                    <a:pt x="9548" y="9523"/>
                  </a:lnTo>
                  <a:lnTo>
                    <a:pt x="9158" y="9888"/>
                  </a:lnTo>
                  <a:lnTo>
                    <a:pt x="8720" y="10205"/>
                  </a:lnTo>
                  <a:lnTo>
                    <a:pt x="8257" y="10497"/>
                  </a:lnTo>
                  <a:lnTo>
                    <a:pt x="7770" y="10741"/>
                  </a:lnTo>
                  <a:lnTo>
                    <a:pt x="7259" y="10911"/>
                  </a:lnTo>
                  <a:lnTo>
                    <a:pt x="6723" y="11057"/>
                  </a:lnTo>
                  <a:lnTo>
                    <a:pt x="6163" y="11155"/>
                  </a:lnTo>
                  <a:lnTo>
                    <a:pt x="5603" y="11179"/>
                  </a:lnTo>
                  <a:lnTo>
                    <a:pt x="5603" y="11179"/>
                  </a:lnTo>
                  <a:lnTo>
                    <a:pt x="5018" y="11155"/>
                  </a:lnTo>
                  <a:lnTo>
                    <a:pt x="4482" y="11057"/>
                  </a:lnTo>
                  <a:lnTo>
                    <a:pt x="3946" y="10911"/>
                  </a:lnTo>
                  <a:lnTo>
                    <a:pt x="3435" y="10741"/>
                  </a:lnTo>
                  <a:lnTo>
                    <a:pt x="2948" y="10497"/>
                  </a:lnTo>
                  <a:lnTo>
                    <a:pt x="2485" y="10205"/>
                  </a:lnTo>
                  <a:lnTo>
                    <a:pt x="2047" y="9888"/>
                  </a:lnTo>
                  <a:lnTo>
                    <a:pt x="1657" y="9523"/>
                  </a:lnTo>
                  <a:lnTo>
                    <a:pt x="1292" y="9133"/>
                  </a:lnTo>
                  <a:lnTo>
                    <a:pt x="975" y="8695"/>
                  </a:lnTo>
                  <a:lnTo>
                    <a:pt x="683" y="8257"/>
                  </a:lnTo>
                  <a:lnTo>
                    <a:pt x="464" y="7769"/>
                  </a:lnTo>
                  <a:lnTo>
                    <a:pt x="269" y="7234"/>
                  </a:lnTo>
                  <a:lnTo>
                    <a:pt x="123" y="6722"/>
                  </a:lnTo>
                  <a:lnTo>
                    <a:pt x="50" y="6162"/>
                  </a:lnTo>
                  <a:lnTo>
                    <a:pt x="1" y="5577"/>
                  </a:lnTo>
                  <a:lnTo>
                    <a:pt x="1" y="5577"/>
                  </a:lnTo>
                  <a:lnTo>
                    <a:pt x="50" y="5017"/>
                  </a:lnTo>
                  <a:lnTo>
                    <a:pt x="123" y="4457"/>
                  </a:lnTo>
                  <a:lnTo>
                    <a:pt x="269" y="3921"/>
                  </a:lnTo>
                  <a:lnTo>
                    <a:pt x="464" y="3410"/>
                  </a:lnTo>
                  <a:lnTo>
                    <a:pt x="683" y="2923"/>
                  </a:lnTo>
                  <a:lnTo>
                    <a:pt x="975" y="2460"/>
                  </a:lnTo>
                  <a:lnTo>
                    <a:pt x="1292" y="2046"/>
                  </a:lnTo>
                  <a:lnTo>
                    <a:pt x="1657" y="1632"/>
                  </a:lnTo>
                  <a:lnTo>
                    <a:pt x="2047" y="1267"/>
                  </a:lnTo>
                  <a:lnTo>
                    <a:pt x="2485" y="950"/>
                  </a:lnTo>
                  <a:lnTo>
                    <a:pt x="2948" y="682"/>
                  </a:lnTo>
                  <a:lnTo>
                    <a:pt x="3435" y="439"/>
                  </a:lnTo>
                  <a:lnTo>
                    <a:pt x="3946" y="244"/>
                  </a:lnTo>
                  <a:lnTo>
                    <a:pt x="4482" y="122"/>
                  </a:lnTo>
                  <a:lnTo>
                    <a:pt x="5018" y="25"/>
                  </a:lnTo>
                  <a:lnTo>
                    <a:pt x="5603" y="0"/>
                  </a:lnTo>
                  <a:lnTo>
                    <a:pt x="5603" y="0"/>
                  </a:lnTo>
                  <a:lnTo>
                    <a:pt x="6041" y="25"/>
                  </a:lnTo>
                  <a:lnTo>
                    <a:pt x="6479" y="73"/>
                  </a:lnTo>
                  <a:lnTo>
                    <a:pt x="6893" y="146"/>
                  </a:lnTo>
                  <a:lnTo>
                    <a:pt x="7307" y="268"/>
                  </a:lnTo>
                  <a:lnTo>
                    <a:pt x="7697" y="414"/>
                  </a:lnTo>
                  <a:lnTo>
                    <a:pt x="8087" y="585"/>
                  </a:lnTo>
                  <a:lnTo>
                    <a:pt x="8452" y="780"/>
                  </a:lnTo>
                  <a:lnTo>
                    <a:pt x="8793" y="99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10" name="Google Shape;810;p48"/>
            <p:cNvSpPr/>
            <p:nvPr/>
          </p:nvSpPr>
          <p:spPr>
            <a:xfrm>
              <a:off x="6107250" y="1824850"/>
              <a:ext cx="84650" cy="84650"/>
            </a:xfrm>
            <a:custGeom>
              <a:avLst/>
              <a:gdLst/>
              <a:ahLst/>
              <a:cxnLst/>
              <a:rect l="l" t="t" r="r" b="b"/>
              <a:pathLst>
                <a:path w="3386" h="3386" fill="none" extrusionOk="0">
                  <a:moveTo>
                    <a:pt x="3362" y="1388"/>
                  </a:moveTo>
                  <a:lnTo>
                    <a:pt x="3362" y="1388"/>
                  </a:lnTo>
                  <a:lnTo>
                    <a:pt x="3386" y="1680"/>
                  </a:lnTo>
                  <a:lnTo>
                    <a:pt x="3386" y="1680"/>
                  </a:lnTo>
                  <a:lnTo>
                    <a:pt x="3386" y="1851"/>
                  </a:lnTo>
                  <a:lnTo>
                    <a:pt x="3362" y="2021"/>
                  </a:lnTo>
                  <a:lnTo>
                    <a:pt x="3313" y="2192"/>
                  </a:lnTo>
                  <a:lnTo>
                    <a:pt x="3264" y="2338"/>
                  </a:lnTo>
                  <a:lnTo>
                    <a:pt x="3191" y="2484"/>
                  </a:lnTo>
                  <a:lnTo>
                    <a:pt x="3118" y="2630"/>
                  </a:lnTo>
                  <a:lnTo>
                    <a:pt x="3021" y="2776"/>
                  </a:lnTo>
                  <a:lnTo>
                    <a:pt x="2899" y="2898"/>
                  </a:lnTo>
                  <a:lnTo>
                    <a:pt x="2777" y="2996"/>
                  </a:lnTo>
                  <a:lnTo>
                    <a:pt x="2655" y="3093"/>
                  </a:lnTo>
                  <a:lnTo>
                    <a:pt x="2509" y="3191"/>
                  </a:lnTo>
                  <a:lnTo>
                    <a:pt x="2363" y="3239"/>
                  </a:lnTo>
                  <a:lnTo>
                    <a:pt x="2217" y="3312"/>
                  </a:lnTo>
                  <a:lnTo>
                    <a:pt x="2046" y="3337"/>
                  </a:lnTo>
                  <a:lnTo>
                    <a:pt x="1876" y="3385"/>
                  </a:lnTo>
                  <a:lnTo>
                    <a:pt x="1706" y="3385"/>
                  </a:lnTo>
                  <a:lnTo>
                    <a:pt x="1706" y="3385"/>
                  </a:lnTo>
                  <a:lnTo>
                    <a:pt x="1535" y="3385"/>
                  </a:lnTo>
                  <a:lnTo>
                    <a:pt x="1365" y="3337"/>
                  </a:lnTo>
                  <a:lnTo>
                    <a:pt x="1194" y="3312"/>
                  </a:lnTo>
                  <a:lnTo>
                    <a:pt x="1048" y="3239"/>
                  </a:lnTo>
                  <a:lnTo>
                    <a:pt x="902" y="3191"/>
                  </a:lnTo>
                  <a:lnTo>
                    <a:pt x="756" y="3093"/>
                  </a:lnTo>
                  <a:lnTo>
                    <a:pt x="634" y="2996"/>
                  </a:lnTo>
                  <a:lnTo>
                    <a:pt x="512" y="2898"/>
                  </a:lnTo>
                  <a:lnTo>
                    <a:pt x="390" y="2776"/>
                  </a:lnTo>
                  <a:lnTo>
                    <a:pt x="293" y="2630"/>
                  </a:lnTo>
                  <a:lnTo>
                    <a:pt x="220" y="2484"/>
                  </a:lnTo>
                  <a:lnTo>
                    <a:pt x="147" y="2338"/>
                  </a:lnTo>
                  <a:lnTo>
                    <a:pt x="74" y="2192"/>
                  </a:lnTo>
                  <a:lnTo>
                    <a:pt x="49" y="2021"/>
                  </a:lnTo>
                  <a:lnTo>
                    <a:pt x="25" y="1851"/>
                  </a:lnTo>
                  <a:lnTo>
                    <a:pt x="1" y="1680"/>
                  </a:lnTo>
                  <a:lnTo>
                    <a:pt x="1" y="1680"/>
                  </a:lnTo>
                  <a:lnTo>
                    <a:pt x="25" y="1510"/>
                  </a:lnTo>
                  <a:lnTo>
                    <a:pt x="49" y="1340"/>
                  </a:lnTo>
                  <a:lnTo>
                    <a:pt x="74" y="1193"/>
                  </a:lnTo>
                  <a:lnTo>
                    <a:pt x="147" y="1023"/>
                  </a:lnTo>
                  <a:lnTo>
                    <a:pt x="220" y="877"/>
                  </a:lnTo>
                  <a:lnTo>
                    <a:pt x="293" y="731"/>
                  </a:lnTo>
                  <a:lnTo>
                    <a:pt x="390" y="609"/>
                  </a:lnTo>
                  <a:lnTo>
                    <a:pt x="512" y="487"/>
                  </a:lnTo>
                  <a:lnTo>
                    <a:pt x="634" y="390"/>
                  </a:lnTo>
                  <a:lnTo>
                    <a:pt x="756" y="292"/>
                  </a:lnTo>
                  <a:lnTo>
                    <a:pt x="902" y="195"/>
                  </a:lnTo>
                  <a:lnTo>
                    <a:pt x="1048" y="122"/>
                  </a:lnTo>
                  <a:lnTo>
                    <a:pt x="1194" y="73"/>
                  </a:lnTo>
                  <a:lnTo>
                    <a:pt x="1365" y="24"/>
                  </a:lnTo>
                  <a:lnTo>
                    <a:pt x="1535" y="0"/>
                  </a:lnTo>
                  <a:lnTo>
                    <a:pt x="1706" y="0"/>
                  </a:lnTo>
                  <a:lnTo>
                    <a:pt x="1706" y="0"/>
                  </a:lnTo>
                  <a:lnTo>
                    <a:pt x="1998" y="24"/>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11" name="Google Shape;811;p48"/>
            <p:cNvSpPr/>
            <p:nvPr/>
          </p:nvSpPr>
          <p:spPr>
            <a:xfrm>
              <a:off x="6058550" y="1776125"/>
              <a:ext cx="182075" cy="182075"/>
            </a:xfrm>
            <a:custGeom>
              <a:avLst/>
              <a:gdLst/>
              <a:ahLst/>
              <a:cxnLst/>
              <a:rect l="l" t="t" r="r" b="b"/>
              <a:pathLst>
                <a:path w="7283" h="7283" fill="none" extrusionOk="0">
                  <a:moveTo>
                    <a:pt x="5431" y="463"/>
                  </a:moveTo>
                  <a:lnTo>
                    <a:pt x="5431" y="463"/>
                  </a:lnTo>
                  <a:lnTo>
                    <a:pt x="5042" y="269"/>
                  </a:lnTo>
                  <a:lnTo>
                    <a:pt x="4823" y="195"/>
                  </a:lnTo>
                  <a:lnTo>
                    <a:pt x="4603" y="122"/>
                  </a:lnTo>
                  <a:lnTo>
                    <a:pt x="4360" y="74"/>
                  </a:lnTo>
                  <a:lnTo>
                    <a:pt x="4141" y="25"/>
                  </a:lnTo>
                  <a:lnTo>
                    <a:pt x="3897" y="1"/>
                  </a:lnTo>
                  <a:lnTo>
                    <a:pt x="3654" y="1"/>
                  </a:lnTo>
                  <a:lnTo>
                    <a:pt x="3654" y="1"/>
                  </a:lnTo>
                  <a:lnTo>
                    <a:pt x="3288" y="25"/>
                  </a:lnTo>
                  <a:lnTo>
                    <a:pt x="2923" y="74"/>
                  </a:lnTo>
                  <a:lnTo>
                    <a:pt x="2558" y="147"/>
                  </a:lnTo>
                  <a:lnTo>
                    <a:pt x="2241" y="293"/>
                  </a:lnTo>
                  <a:lnTo>
                    <a:pt x="1924" y="439"/>
                  </a:lnTo>
                  <a:lnTo>
                    <a:pt x="1608" y="609"/>
                  </a:lnTo>
                  <a:lnTo>
                    <a:pt x="1340" y="829"/>
                  </a:lnTo>
                  <a:lnTo>
                    <a:pt x="1072" y="1072"/>
                  </a:lnTo>
                  <a:lnTo>
                    <a:pt x="828" y="1316"/>
                  </a:lnTo>
                  <a:lnTo>
                    <a:pt x="633" y="1608"/>
                  </a:lnTo>
                  <a:lnTo>
                    <a:pt x="439" y="1900"/>
                  </a:lnTo>
                  <a:lnTo>
                    <a:pt x="293" y="2217"/>
                  </a:lnTo>
                  <a:lnTo>
                    <a:pt x="171" y="2558"/>
                  </a:lnTo>
                  <a:lnTo>
                    <a:pt x="73" y="2899"/>
                  </a:lnTo>
                  <a:lnTo>
                    <a:pt x="25" y="3264"/>
                  </a:lnTo>
                  <a:lnTo>
                    <a:pt x="0" y="3629"/>
                  </a:lnTo>
                  <a:lnTo>
                    <a:pt x="0" y="3629"/>
                  </a:lnTo>
                  <a:lnTo>
                    <a:pt x="25" y="4019"/>
                  </a:lnTo>
                  <a:lnTo>
                    <a:pt x="73" y="4360"/>
                  </a:lnTo>
                  <a:lnTo>
                    <a:pt x="171" y="4725"/>
                  </a:lnTo>
                  <a:lnTo>
                    <a:pt x="293" y="5066"/>
                  </a:lnTo>
                  <a:lnTo>
                    <a:pt x="439" y="5383"/>
                  </a:lnTo>
                  <a:lnTo>
                    <a:pt x="633" y="5675"/>
                  </a:lnTo>
                  <a:lnTo>
                    <a:pt x="828" y="5943"/>
                  </a:lnTo>
                  <a:lnTo>
                    <a:pt x="1072" y="6211"/>
                  </a:lnTo>
                  <a:lnTo>
                    <a:pt x="1340" y="6455"/>
                  </a:lnTo>
                  <a:lnTo>
                    <a:pt x="1608" y="6650"/>
                  </a:lnTo>
                  <a:lnTo>
                    <a:pt x="1924" y="6844"/>
                  </a:lnTo>
                  <a:lnTo>
                    <a:pt x="2241" y="6990"/>
                  </a:lnTo>
                  <a:lnTo>
                    <a:pt x="2558" y="7112"/>
                  </a:lnTo>
                  <a:lnTo>
                    <a:pt x="2923" y="7210"/>
                  </a:lnTo>
                  <a:lnTo>
                    <a:pt x="3288" y="7258"/>
                  </a:lnTo>
                  <a:lnTo>
                    <a:pt x="3654" y="7283"/>
                  </a:lnTo>
                  <a:lnTo>
                    <a:pt x="3654" y="7283"/>
                  </a:lnTo>
                  <a:lnTo>
                    <a:pt x="4019" y="7258"/>
                  </a:lnTo>
                  <a:lnTo>
                    <a:pt x="4384" y="7210"/>
                  </a:lnTo>
                  <a:lnTo>
                    <a:pt x="4725" y="7112"/>
                  </a:lnTo>
                  <a:lnTo>
                    <a:pt x="5066" y="6990"/>
                  </a:lnTo>
                  <a:lnTo>
                    <a:pt x="5383" y="6844"/>
                  </a:lnTo>
                  <a:lnTo>
                    <a:pt x="5675" y="6650"/>
                  </a:lnTo>
                  <a:lnTo>
                    <a:pt x="5967" y="6455"/>
                  </a:lnTo>
                  <a:lnTo>
                    <a:pt x="6235" y="6211"/>
                  </a:lnTo>
                  <a:lnTo>
                    <a:pt x="6454" y="5943"/>
                  </a:lnTo>
                  <a:lnTo>
                    <a:pt x="6674" y="5675"/>
                  </a:lnTo>
                  <a:lnTo>
                    <a:pt x="6844" y="5383"/>
                  </a:lnTo>
                  <a:lnTo>
                    <a:pt x="7014" y="5066"/>
                  </a:lnTo>
                  <a:lnTo>
                    <a:pt x="7136" y="4725"/>
                  </a:lnTo>
                  <a:lnTo>
                    <a:pt x="7209" y="4360"/>
                  </a:lnTo>
                  <a:lnTo>
                    <a:pt x="7282" y="4019"/>
                  </a:lnTo>
                  <a:lnTo>
                    <a:pt x="7282" y="3629"/>
                  </a:lnTo>
                  <a:lnTo>
                    <a:pt x="7282" y="3629"/>
                  </a:lnTo>
                  <a:lnTo>
                    <a:pt x="7282" y="3386"/>
                  </a:lnTo>
                  <a:lnTo>
                    <a:pt x="7258" y="3167"/>
                  </a:lnTo>
                  <a:lnTo>
                    <a:pt x="7234" y="2923"/>
                  </a:lnTo>
                  <a:lnTo>
                    <a:pt x="7161" y="2704"/>
                  </a:lnTo>
                  <a:lnTo>
                    <a:pt x="7112" y="2485"/>
                  </a:lnTo>
                  <a:lnTo>
                    <a:pt x="7014" y="2266"/>
                  </a:lnTo>
                  <a:lnTo>
                    <a:pt x="6820" y="1852"/>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12" name="Google Shape;812;p48"/>
            <p:cNvSpPr/>
            <p:nvPr/>
          </p:nvSpPr>
          <p:spPr>
            <a:xfrm>
              <a:off x="5971475" y="2001400"/>
              <a:ext cx="74925" cy="70675"/>
            </a:xfrm>
            <a:custGeom>
              <a:avLst/>
              <a:gdLst/>
              <a:ahLst/>
              <a:cxnLst/>
              <a:rect l="l" t="t" r="r" b="b"/>
              <a:pathLst>
                <a:path w="2997" h="2827" fill="none" extrusionOk="0">
                  <a:moveTo>
                    <a:pt x="1462" y="1"/>
                  </a:moveTo>
                  <a:lnTo>
                    <a:pt x="293" y="1170"/>
                  </a:lnTo>
                  <a:lnTo>
                    <a:pt x="293" y="1170"/>
                  </a:lnTo>
                  <a:lnTo>
                    <a:pt x="171" y="1316"/>
                  </a:lnTo>
                  <a:lnTo>
                    <a:pt x="74" y="1487"/>
                  </a:lnTo>
                  <a:lnTo>
                    <a:pt x="25" y="1657"/>
                  </a:lnTo>
                  <a:lnTo>
                    <a:pt x="1" y="1852"/>
                  </a:lnTo>
                  <a:lnTo>
                    <a:pt x="25" y="2047"/>
                  </a:lnTo>
                  <a:lnTo>
                    <a:pt x="74" y="2217"/>
                  </a:lnTo>
                  <a:lnTo>
                    <a:pt x="171" y="2388"/>
                  </a:lnTo>
                  <a:lnTo>
                    <a:pt x="293" y="2534"/>
                  </a:lnTo>
                  <a:lnTo>
                    <a:pt x="293" y="2534"/>
                  </a:lnTo>
                  <a:lnTo>
                    <a:pt x="439" y="2656"/>
                  </a:lnTo>
                  <a:lnTo>
                    <a:pt x="609" y="2753"/>
                  </a:lnTo>
                  <a:lnTo>
                    <a:pt x="804" y="2802"/>
                  </a:lnTo>
                  <a:lnTo>
                    <a:pt x="975" y="2826"/>
                  </a:lnTo>
                  <a:lnTo>
                    <a:pt x="975" y="2826"/>
                  </a:lnTo>
                  <a:lnTo>
                    <a:pt x="1170" y="2802"/>
                  </a:lnTo>
                  <a:lnTo>
                    <a:pt x="1340" y="2753"/>
                  </a:lnTo>
                  <a:lnTo>
                    <a:pt x="1511" y="2656"/>
                  </a:lnTo>
                  <a:lnTo>
                    <a:pt x="1681" y="2534"/>
                  </a:lnTo>
                  <a:lnTo>
                    <a:pt x="2850" y="1365"/>
                  </a:lnTo>
                  <a:lnTo>
                    <a:pt x="2850" y="1365"/>
                  </a:lnTo>
                  <a:lnTo>
                    <a:pt x="2996" y="1194"/>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13" name="Google Shape;813;p48"/>
            <p:cNvSpPr/>
            <p:nvPr/>
          </p:nvSpPr>
          <p:spPr>
            <a:xfrm>
              <a:off x="6253375" y="2001400"/>
              <a:ext cx="74325" cy="70675"/>
            </a:xfrm>
            <a:custGeom>
              <a:avLst/>
              <a:gdLst/>
              <a:ahLst/>
              <a:cxnLst/>
              <a:rect l="l" t="t" r="r" b="b"/>
              <a:pathLst>
                <a:path w="2973" h="2827" fill="none" extrusionOk="0">
                  <a:moveTo>
                    <a:pt x="1" y="1194"/>
                  </a:moveTo>
                  <a:lnTo>
                    <a:pt x="1" y="1194"/>
                  </a:lnTo>
                  <a:lnTo>
                    <a:pt x="123" y="1365"/>
                  </a:lnTo>
                  <a:lnTo>
                    <a:pt x="1316" y="2534"/>
                  </a:lnTo>
                  <a:lnTo>
                    <a:pt x="1316" y="2534"/>
                  </a:lnTo>
                  <a:lnTo>
                    <a:pt x="1462" y="2656"/>
                  </a:lnTo>
                  <a:lnTo>
                    <a:pt x="1633" y="2753"/>
                  </a:lnTo>
                  <a:lnTo>
                    <a:pt x="1827" y="2802"/>
                  </a:lnTo>
                  <a:lnTo>
                    <a:pt x="1998" y="2826"/>
                  </a:lnTo>
                  <a:lnTo>
                    <a:pt x="1998" y="2826"/>
                  </a:lnTo>
                  <a:lnTo>
                    <a:pt x="2193" y="2802"/>
                  </a:lnTo>
                  <a:lnTo>
                    <a:pt x="2363" y="2753"/>
                  </a:lnTo>
                  <a:lnTo>
                    <a:pt x="2534" y="2656"/>
                  </a:lnTo>
                  <a:lnTo>
                    <a:pt x="2704" y="2534"/>
                  </a:lnTo>
                  <a:lnTo>
                    <a:pt x="2704" y="2534"/>
                  </a:lnTo>
                  <a:lnTo>
                    <a:pt x="2826" y="2388"/>
                  </a:lnTo>
                  <a:lnTo>
                    <a:pt x="2923" y="2217"/>
                  </a:lnTo>
                  <a:lnTo>
                    <a:pt x="2972" y="2047"/>
                  </a:lnTo>
                  <a:lnTo>
                    <a:pt x="2972" y="1852"/>
                  </a:lnTo>
                  <a:lnTo>
                    <a:pt x="2972" y="1657"/>
                  </a:lnTo>
                  <a:lnTo>
                    <a:pt x="2923" y="1487"/>
                  </a:lnTo>
                  <a:lnTo>
                    <a:pt x="2826" y="1316"/>
                  </a:lnTo>
                  <a:lnTo>
                    <a:pt x="2704" y="1170"/>
                  </a:lnTo>
                  <a:lnTo>
                    <a:pt x="1535"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14" name="Google Shape;814;p48"/>
            <p:cNvSpPr/>
            <p:nvPr/>
          </p:nvSpPr>
          <p:spPr>
            <a:xfrm>
              <a:off x="6137700" y="1623900"/>
              <a:ext cx="250875" cy="255150"/>
            </a:xfrm>
            <a:custGeom>
              <a:avLst/>
              <a:gdLst/>
              <a:ahLst/>
              <a:cxnLst/>
              <a:rect l="l" t="t" r="r" b="b"/>
              <a:pathLst>
                <a:path w="10035" h="10206" fill="none" extrusionOk="0">
                  <a:moveTo>
                    <a:pt x="9718" y="2412"/>
                  </a:moveTo>
                  <a:lnTo>
                    <a:pt x="8671" y="2217"/>
                  </a:lnTo>
                  <a:lnTo>
                    <a:pt x="9694" y="1194"/>
                  </a:lnTo>
                  <a:lnTo>
                    <a:pt x="9694" y="1194"/>
                  </a:lnTo>
                  <a:lnTo>
                    <a:pt x="9767" y="1121"/>
                  </a:lnTo>
                  <a:lnTo>
                    <a:pt x="9815" y="1024"/>
                  </a:lnTo>
                  <a:lnTo>
                    <a:pt x="9840" y="951"/>
                  </a:lnTo>
                  <a:lnTo>
                    <a:pt x="9840" y="853"/>
                  </a:lnTo>
                  <a:lnTo>
                    <a:pt x="9840" y="756"/>
                  </a:lnTo>
                  <a:lnTo>
                    <a:pt x="9815" y="658"/>
                  </a:lnTo>
                  <a:lnTo>
                    <a:pt x="9767" y="585"/>
                  </a:lnTo>
                  <a:lnTo>
                    <a:pt x="9694" y="512"/>
                  </a:lnTo>
                  <a:lnTo>
                    <a:pt x="9694" y="512"/>
                  </a:lnTo>
                  <a:lnTo>
                    <a:pt x="9621" y="439"/>
                  </a:lnTo>
                  <a:lnTo>
                    <a:pt x="9548" y="391"/>
                  </a:lnTo>
                  <a:lnTo>
                    <a:pt x="9450" y="366"/>
                  </a:lnTo>
                  <a:lnTo>
                    <a:pt x="9353" y="366"/>
                  </a:lnTo>
                  <a:lnTo>
                    <a:pt x="9255" y="366"/>
                  </a:lnTo>
                  <a:lnTo>
                    <a:pt x="9182" y="391"/>
                  </a:lnTo>
                  <a:lnTo>
                    <a:pt x="9085" y="439"/>
                  </a:lnTo>
                  <a:lnTo>
                    <a:pt x="9012" y="512"/>
                  </a:lnTo>
                  <a:lnTo>
                    <a:pt x="7867" y="1657"/>
                  </a:lnTo>
                  <a:lnTo>
                    <a:pt x="7867" y="1657"/>
                  </a:lnTo>
                  <a:lnTo>
                    <a:pt x="7818" y="1487"/>
                  </a:lnTo>
                  <a:lnTo>
                    <a:pt x="7599" y="317"/>
                  </a:lnTo>
                  <a:lnTo>
                    <a:pt x="7599" y="317"/>
                  </a:lnTo>
                  <a:lnTo>
                    <a:pt x="7575" y="196"/>
                  </a:lnTo>
                  <a:lnTo>
                    <a:pt x="7526" y="98"/>
                  </a:lnTo>
                  <a:lnTo>
                    <a:pt x="7477" y="50"/>
                  </a:lnTo>
                  <a:lnTo>
                    <a:pt x="7404" y="1"/>
                  </a:lnTo>
                  <a:lnTo>
                    <a:pt x="7331" y="1"/>
                  </a:lnTo>
                  <a:lnTo>
                    <a:pt x="7234" y="25"/>
                  </a:lnTo>
                  <a:lnTo>
                    <a:pt x="7161" y="74"/>
                  </a:lnTo>
                  <a:lnTo>
                    <a:pt x="7063" y="147"/>
                  </a:lnTo>
                  <a:lnTo>
                    <a:pt x="5432" y="1754"/>
                  </a:lnTo>
                  <a:lnTo>
                    <a:pt x="5432" y="1754"/>
                  </a:lnTo>
                  <a:lnTo>
                    <a:pt x="5358" y="1852"/>
                  </a:lnTo>
                  <a:lnTo>
                    <a:pt x="5285" y="1974"/>
                  </a:lnTo>
                  <a:lnTo>
                    <a:pt x="5212" y="2120"/>
                  </a:lnTo>
                  <a:lnTo>
                    <a:pt x="5164" y="2242"/>
                  </a:lnTo>
                  <a:lnTo>
                    <a:pt x="5139" y="2388"/>
                  </a:lnTo>
                  <a:lnTo>
                    <a:pt x="5115" y="2534"/>
                  </a:lnTo>
                  <a:lnTo>
                    <a:pt x="5115" y="2680"/>
                  </a:lnTo>
                  <a:lnTo>
                    <a:pt x="5115" y="2802"/>
                  </a:lnTo>
                  <a:lnTo>
                    <a:pt x="5334" y="3971"/>
                  </a:lnTo>
                  <a:lnTo>
                    <a:pt x="5334" y="3971"/>
                  </a:lnTo>
                  <a:lnTo>
                    <a:pt x="5383" y="4141"/>
                  </a:lnTo>
                  <a:lnTo>
                    <a:pt x="147" y="9378"/>
                  </a:lnTo>
                  <a:lnTo>
                    <a:pt x="147" y="9378"/>
                  </a:lnTo>
                  <a:lnTo>
                    <a:pt x="73" y="9451"/>
                  </a:lnTo>
                  <a:lnTo>
                    <a:pt x="25" y="9548"/>
                  </a:lnTo>
                  <a:lnTo>
                    <a:pt x="0" y="9645"/>
                  </a:lnTo>
                  <a:lnTo>
                    <a:pt x="0" y="9718"/>
                  </a:lnTo>
                  <a:lnTo>
                    <a:pt x="0" y="9816"/>
                  </a:lnTo>
                  <a:lnTo>
                    <a:pt x="25" y="9913"/>
                  </a:lnTo>
                  <a:lnTo>
                    <a:pt x="73" y="9986"/>
                  </a:lnTo>
                  <a:lnTo>
                    <a:pt x="147" y="10059"/>
                  </a:lnTo>
                  <a:lnTo>
                    <a:pt x="147" y="10059"/>
                  </a:lnTo>
                  <a:lnTo>
                    <a:pt x="220" y="10133"/>
                  </a:lnTo>
                  <a:lnTo>
                    <a:pt x="293" y="10181"/>
                  </a:lnTo>
                  <a:lnTo>
                    <a:pt x="390" y="10206"/>
                  </a:lnTo>
                  <a:lnTo>
                    <a:pt x="488" y="10206"/>
                  </a:lnTo>
                  <a:lnTo>
                    <a:pt x="488" y="10206"/>
                  </a:lnTo>
                  <a:lnTo>
                    <a:pt x="585" y="10206"/>
                  </a:lnTo>
                  <a:lnTo>
                    <a:pt x="658" y="10181"/>
                  </a:lnTo>
                  <a:lnTo>
                    <a:pt x="755" y="10133"/>
                  </a:lnTo>
                  <a:lnTo>
                    <a:pt x="828" y="10059"/>
                  </a:lnTo>
                  <a:lnTo>
                    <a:pt x="6187" y="4726"/>
                  </a:lnTo>
                  <a:lnTo>
                    <a:pt x="7234" y="4896"/>
                  </a:lnTo>
                  <a:lnTo>
                    <a:pt x="7234" y="4896"/>
                  </a:lnTo>
                  <a:lnTo>
                    <a:pt x="7356" y="4921"/>
                  </a:lnTo>
                  <a:lnTo>
                    <a:pt x="7502" y="4921"/>
                  </a:lnTo>
                  <a:lnTo>
                    <a:pt x="7624" y="4896"/>
                  </a:lnTo>
                  <a:lnTo>
                    <a:pt x="7770" y="4848"/>
                  </a:lnTo>
                  <a:lnTo>
                    <a:pt x="7916" y="4799"/>
                  </a:lnTo>
                  <a:lnTo>
                    <a:pt x="8038" y="4750"/>
                  </a:lnTo>
                  <a:lnTo>
                    <a:pt x="8159" y="4677"/>
                  </a:lnTo>
                  <a:lnTo>
                    <a:pt x="8257" y="4580"/>
                  </a:lnTo>
                  <a:lnTo>
                    <a:pt x="9889" y="2948"/>
                  </a:lnTo>
                  <a:lnTo>
                    <a:pt x="9889" y="2948"/>
                  </a:lnTo>
                  <a:lnTo>
                    <a:pt x="9962" y="2875"/>
                  </a:lnTo>
                  <a:lnTo>
                    <a:pt x="10010" y="2777"/>
                  </a:lnTo>
                  <a:lnTo>
                    <a:pt x="10035" y="2704"/>
                  </a:lnTo>
                  <a:lnTo>
                    <a:pt x="10010" y="2607"/>
                  </a:lnTo>
                  <a:lnTo>
                    <a:pt x="9986" y="2558"/>
                  </a:lnTo>
                  <a:lnTo>
                    <a:pt x="9913" y="2485"/>
                  </a:lnTo>
                  <a:lnTo>
                    <a:pt x="9815" y="2436"/>
                  </a:lnTo>
                  <a:lnTo>
                    <a:pt x="9718" y="2412"/>
                  </a:lnTo>
                  <a:lnTo>
                    <a:pt x="9718" y="2412"/>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15" name="Google Shape;815;p48"/>
          <p:cNvGrpSpPr/>
          <p:nvPr/>
        </p:nvGrpSpPr>
        <p:grpSpPr>
          <a:xfrm>
            <a:off x="5491859" y="1574161"/>
            <a:ext cx="383835" cy="363369"/>
            <a:chOff x="6618700" y="1635475"/>
            <a:chExt cx="456675" cy="432325"/>
          </a:xfrm>
        </p:grpSpPr>
        <p:sp>
          <p:nvSpPr>
            <p:cNvPr id="816" name="Google Shape;816;p48"/>
            <p:cNvSpPr/>
            <p:nvPr/>
          </p:nvSpPr>
          <p:spPr>
            <a:xfrm>
              <a:off x="6663775" y="1904000"/>
              <a:ext cx="117525" cy="163800"/>
            </a:xfrm>
            <a:custGeom>
              <a:avLst/>
              <a:gdLst/>
              <a:ahLst/>
              <a:cxnLst/>
              <a:rect l="l" t="t" r="r" b="b"/>
              <a:pathLst>
                <a:path w="4701" h="6552" fill="none" extrusionOk="0">
                  <a:moveTo>
                    <a:pt x="0" y="0"/>
                  </a:moveTo>
                  <a:lnTo>
                    <a:pt x="512" y="6016"/>
                  </a:lnTo>
                  <a:lnTo>
                    <a:pt x="512" y="6016"/>
                  </a:lnTo>
                  <a:lnTo>
                    <a:pt x="536" y="6138"/>
                  </a:lnTo>
                  <a:lnTo>
                    <a:pt x="585" y="6235"/>
                  </a:lnTo>
                  <a:lnTo>
                    <a:pt x="633" y="6332"/>
                  </a:lnTo>
                  <a:lnTo>
                    <a:pt x="706" y="6406"/>
                  </a:lnTo>
                  <a:lnTo>
                    <a:pt x="804" y="6454"/>
                  </a:lnTo>
                  <a:lnTo>
                    <a:pt x="877" y="6503"/>
                  </a:lnTo>
                  <a:lnTo>
                    <a:pt x="999" y="6552"/>
                  </a:lnTo>
                  <a:lnTo>
                    <a:pt x="1096" y="6552"/>
                  </a:lnTo>
                  <a:lnTo>
                    <a:pt x="4116" y="6552"/>
                  </a:lnTo>
                  <a:lnTo>
                    <a:pt x="4116" y="6552"/>
                  </a:lnTo>
                  <a:lnTo>
                    <a:pt x="4238" y="6527"/>
                  </a:lnTo>
                  <a:lnTo>
                    <a:pt x="4360" y="6503"/>
                  </a:lnTo>
                  <a:lnTo>
                    <a:pt x="4457" y="6430"/>
                  </a:lnTo>
                  <a:lnTo>
                    <a:pt x="4554" y="6332"/>
                  </a:lnTo>
                  <a:lnTo>
                    <a:pt x="4554" y="6332"/>
                  </a:lnTo>
                  <a:lnTo>
                    <a:pt x="4628" y="6235"/>
                  </a:lnTo>
                  <a:lnTo>
                    <a:pt x="4676" y="6113"/>
                  </a:lnTo>
                  <a:lnTo>
                    <a:pt x="4701" y="5991"/>
                  </a:lnTo>
                  <a:lnTo>
                    <a:pt x="4676" y="5845"/>
                  </a:lnTo>
                  <a:lnTo>
                    <a:pt x="3678" y="98"/>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17" name="Google Shape;817;p48"/>
            <p:cNvSpPr/>
            <p:nvPr/>
          </p:nvSpPr>
          <p:spPr>
            <a:xfrm>
              <a:off x="7046125" y="1775525"/>
              <a:ext cx="29250" cy="99275"/>
            </a:xfrm>
            <a:custGeom>
              <a:avLst/>
              <a:gdLst/>
              <a:ahLst/>
              <a:cxnLst/>
              <a:rect l="l" t="t" r="r" b="b"/>
              <a:pathLst>
                <a:path w="1170" h="3971" fill="none" extrusionOk="0">
                  <a:moveTo>
                    <a:pt x="1" y="3970"/>
                  </a:moveTo>
                  <a:lnTo>
                    <a:pt x="1" y="3970"/>
                  </a:lnTo>
                  <a:lnTo>
                    <a:pt x="245" y="3824"/>
                  </a:lnTo>
                  <a:lnTo>
                    <a:pt x="488" y="3629"/>
                  </a:lnTo>
                  <a:lnTo>
                    <a:pt x="683" y="3410"/>
                  </a:lnTo>
                  <a:lnTo>
                    <a:pt x="853" y="3166"/>
                  </a:lnTo>
                  <a:lnTo>
                    <a:pt x="1000" y="2898"/>
                  </a:lnTo>
                  <a:lnTo>
                    <a:pt x="1097" y="2606"/>
                  </a:lnTo>
                  <a:lnTo>
                    <a:pt x="1170" y="2314"/>
                  </a:lnTo>
                  <a:lnTo>
                    <a:pt x="1170" y="1997"/>
                  </a:lnTo>
                  <a:lnTo>
                    <a:pt x="1170" y="1997"/>
                  </a:lnTo>
                  <a:lnTo>
                    <a:pt x="1170" y="1681"/>
                  </a:lnTo>
                  <a:lnTo>
                    <a:pt x="1097" y="1364"/>
                  </a:lnTo>
                  <a:lnTo>
                    <a:pt x="1000" y="1096"/>
                  </a:lnTo>
                  <a:lnTo>
                    <a:pt x="853" y="828"/>
                  </a:lnTo>
                  <a:lnTo>
                    <a:pt x="683" y="585"/>
                  </a:lnTo>
                  <a:lnTo>
                    <a:pt x="488" y="366"/>
                  </a:lnTo>
                  <a:lnTo>
                    <a:pt x="245" y="171"/>
                  </a:lnTo>
                  <a:lnTo>
                    <a:pt x="1"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18" name="Google Shape;818;p48"/>
            <p:cNvSpPr/>
            <p:nvPr/>
          </p:nvSpPr>
          <p:spPr>
            <a:xfrm>
              <a:off x="6618700" y="1751775"/>
              <a:ext cx="96850" cy="146750"/>
            </a:xfrm>
            <a:custGeom>
              <a:avLst/>
              <a:gdLst/>
              <a:ahLst/>
              <a:cxnLst/>
              <a:rect l="l" t="t" r="r" b="b"/>
              <a:pathLst>
                <a:path w="3874" h="5870" fill="none" extrusionOk="0">
                  <a:moveTo>
                    <a:pt x="3873" y="0"/>
                  </a:moveTo>
                  <a:lnTo>
                    <a:pt x="3873" y="0"/>
                  </a:lnTo>
                  <a:lnTo>
                    <a:pt x="2704" y="0"/>
                  </a:lnTo>
                  <a:lnTo>
                    <a:pt x="1730" y="0"/>
                  </a:lnTo>
                  <a:lnTo>
                    <a:pt x="1730" y="0"/>
                  </a:lnTo>
                  <a:lnTo>
                    <a:pt x="1560" y="25"/>
                  </a:lnTo>
                  <a:lnTo>
                    <a:pt x="1413" y="49"/>
                  </a:lnTo>
                  <a:lnTo>
                    <a:pt x="1243" y="98"/>
                  </a:lnTo>
                  <a:lnTo>
                    <a:pt x="1097" y="147"/>
                  </a:lnTo>
                  <a:lnTo>
                    <a:pt x="926" y="244"/>
                  </a:lnTo>
                  <a:lnTo>
                    <a:pt x="780" y="317"/>
                  </a:lnTo>
                  <a:lnTo>
                    <a:pt x="658" y="439"/>
                  </a:lnTo>
                  <a:lnTo>
                    <a:pt x="537" y="536"/>
                  </a:lnTo>
                  <a:lnTo>
                    <a:pt x="415" y="682"/>
                  </a:lnTo>
                  <a:lnTo>
                    <a:pt x="293" y="804"/>
                  </a:lnTo>
                  <a:lnTo>
                    <a:pt x="220" y="950"/>
                  </a:lnTo>
                  <a:lnTo>
                    <a:pt x="147" y="1096"/>
                  </a:lnTo>
                  <a:lnTo>
                    <a:pt x="74" y="1267"/>
                  </a:lnTo>
                  <a:lnTo>
                    <a:pt x="25" y="1437"/>
                  </a:lnTo>
                  <a:lnTo>
                    <a:pt x="1" y="1583"/>
                  </a:lnTo>
                  <a:lnTo>
                    <a:pt x="1" y="1754"/>
                  </a:lnTo>
                  <a:lnTo>
                    <a:pt x="1" y="4092"/>
                  </a:lnTo>
                  <a:lnTo>
                    <a:pt x="1" y="4092"/>
                  </a:lnTo>
                  <a:lnTo>
                    <a:pt x="1" y="4263"/>
                  </a:lnTo>
                  <a:lnTo>
                    <a:pt x="25" y="4433"/>
                  </a:lnTo>
                  <a:lnTo>
                    <a:pt x="74" y="4579"/>
                  </a:lnTo>
                  <a:lnTo>
                    <a:pt x="147" y="4750"/>
                  </a:lnTo>
                  <a:lnTo>
                    <a:pt x="220" y="4896"/>
                  </a:lnTo>
                  <a:lnTo>
                    <a:pt x="293" y="5042"/>
                  </a:lnTo>
                  <a:lnTo>
                    <a:pt x="415" y="5188"/>
                  </a:lnTo>
                  <a:lnTo>
                    <a:pt x="537" y="5310"/>
                  </a:lnTo>
                  <a:lnTo>
                    <a:pt x="658" y="5407"/>
                  </a:lnTo>
                  <a:lnTo>
                    <a:pt x="780" y="5529"/>
                  </a:lnTo>
                  <a:lnTo>
                    <a:pt x="926" y="5626"/>
                  </a:lnTo>
                  <a:lnTo>
                    <a:pt x="1097" y="5699"/>
                  </a:lnTo>
                  <a:lnTo>
                    <a:pt x="1243" y="5748"/>
                  </a:lnTo>
                  <a:lnTo>
                    <a:pt x="1413" y="5797"/>
                  </a:lnTo>
                  <a:lnTo>
                    <a:pt x="1560" y="5821"/>
                  </a:lnTo>
                  <a:lnTo>
                    <a:pt x="1730" y="5846"/>
                  </a:lnTo>
                  <a:lnTo>
                    <a:pt x="1730" y="5846"/>
                  </a:lnTo>
                  <a:lnTo>
                    <a:pt x="2704" y="5846"/>
                  </a:lnTo>
                  <a:lnTo>
                    <a:pt x="3873" y="587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19" name="Google Shape;819;p48"/>
            <p:cNvSpPr/>
            <p:nvPr/>
          </p:nvSpPr>
          <p:spPr>
            <a:xfrm>
              <a:off x="6721600" y="1660450"/>
              <a:ext cx="278900" cy="329425"/>
            </a:xfrm>
            <a:custGeom>
              <a:avLst/>
              <a:gdLst/>
              <a:ahLst/>
              <a:cxnLst/>
              <a:rect l="l" t="t" r="r" b="b"/>
              <a:pathLst>
                <a:path w="11156" h="13177" fill="none" extrusionOk="0">
                  <a:moveTo>
                    <a:pt x="11155" y="0"/>
                  </a:moveTo>
                  <a:lnTo>
                    <a:pt x="11155" y="0"/>
                  </a:lnTo>
                  <a:lnTo>
                    <a:pt x="10766" y="317"/>
                  </a:lnTo>
                  <a:lnTo>
                    <a:pt x="10352" y="609"/>
                  </a:lnTo>
                  <a:lnTo>
                    <a:pt x="9938" y="901"/>
                  </a:lnTo>
                  <a:lnTo>
                    <a:pt x="9524" y="1169"/>
                  </a:lnTo>
                  <a:lnTo>
                    <a:pt x="9085" y="1413"/>
                  </a:lnTo>
                  <a:lnTo>
                    <a:pt x="8671" y="1632"/>
                  </a:lnTo>
                  <a:lnTo>
                    <a:pt x="7843" y="2046"/>
                  </a:lnTo>
                  <a:lnTo>
                    <a:pt x="7015" y="2387"/>
                  </a:lnTo>
                  <a:lnTo>
                    <a:pt x="6211" y="2679"/>
                  </a:lnTo>
                  <a:lnTo>
                    <a:pt x="5456" y="2898"/>
                  </a:lnTo>
                  <a:lnTo>
                    <a:pt x="4774" y="3093"/>
                  </a:lnTo>
                  <a:lnTo>
                    <a:pt x="4774" y="3093"/>
                  </a:lnTo>
                  <a:lnTo>
                    <a:pt x="4239" y="3215"/>
                  </a:lnTo>
                  <a:lnTo>
                    <a:pt x="3678" y="3312"/>
                  </a:lnTo>
                  <a:lnTo>
                    <a:pt x="3070" y="3410"/>
                  </a:lnTo>
                  <a:lnTo>
                    <a:pt x="2461" y="3459"/>
                  </a:lnTo>
                  <a:lnTo>
                    <a:pt x="1219" y="3580"/>
                  </a:lnTo>
                  <a:lnTo>
                    <a:pt x="1" y="3629"/>
                  </a:lnTo>
                  <a:lnTo>
                    <a:pt x="1" y="9523"/>
                  </a:lnTo>
                  <a:lnTo>
                    <a:pt x="1" y="9523"/>
                  </a:lnTo>
                  <a:lnTo>
                    <a:pt x="1219" y="9596"/>
                  </a:lnTo>
                  <a:lnTo>
                    <a:pt x="2461" y="9693"/>
                  </a:lnTo>
                  <a:lnTo>
                    <a:pt x="3070" y="9767"/>
                  </a:lnTo>
                  <a:lnTo>
                    <a:pt x="3678" y="9840"/>
                  </a:lnTo>
                  <a:lnTo>
                    <a:pt x="4239" y="9937"/>
                  </a:lnTo>
                  <a:lnTo>
                    <a:pt x="4774" y="10059"/>
                  </a:lnTo>
                  <a:lnTo>
                    <a:pt x="4774" y="10059"/>
                  </a:lnTo>
                  <a:lnTo>
                    <a:pt x="5456" y="10254"/>
                  </a:lnTo>
                  <a:lnTo>
                    <a:pt x="6211" y="10497"/>
                  </a:lnTo>
                  <a:lnTo>
                    <a:pt x="7015" y="10765"/>
                  </a:lnTo>
                  <a:lnTo>
                    <a:pt x="7843" y="11130"/>
                  </a:lnTo>
                  <a:lnTo>
                    <a:pt x="8671" y="11520"/>
                  </a:lnTo>
                  <a:lnTo>
                    <a:pt x="9085" y="11764"/>
                  </a:lnTo>
                  <a:lnTo>
                    <a:pt x="9524" y="12007"/>
                  </a:lnTo>
                  <a:lnTo>
                    <a:pt x="9938" y="12251"/>
                  </a:lnTo>
                  <a:lnTo>
                    <a:pt x="10352" y="12543"/>
                  </a:lnTo>
                  <a:lnTo>
                    <a:pt x="10766" y="12835"/>
                  </a:lnTo>
                  <a:lnTo>
                    <a:pt x="11155" y="13176"/>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20" name="Google Shape;820;p48"/>
            <p:cNvSpPr/>
            <p:nvPr/>
          </p:nvSpPr>
          <p:spPr>
            <a:xfrm>
              <a:off x="7006550" y="1635475"/>
              <a:ext cx="34750" cy="378750"/>
            </a:xfrm>
            <a:custGeom>
              <a:avLst/>
              <a:gdLst/>
              <a:ahLst/>
              <a:cxnLst/>
              <a:rect l="l" t="t" r="r" b="b"/>
              <a:pathLst>
                <a:path w="1390" h="15150" fill="none" extrusionOk="0">
                  <a:moveTo>
                    <a:pt x="1024" y="49"/>
                  </a:moveTo>
                  <a:lnTo>
                    <a:pt x="1024" y="49"/>
                  </a:lnTo>
                  <a:lnTo>
                    <a:pt x="902" y="1"/>
                  </a:lnTo>
                  <a:lnTo>
                    <a:pt x="805" y="1"/>
                  </a:lnTo>
                  <a:lnTo>
                    <a:pt x="805" y="1"/>
                  </a:lnTo>
                  <a:lnTo>
                    <a:pt x="683" y="1"/>
                  </a:lnTo>
                  <a:lnTo>
                    <a:pt x="585" y="49"/>
                  </a:lnTo>
                  <a:lnTo>
                    <a:pt x="464" y="98"/>
                  </a:lnTo>
                  <a:lnTo>
                    <a:pt x="391" y="171"/>
                  </a:lnTo>
                  <a:lnTo>
                    <a:pt x="391" y="171"/>
                  </a:lnTo>
                  <a:lnTo>
                    <a:pt x="1" y="536"/>
                  </a:lnTo>
                  <a:lnTo>
                    <a:pt x="1" y="14638"/>
                  </a:lnTo>
                  <a:lnTo>
                    <a:pt x="1" y="14638"/>
                  </a:lnTo>
                  <a:lnTo>
                    <a:pt x="391" y="14979"/>
                  </a:lnTo>
                  <a:lnTo>
                    <a:pt x="391" y="14979"/>
                  </a:lnTo>
                  <a:lnTo>
                    <a:pt x="464" y="15052"/>
                  </a:lnTo>
                  <a:lnTo>
                    <a:pt x="585" y="15101"/>
                  </a:lnTo>
                  <a:lnTo>
                    <a:pt x="683" y="15149"/>
                  </a:lnTo>
                  <a:lnTo>
                    <a:pt x="805" y="15149"/>
                  </a:lnTo>
                  <a:lnTo>
                    <a:pt x="805" y="15149"/>
                  </a:lnTo>
                  <a:lnTo>
                    <a:pt x="902" y="15149"/>
                  </a:lnTo>
                  <a:lnTo>
                    <a:pt x="1024" y="15101"/>
                  </a:lnTo>
                  <a:lnTo>
                    <a:pt x="1024" y="15101"/>
                  </a:lnTo>
                  <a:lnTo>
                    <a:pt x="1170" y="15028"/>
                  </a:lnTo>
                  <a:lnTo>
                    <a:pt x="1292" y="14906"/>
                  </a:lnTo>
                  <a:lnTo>
                    <a:pt x="1365" y="14735"/>
                  </a:lnTo>
                  <a:lnTo>
                    <a:pt x="1389" y="14565"/>
                  </a:lnTo>
                  <a:lnTo>
                    <a:pt x="1389" y="585"/>
                  </a:lnTo>
                  <a:lnTo>
                    <a:pt x="1389" y="585"/>
                  </a:lnTo>
                  <a:lnTo>
                    <a:pt x="1365" y="415"/>
                  </a:lnTo>
                  <a:lnTo>
                    <a:pt x="1292" y="269"/>
                  </a:lnTo>
                  <a:lnTo>
                    <a:pt x="1170" y="122"/>
                  </a:lnTo>
                  <a:lnTo>
                    <a:pt x="1024" y="49"/>
                  </a:lnTo>
                  <a:lnTo>
                    <a:pt x="1024" y="49"/>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21" name="Google Shape;821;p48"/>
          <p:cNvGrpSpPr/>
          <p:nvPr/>
        </p:nvGrpSpPr>
        <p:grpSpPr>
          <a:xfrm>
            <a:off x="446947" y="2157573"/>
            <a:ext cx="304009" cy="326513"/>
            <a:chOff x="616425" y="2329600"/>
            <a:chExt cx="361700" cy="388475"/>
          </a:xfrm>
        </p:grpSpPr>
        <p:sp>
          <p:nvSpPr>
            <p:cNvPr id="822" name="Google Shape;822;p48"/>
            <p:cNvSpPr/>
            <p:nvPr/>
          </p:nvSpPr>
          <p:spPr>
            <a:xfrm>
              <a:off x="616425" y="2329600"/>
              <a:ext cx="361700" cy="388475"/>
            </a:xfrm>
            <a:custGeom>
              <a:avLst/>
              <a:gdLst/>
              <a:ahLst/>
              <a:cxnLst/>
              <a:rect l="l" t="t" r="r" b="b"/>
              <a:pathLst>
                <a:path w="14468" h="15539" fill="none" extrusionOk="0">
                  <a:moveTo>
                    <a:pt x="14273" y="13030"/>
                  </a:moveTo>
                  <a:lnTo>
                    <a:pt x="9621" y="6479"/>
                  </a:lnTo>
                  <a:lnTo>
                    <a:pt x="9621" y="2338"/>
                  </a:lnTo>
                  <a:lnTo>
                    <a:pt x="10303" y="1656"/>
                  </a:lnTo>
                  <a:lnTo>
                    <a:pt x="10303" y="1656"/>
                  </a:lnTo>
                  <a:lnTo>
                    <a:pt x="10400" y="1559"/>
                  </a:lnTo>
                  <a:lnTo>
                    <a:pt x="10474" y="1437"/>
                  </a:lnTo>
                  <a:lnTo>
                    <a:pt x="10522" y="1291"/>
                  </a:lnTo>
                  <a:lnTo>
                    <a:pt x="10571" y="1169"/>
                  </a:lnTo>
                  <a:lnTo>
                    <a:pt x="10571" y="1023"/>
                  </a:lnTo>
                  <a:lnTo>
                    <a:pt x="10571" y="877"/>
                  </a:lnTo>
                  <a:lnTo>
                    <a:pt x="10547" y="731"/>
                  </a:lnTo>
                  <a:lnTo>
                    <a:pt x="10498" y="609"/>
                  </a:lnTo>
                  <a:lnTo>
                    <a:pt x="10498" y="609"/>
                  </a:lnTo>
                  <a:lnTo>
                    <a:pt x="10449" y="463"/>
                  </a:lnTo>
                  <a:lnTo>
                    <a:pt x="10352" y="366"/>
                  </a:lnTo>
                  <a:lnTo>
                    <a:pt x="10254" y="244"/>
                  </a:lnTo>
                  <a:lnTo>
                    <a:pt x="10157" y="171"/>
                  </a:lnTo>
                  <a:lnTo>
                    <a:pt x="10035" y="98"/>
                  </a:lnTo>
                  <a:lnTo>
                    <a:pt x="9889" y="49"/>
                  </a:lnTo>
                  <a:lnTo>
                    <a:pt x="9767" y="25"/>
                  </a:lnTo>
                  <a:lnTo>
                    <a:pt x="9621" y="0"/>
                  </a:lnTo>
                  <a:lnTo>
                    <a:pt x="4848" y="0"/>
                  </a:lnTo>
                  <a:lnTo>
                    <a:pt x="4848" y="0"/>
                  </a:lnTo>
                  <a:lnTo>
                    <a:pt x="4701" y="25"/>
                  </a:lnTo>
                  <a:lnTo>
                    <a:pt x="4580" y="49"/>
                  </a:lnTo>
                  <a:lnTo>
                    <a:pt x="4433" y="98"/>
                  </a:lnTo>
                  <a:lnTo>
                    <a:pt x="4312" y="171"/>
                  </a:lnTo>
                  <a:lnTo>
                    <a:pt x="4214" y="244"/>
                  </a:lnTo>
                  <a:lnTo>
                    <a:pt x="4117" y="366"/>
                  </a:lnTo>
                  <a:lnTo>
                    <a:pt x="4019" y="463"/>
                  </a:lnTo>
                  <a:lnTo>
                    <a:pt x="3971" y="609"/>
                  </a:lnTo>
                  <a:lnTo>
                    <a:pt x="3971" y="609"/>
                  </a:lnTo>
                  <a:lnTo>
                    <a:pt x="3922" y="731"/>
                  </a:lnTo>
                  <a:lnTo>
                    <a:pt x="3898" y="877"/>
                  </a:lnTo>
                  <a:lnTo>
                    <a:pt x="3898" y="1023"/>
                  </a:lnTo>
                  <a:lnTo>
                    <a:pt x="3898" y="1169"/>
                  </a:lnTo>
                  <a:lnTo>
                    <a:pt x="3946" y="1291"/>
                  </a:lnTo>
                  <a:lnTo>
                    <a:pt x="3995" y="1437"/>
                  </a:lnTo>
                  <a:lnTo>
                    <a:pt x="4068" y="1559"/>
                  </a:lnTo>
                  <a:lnTo>
                    <a:pt x="4166" y="1656"/>
                  </a:lnTo>
                  <a:lnTo>
                    <a:pt x="4848" y="2338"/>
                  </a:lnTo>
                  <a:lnTo>
                    <a:pt x="4848" y="6479"/>
                  </a:lnTo>
                  <a:lnTo>
                    <a:pt x="196" y="13030"/>
                  </a:lnTo>
                  <a:lnTo>
                    <a:pt x="196" y="13030"/>
                  </a:lnTo>
                  <a:lnTo>
                    <a:pt x="123" y="13152"/>
                  </a:lnTo>
                  <a:lnTo>
                    <a:pt x="50" y="13274"/>
                  </a:lnTo>
                  <a:lnTo>
                    <a:pt x="25" y="13395"/>
                  </a:lnTo>
                  <a:lnTo>
                    <a:pt x="1" y="13517"/>
                  </a:lnTo>
                  <a:lnTo>
                    <a:pt x="1" y="13639"/>
                  </a:lnTo>
                  <a:lnTo>
                    <a:pt x="25" y="13785"/>
                  </a:lnTo>
                  <a:lnTo>
                    <a:pt x="50" y="13907"/>
                  </a:lnTo>
                  <a:lnTo>
                    <a:pt x="98" y="14029"/>
                  </a:lnTo>
                  <a:lnTo>
                    <a:pt x="585" y="15003"/>
                  </a:lnTo>
                  <a:lnTo>
                    <a:pt x="585" y="15003"/>
                  </a:lnTo>
                  <a:lnTo>
                    <a:pt x="658" y="15125"/>
                  </a:lnTo>
                  <a:lnTo>
                    <a:pt x="756" y="15222"/>
                  </a:lnTo>
                  <a:lnTo>
                    <a:pt x="829" y="15320"/>
                  </a:lnTo>
                  <a:lnTo>
                    <a:pt x="951" y="15393"/>
                  </a:lnTo>
                  <a:lnTo>
                    <a:pt x="1073" y="15441"/>
                  </a:lnTo>
                  <a:lnTo>
                    <a:pt x="1194" y="15490"/>
                  </a:lnTo>
                  <a:lnTo>
                    <a:pt x="1316" y="15539"/>
                  </a:lnTo>
                  <a:lnTo>
                    <a:pt x="1462" y="15539"/>
                  </a:lnTo>
                  <a:lnTo>
                    <a:pt x="13006" y="15539"/>
                  </a:lnTo>
                  <a:lnTo>
                    <a:pt x="13006" y="15539"/>
                  </a:lnTo>
                  <a:lnTo>
                    <a:pt x="13153" y="15539"/>
                  </a:lnTo>
                  <a:lnTo>
                    <a:pt x="13274" y="15490"/>
                  </a:lnTo>
                  <a:lnTo>
                    <a:pt x="13396" y="15441"/>
                  </a:lnTo>
                  <a:lnTo>
                    <a:pt x="13518" y="15393"/>
                  </a:lnTo>
                  <a:lnTo>
                    <a:pt x="13640" y="15320"/>
                  </a:lnTo>
                  <a:lnTo>
                    <a:pt x="13713" y="15222"/>
                  </a:lnTo>
                  <a:lnTo>
                    <a:pt x="13810" y="15125"/>
                  </a:lnTo>
                  <a:lnTo>
                    <a:pt x="13883" y="15003"/>
                  </a:lnTo>
                  <a:lnTo>
                    <a:pt x="14370" y="14029"/>
                  </a:lnTo>
                  <a:lnTo>
                    <a:pt x="14370" y="14029"/>
                  </a:lnTo>
                  <a:lnTo>
                    <a:pt x="14419" y="13907"/>
                  </a:lnTo>
                  <a:lnTo>
                    <a:pt x="14443" y="13785"/>
                  </a:lnTo>
                  <a:lnTo>
                    <a:pt x="14468" y="13639"/>
                  </a:lnTo>
                  <a:lnTo>
                    <a:pt x="14468" y="13517"/>
                  </a:lnTo>
                  <a:lnTo>
                    <a:pt x="14443" y="13395"/>
                  </a:lnTo>
                  <a:lnTo>
                    <a:pt x="14419" y="13274"/>
                  </a:lnTo>
                  <a:lnTo>
                    <a:pt x="14346" y="13152"/>
                  </a:lnTo>
                  <a:lnTo>
                    <a:pt x="14273" y="13030"/>
                  </a:lnTo>
                  <a:lnTo>
                    <a:pt x="14273" y="1303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23" name="Google Shape;823;p48"/>
            <p:cNvSpPr/>
            <p:nvPr/>
          </p:nvSpPr>
          <p:spPr>
            <a:xfrm>
              <a:off x="704725" y="2545750"/>
              <a:ext cx="185125" cy="25"/>
            </a:xfrm>
            <a:custGeom>
              <a:avLst/>
              <a:gdLst/>
              <a:ahLst/>
              <a:cxnLst/>
              <a:rect l="l" t="t" r="r" b="b"/>
              <a:pathLst>
                <a:path w="7405" h="1" fill="none" extrusionOk="0">
                  <a:moveTo>
                    <a:pt x="7404" y="0"/>
                  </a:move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24" name="Google Shape;824;p48"/>
            <p:cNvSpPr/>
            <p:nvPr/>
          </p:nvSpPr>
          <p:spPr>
            <a:xfrm>
              <a:off x="811875" y="2626125"/>
              <a:ext cx="31075" cy="31075"/>
            </a:xfrm>
            <a:custGeom>
              <a:avLst/>
              <a:gdLst/>
              <a:ahLst/>
              <a:cxnLst/>
              <a:rect l="l" t="t" r="r" b="b"/>
              <a:pathLst>
                <a:path w="1243" h="1243" fill="none" extrusionOk="0">
                  <a:moveTo>
                    <a:pt x="1" y="633"/>
                  </a:moveTo>
                  <a:lnTo>
                    <a:pt x="1" y="633"/>
                  </a:lnTo>
                  <a:lnTo>
                    <a:pt x="25" y="487"/>
                  </a:lnTo>
                  <a:lnTo>
                    <a:pt x="50" y="390"/>
                  </a:lnTo>
                  <a:lnTo>
                    <a:pt x="98" y="268"/>
                  </a:lnTo>
                  <a:lnTo>
                    <a:pt x="171" y="171"/>
                  </a:lnTo>
                  <a:lnTo>
                    <a:pt x="269" y="98"/>
                  </a:lnTo>
                  <a:lnTo>
                    <a:pt x="390" y="49"/>
                  </a:lnTo>
                  <a:lnTo>
                    <a:pt x="488" y="24"/>
                  </a:lnTo>
                  <a:lnTo>
                    <a:pt x="634" y="0"/>
                  </a:lnTo>
                  <a:lnTo>
                    <a:pt x="634" y="0"/>
                  </a:lnTo>
                  <a:lnTo>
                    <a:pt x="756" y="24"/>
                  </a:lnTo>
                  <a:lnTo>
                    <a:pt x="853" y="49"/>
                  </a:lnTo>
                  <a:lnTo>
                    <a:pt x="975" y="98"/>
                  </a:lnTo>
                  <a:lnTo>
                    <a:pt x="1072" y="171"/>
                  </a:lnTo>
                  <a:lnTo>
                    <a:pt x="1146" y="268"/>
                  </a:lnTo>
                  <a:lnTo>
                    <a:pt x="1194" y="390"/>
                  </a:lnTo>
                  <a:lnTo>
                    <a:pt x="1243" y="487"/>
                  </a:lnTo>
                  <a:lnTo>
                    <a:pt x="1243" y="633"/>
                  </a:lnTo>
                  <a:lnTo>
                    <a:pt x="1243" y="633"/>
                  </a:lnTo>
                  <a:lnTo>
                    <a:pt x="1243" y="755"/>
                  </a:lnTo>
                  <a:lnTo>
                    <a:pt x="1194" y="853"/>
                  </a:lnTo>
                  <a:lnTo>
                    <a:pt x="1146" y="974"/>
                  </a:lnTo>
                  <a:lnTo>
                    <a:pt x="1072" y="1072"/>
                  </a:lnTo>
                  <a:lnTo>
                    <a:pt x="975" y="1145"/>
                  </a:lnTo>
                  <a:lnTo>
                    <a:pt x="853" y="1194"/>
                  </a:lnTo>
                  <a:lnTo>
                    <a:pt x="756" y="1242"/>
                  </a:lnTo>
                  <a:lnTo>
                    <a:pt x="634" y="1242"/>
                  </a:lnTo>
                  <a:lnTo>
                    <a:pt x="634" y="1242"/>
                  </a:lnTo>
                  <a:lnTo>
                    <a:pt x="488" y="1242"/>
                  </a:lnTo>
                  <a:lnTo>
                    <a:pt x="390" y="1194"/>
                  </a:lnTo>
                  <a:lnTo>
                    <a:pt x="269" y="1145"/>
                  </a:lnTo>
                  <a:lnTo>
                    <a:pt x="171" y="1072"/>
                  </a:lnTo>
                  <a:lnTo>
                    <a:pt x="98" y="974"/>
                  </a:lnTo>
                  <a:lnTo>
                    <a:pt x="50" y="853"/>
                  </a:lnTo>
                  <a:lnTo>
                    <a:pt x="25" y="755"/>
                  </a:lnTo>
                  <a:lnTo>
                    <a:pt x="1" y="633"/>
                  </a:lnTo>
                  <a:lnTo>
                    <a:pt x="1" y="63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25" name="Google Shape;825;p48"/>
            <p:cNvSpPr/>
            <p:nvPr/>
          </p:nvSpPr>
          <p:spPr>
            <a:xfrm>
              <a:off x="751000" y="2568275"/>
              <a:ext cx="54200" cy="53600"/>
            </a:xfrm>
            <a:custGeom>
              <a:avLst/>
              <a:gdLst/>
              <a:ahLst/>
              <a:cxnLst/>
              <a:rect l="l" t="t" r="r" b="b"/>
              <a:pathLst>
                <a:path w="2168" h="2144" fill="none" extrusionOk="0">
                  <a:moveTo>
                    <a:pt x="1096" y="2144"/>
                  </a:moveTo>
                  <a:lnTo>
                    <a:pt x="1096" y="2144"/>
                  </a:lnTo>
                  <a:lnTo>
                    <a:pt x="877" y="2119"/>
                  </a:lnTo>
                  <a:lnTo>
                    <a:pt x="658" y="2071"/>
                  </a:lnTo>
                  <a:lnTo>
                    <a:pt x="487" y="1973"/>
                  </a:lnTo>
                  <a:lnTo>
                    <a:pt x="317" y="1827"/>
                  </a:lnTo>
                  <a:lnTo>
                    <a:pt x="195" y="1681"/>
                  </a:lnTo>
                  <a:lnTo>
                    <a:pt x="98" y="1486"/>
                  </a:lnTo>
                  <a:lnTo>
                    <a:pt x="25" y="1291"/>
                  </a:lnTo>
                  <a:lnTo>
                    <a:pt x="0" y="1072"/>
                  </a:lnTo>
                  <a:lnTo>
                    <a:pt x="0" y="1072"/>
                  </a:lnTo>
                  <a:lnTo>
                    <a:pt x="25" y="853"/>
                  </a:lnTo>
                  <a:lnTo>
                    <a:pt x="98" y="658"/>
                  </a:lnTo>
                  <a:lnTo>
                    <a:pt x="195" y="463"/>
                  </a:lnTo>
                  <a:lnTo>
                    <a:pt x="317" y="317"/>
                  </a:lnTo>
                  <a:lnTo>
                    <a:pt x="487" y="171"/>
                  </a:lnTo>
                  <a:lnTo>
                    <a:pt x="658" y="73"/>
                  </a:lnTo>
                  <a:lnTo>
                    <a:pt x="877" y="0"/>
                  </a:lnTo>
                  <a:lnTo>
                    <a:pt x="1096" y="0"/>
                  </a:lnTo>
                  <a:lnTo>
                    <a:pt x="1096" y="0"/>
                  </a:lnTo>
                  <a:lnTo>
                    <a:pt x="1315" y="0"/>
                  </a:lnTo>
                  <a:lnTo>
                    <a:pt x="1510" y="73"/>
                  </a:lnTo>
                  <a:lnTo>
                    <a:pt x="1681" y="171"/>
                  </a:lnTo>
                  <a:lnTo>
                    <a:pt x="1851" y="317"/>
                  </a:lnTo>
                  <a:lnTo>
                    <a:pt x="1973" y="463"/>
                  </a:lnTo>
                  <a:lnTo>
                    <a:pt x="2070" y="658"/>
                  </a:lnTo>
                  <a:lnTo>
                    <a:pt x="2144" y="853"/>
                  </a:lnTo>
                  <a:lnTo>
                    <a:pt x="2168" y="1072"/>
                  </a:lnTo>
                  <a:lnTo>
                    <a:pt x="2168" y="1072"/>
                  </a:lnTo>
                  <a:lnTo>
                    <a:pt x="2144" y="1291"/>
                  </a:lnTo>
                  <a:lnTo>
                    <a:pt x="2070" y="1486"/>
                  </a:lnTo>
                  <a:lnTo>
                    <a:pt x="1973" y="1681"/>
                  </a:lnTo>
                  <a:lnTo>
                    <a:pt x="1851" y="1827"/>
                  </a:lnTo>
                  <a:lnTo>
                    <a:pt x="1681" y="1973"/>
                  </a:lnTo>
                  <a:lnTo>
                    <a:pt x="1510" y="2071"/>
                  </a:lnTo>
                  <a:lnTo>
                    <a:pt x="1315" y="2119"/>
                  </a:lnTo>
                  <a:lnTo>
                    <a:pt x="1096" y="2144"/>
                  </a:lnTo>
                  <a:lnTo>
                    <a:pt x="1096" y="2144"/>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26" name="Google Shape;826;p48"/>
            <p:cNvSpPr/>
            <p:nvPr/>
          </p:nvSpPr>
          <p:spPr>
            <a:xfrm>
              <a:off x="769875" y="2662650"/>
              <a:ext cx="23775" cy="23775"/>
            </a:xfrm>
            <a:custGeom>
              <a:avLst/>
              <a:gdLst/>
              <a:ahLst/>
              <a:cxnLst/>
              <a:rect l="l" t="t" r="r" b="b"/>
              <a:pathLst>
                <a:path w="951" h="951" fill="none" extrusionOk="0">
                  <a:moveTo>
                    <a:pt x="0" y="463"/>
                  </a:moveTo>
                  <a:lnTo>
                    <a:pt x="0" y="463"/>
                  </a:lnTo>
                  <a:lnTo>
                    <a:pt x="0" y="366"/>
                  </a:lnTo>
                  <a:lnTo>
                    <a:pt x="25" y="293"/>
                  </a:lnTo>
                  <a:lnTo>
                    <a:pt x="73" y="195"/>
                  </a:lnTo>
                  <a:lnTo>
                    <a:pt x="146" y="122"/>
                  </a:lnTo>
                  <a:lnTo>
                    <a:pt x="220" y="73"/>
                  </a:lnTo>
                  <a:lnTo>
                    <a:pt x="293" y="25"/>
                  </a:lnTo>
                  <a:lnTo>
                    <a:pt x="390" y="0"/>
                  </a:lnTo>
                  <a:lnTo>
                    <a:pt x="487" y="0"/>
                  </a:lnTo>
                  <a:lnTo>
                    <a:pt x="487" y="0"/>
                  </a:lnTo>
                  <a:lnTo>
                    <a:pt x="585" y="0"/>
                  </a:lnTo>
                  <a:lnTo>
                    <a:pt x="658" y="25"/>
                  </a:lnTo>
                  <a:lnTo>
                    <a:pt x="755" y="73"/>
                  </a:lnTo>
                  <a:lnTo>
                    <a:pt x="828" y="122"/>
                  </a:lnTo>
                  <a:lnTo>
                    <a:pt x="877" y="195"/>
                  </a:lnTo>
                  <a:lnTo>
                    <a:pt x="926" y="293"/>
                  </a:lnTo>
                  <a:lnTo>
                    <a:pt x="950" y="366"/>
                  </a:lnTo>
                  <a:lnTo>
                    <a:pt x="950" y="463"/>
                  </a:lnTo>
                  <a:lnTo>
                    <a:pt x="950" y="463"/>
                  </a:lnTo>
                  <a:lnTo>
                    <a:pt x="950" y="561"/>
                  </a:lnTo>
                  <a:lnTo>
                    <a:pt x="926" y="658"/>
                  </a:lnTo>
                  <a:lnTo>
                    <a:pt x="877" y="755"/>
                  </a:lnTo>
                  <a:lnTo>
                    <a:pt x="828" y="804"/>
                  </a:lnTo>
                  <a:lnTo>
                    <a:pt x="755" y="877"/>
                  </a:lnTo>
                  <a:lnTo>
                    <a:pt x="658" y="926"/>
                  </a:lnTo>
                  <a:lnTo>
                    <a:pt x="585" y="950"/>
                  </a:lnTo>
                  <a:lnTo>
                    <a:pt x="487" y="950"/>
                  </a:lnTo>
                  <a:lnTo>
                    <a:pt x="487" y="950"/>
                  </a:lnTo>
                  <a:lnTo>
                    <a:pt x="390" y="950"/>
                  </a:lnTo>
                  <a:lnTo>
                    <a:pt x="293" y="926"/>
                  </a:lnTo>
                  <a:lnTo>
                    <a:pt x="220" y="877"/>
                  </a:lnTo>
                  <a:lnTo>
                    <a:pt x="146" y="804"/>
                  </a:lnTo>
                  <a:lnTo>
                    <a:pt x="73" y="755"/>
                  </a:lnTo>
                  <a:lnTo>
                    <a:pt x="25" y="658"/>
                  </a:lnTo>
                  <a:lnTo>
                    <a:pt x="0" y="561"/>
                  </a:lnTo>
                  <a:lnTo>
                    <a:pt x="0" y="463"/>
                  </a:lnTo>
                  <a:lnTo>
                    <a:pt x="0" y="46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27" name="Google Shape;827;p48"/>
            <p:cNvSpPr/>
            <p:nvPr/>
          </p:nvSpPr>
          <p:spPr>
            <a:xfrm>
              <a:off x="799700" y="2503125"/>
              <a:ext cx="24375" cy="23775"/>
            </a:xfrm>
            <a:custGeom>
              <a:avLst/>
              <a:gdLst/>
              <a:ahLst/>
              <a:cxnLst/>
              <a:rect l="l" t="t" r="r" b="b"/>
              <a:pathLst>
                <a:path w="975" h="951" fill="none" extrusionOk="0">
                  <a:moveTo>
                    <a:pt x="1" y="463"/>
                  </a:moveTo>
                  <a:lnTo>
                    <a:pt x="1" y="463"/>
                  </a:lnTo>
                  <a:lnTo>
                    <a:pt x="25" y="366"/>
                  </a:lnTo>
                  <a:lnTo>
                    <a:pt x="49" y="293"/>
                  </a:lnTo>
                  <a:lnTo>
                    <a:pt x="98" y="195"/>
                  </a:lnTo>
                  <a:lnTo>
                    <a:pt x="147" y="122"/>
                  </a:lnTo>
                  <a:lnTo>
                    <a:pt x="220" y="73"/>
                  </a:lnTo>
                  <a:lnTo>
                    <a:pt x="293" y="25"/>
                  </a:lnTo>
                  <a:lnTo>
                    <a:pt x="390" y="0"/>
                  </a:lnTo>
                  <a:lnTo>
                    <a:pt x="488" y="0"/>
                  </a:lnTo>
                  <a:lnTo>
                    <a:pt x="488" y="0"/>
                  </a:lnTo>
                  <a:lnTo>
                    <a:pt x="585" y="0"/>
                  </a:lnTo>
                  <a:lnTo>
                    <a:pt x="683" y="25"/>
                  </a:lnTo>
                  <a:lnTo>
                    <a:pt x="756" y="73"/>
                  </a:lnTo>
                  <a:lnTo>
                    <a:pt x="829" y="122"/>
                  </a:lnTo>
                  <a:lnTo>
                    <a:pt x="877" y="195"/>
                  </a:lnTo>
                  <a:lnTo>
                    <a:pt x="926" y="293"/>
                  </a:lnTo>
                  <a:lnTo>
                    <a:pt x="951" y="366"/>
                  </a:lnTo>
                  <a:lnTo>
                    <a:pt x="975" y="463"/>
                  </a:lnTo>
                  <a:lnTo>
                    <a:pt x="975" y="463"/>
                  </a:lnTo>
                  <a:lnTo>
                    <a:pt x="951" y="561"/>
                  </a:lnTo>
                  <a:lnTo>
                    <a:pt x="926" y="658"/>
                  </a:lnTo>
                  <a:lnTo>
                    <a:pt x="877" y="731"/>
                  </a:lnTo>
                  <a:lnTo>
                    <a:pt x="829" y="804"/>
                  </a:lnTo>
                  <a:lnTo>
                    <a:pt x="756" y="877"/>
                  </a:lnTo>
                  <a:lnTo>
                    <a:pt x="683" y="902"/>
                  </a:lnTo>
                  <a:lnTo>
                    <a:pt x="585" y="950"/>
                  </a:lnTo>
                  <a:lnTo>
                    <a:pt x="488" y="950"/>
                  </a:lnTo>
                  <a:lnTo>
                    <a:pt x="488" y="950"/>
                  </a:lnTo>
                  <a:lnTo>
                    <a:pt x="390" y="950"/>
                  </a:lnTo>
                  <a:lnTo>
                    <a:pt x="293" y="902"/>
                  </a:lnTo>
                  <a:lnTo>
                    <a:pt x="220" y="877"/>
                  </a:lnTo>
                  <a:lnTo>
                    <a:pt x="147" y="804"/>
                  </a:lnTo>
                  <a:lnTo>
                    <a:pt x="98" y="731"/>
                  </a:lnTo>
                  <a:lnTo>
                    <a:pt x="49" y="658"/>
                  </a:lnTo>
                  <a:lnTo>
                    <a:pt x="25" y="561"/>
                  </a:lnTo>
                  <a:lnTo>
                    <a:pt x="1" y="463"/>
                  </a:lnTo>
                  <a:lnTo>
                    <a:pt x="1" y="463"/>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28" name="Google Shape;828;p48"/>
            <p:cNvSpPr/>
            <p:nvPr/>
          </p:nvSpPr>
          <p:spPr>
            <a:xfrm>
              <a:off x="766825" y="2388050"/>
              <a:ext cx="60925" cy="25"/>
            </a:xfrm>
            <a:custGeom>
              <a:avLst/>
              <a:gdLst/>
              <a:ahLst/>
              <a:cxnLst/>
              <a:rect l="l" t="t" r="r" b="b"/>
              <a:pathLst>
                <a:path w="2437" h="1" fill="none" extrusionOk="0">
                  <a:moveTo>
                    <a:pt x="2436" y="0"/>
                  </a:moveTo>
                  <a:lnTo>
                    <a:pt x="1"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29" name="Google Shape;829;p48"/>
            <p:cNvSpPr/>
            <p:nvPr/>
          </p:nvSpPr>
          <p:spPr>
            <a:xfrm>
              <a:off x="769875" y="2456250"/>
              <a:ext cx="31075" cy="31075"/>
            </a:xfrm>
            <a:custGeom>
              <a:avLst/>
              <a:gdLst/>
              <a:ahLst/>
              <a:cxnLst/>
              <a:rect l="l" t="t" r="r" b="b"/>
              <a:pathLst>
                <a:path w="1243" h="1243" fill="none" extrusionOk="0">
                  <a:moveTo>
                    <a:pt x="0" y="633"/>
                  </a:moveTo>
                  <a:lnTo>
                    <a:pt x="0" y="633"/>
                  </a:lnTo>
                  <a:lnTo>
                    <a:pt x="0" y="512"/>
                  </a:lnTo>
                  <a:lnTo>
                    <a:pt x="49" y="390"/>
                  </a:lnTo>
                  <a:lnTo>
                    <a:pt x="98" y="268"/>
                  </a:lnTo>
                  <a:lnTo>
                    <a:pt x="171" y="195"/>
                  </a:lnTo>
                  <a:lnTo>
                    <a:pt x="268" y="122"/>
                  </a:lnTo>
                  <a:lnTo>
                    <a:pt x="366" y="49"/>
                  </a:lnTo>
                  <a:lnTo>
                    <a:pt x="487" y="24"/>
                  </a:lnTo>
                  <a:lnTo>
                    <a:pt x="609" y="0"/>
                  </a:lnTo>
                  <a:lnTo>
                    <a:pt x="609" y="0"/>
                  </a:lnTo>
                  <a:lnTo>
                    <a:pt x="731" y="24"/>
                  </a:lnTo>
                  <a:lnTo>
                    <a:pt x="853" y="49"/>
                  </a:lnTo>
                  <a:lnTo>
                    <a:pt x="975" y="122"/>
                  </a:lnTo>
                  <a:lnTo>
                    <a:pt x="1048" y="195"/>
                  </a:lnTo>
                  <a:lnTo>
                    <a:pt x="1145" y="268"/>
                  </a:lnTo>
                  <a:lnTo>
                    <a:pt x="1194" y="390"/>
                  </a:lnTo>
                  <a:lnTo>
                    <a:pt x="1218" y="512"/>
                  </a:lnTo>
                  <a:lnTo>
                    <a:pt x="1242" y="633"/>
                  </a:lnTo>
                  <a:lnTo>
                    <a:pt x="1242" y="633"/>
                  </a:lnTo>
                  <a:lnTo>
                    <a:pt x="1218" y="755"/>
                  </a:lnTo>
                  <a:lnTo>
                    <a:pt x="1194" y="877"/>
                  </a:lnTo>
                  <a:lnTo>
                    <a:pt x="1145" y="974"/>
                  </a:lnTo>
                  <a:lnTo>
                    <a:pt x="1048" y="1072"/>
                  </a:lnTo>
                  <a:lnTo>
                    <a:pt x="975" y="1145"/>
                  </a:lnTo>
                  <a:lnTo>
                    <a:pt x="853" y="1193"/>
                  </a:lnTo>
                  <a:lnTo>
                    <a:pt x="731" y="1242"/>
                  </a:lnTo>
                  <a:lnTo>
                    <a:pt x="609" y="1242"/>
                  </a:lnTo>
                  <a:lnTo>
                    <a:pt x="609" y="1242"/>
                  </a:lnTo>
                  <a:lnTo>
                    <a:pt x="487" y="1242"/>
                  </a:lnTo>
                  <a:lnTo>
                    <a:pt x="366" y="1193"/>
                  </a:lnTo>
                  <a:lnTo>
                    <a:pt x="268" y="1145"/>
                  </a:lnTo>
                  <a:lnTo>
                    <a:pt x="171" y="1072"/>
                  </a:lnTo>
                  <a:lnTo>
                    <a:pt x="98" y="974"/>
                  </a:lnTo>
                  <a:lnTo>
                    <a:pt x="49" y="877"/>
                  </a:lnTo>
                  <a:lnTo>
                    <a:pt x="0" y="755"/>
                  </a:lnTo>
                  <a:lnTo>
                    <a:pt x="0" y="633"/>
                  </a:lnTo>
                  <a:lnTo>
                    <a:pt x="0" y="633"/>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30" name="Google Shape;830;p48"/>
          <p:cNvGrpSpPr/>
          <p:nvPr/>
        </p:nvGrpSpPr>
        <p:grpSpPr>
          <a:xfrm>
            <a:off x="1003757" y="2160641"/>
            <a:ext cx="320378" cy="320378"/>
            <a:chOff x="1278900" y="2333250"/>
            <a:chExt cx="381175" cy="381175"/>
          </a:xfrm>
        </p:grpSpPr>
        <p:sp>
          <p:nvSpPr>
            <p:cNvPr id="831" name="Google Shape;831;p48"/>
            <p:cNvSpPr/>
            <p:nvPr/>
          </p:nvSpPr>
          <p:spPr>
            <a:xfrm>
              <a:off x="1278900" y="2333250"/>
              <a:ext cx="381175" cy="381175"/>
            </a:xfrm>
            <a:custGeom>
              <a:avLst/>
              <a:gdLst/>
              <a:ahLst/>
              <a:cxnLst/>
              <a:rect l="l" t="t" r="r" b="b"/>
              <a:pathLst>
                <a:path w="15247" h="15247" fill="none" extrusionOk="0">
                  <a:moveTo>
                    <a:pt x="7623" y="0"/>
                  </a:moveTo>
                  <a:lnTo>
                    <a:pt x="7623" y="0"/>
                  </a:lnTo>
                  <a:lnTo>
                    <a:pt x="7233" y="0"/>
                  </a:lnTo>
                  <a:lnTo>
                    <a:pt x="6844" y="49"/>
                  </a:lnTo>
                  <a:lnTo>
                    <a:pt x="6454" y="98"/>
                  </a:lnTo>
                  <a:lnTo>
                    <a:pt x="6089" y="147"/>
                  </a:lnTo>
                  <a:lnTo>
                    <a:pt x="5723" y="244"/>
                  </a:lnTo>
                  <a:lnTo>
                    <a:pt x="5358" y="341"/>
                  </a:lnTo>
                  <a:lnTo>
                    <a:pt x="4993" y="463"/>
                  </a:lnTo>
                  <a:lnTo>
                    <a:pt x="4652" y="609"/>
                  </a:lnTo>
                  <a:lnTo>
                    <a:pt x="4311" y="755"/>
                  </a:lnTo>
                  <a:lnTo>
                    <a:pt x="3994" y="926"/>
                  </a:lnTo>
                  <a:lnTo>
                    <a:pt x="3678" y="1096"/>
                  </a:lnTo>
                  <a:lnTo>
                    <a:pt x="3361" y="1291"/>
                  </a:lnTo>
                  <a:lnTo>
                    <a:pt x="3069" y="1510"/>
                  </a:lnTo>
                  <a:lnTo>
                    <a:pt x="2777" y="1730"/>
                  </a:lnTo>
                  <a:lnTo>
                    <a:pt x="2509" y="1973"/>
                  </a:lnTo>
                  <a:lnTo>
                    <a:pt x="2241" y="2241"/>
                  </a:lnTo>
                  <a:lnTo>
                    <a:pt x="1973" y="2509"/>
                  </a:lnTo>
                  <a:lnTo>
                    <a:pt x="1729" y="2777"/>
                  </a:lnTo>
                  <a:lnTo>
                    <a:pt x="1510" y="3069"/>
                  </a:lnTo>
                  <a:lnTo>
                    <a:pt x="1291" y="3361"/>
                  </a:lnTo>
                  <a:lnTo>
                    <a:pt x="1096" y="3678"/>
                  </a:lnTo>
                  <a:lnTo>
                    <a:pt x="926" y="3995"/>
                  </a:lnTo>
                  <a:lnTo>
                    <a:pt x="755" y="4311"/>
                  </a:lnTo>
                  <a:lnTo>
                    <a:pt x="609" y="4652"/>
                  </a:lnTo>
                  <a:lnTo>
                    <a:pt x="463" y="4993"/>
                  </a:lnTo>
                  <a:lnTo>
                    <a:pt x="341" y="5358"/>
                  </a:lnTo>
                  <a:lnTo>
                    <a:pt x="244" y="5724"/>
                  </a:lnTo>
                  <a:lnTo>
                    <a:pt x="146" y="6089"/>
                  </a:lnTo>
                  <a:lnTo>
                    <a:pt x="97" y="6454"/>
                  </a:lnTo>
                  <a:lnTo>
                    <a:pt x="49" y="6844"/>
                  </a:lnTo>
                  <a:lnTo>
                    <a:pt x="0" y="7234"/>
                  </a:lnTo>
                  <a:lnTo>
                    <a:pt x="0" y="7623"/>
                  </a:lnTo>
                  <a:lnTo>
                    <a:pt x="0" y="7623"/>
                  </a:lnTo>
                  <a:lnTo>
                    <a:pt x="0" y="8013"/>
                  </a:lnTo>
                  <a:lnTo>
                    <a:pt x="49" y="8403"/>
                  </a:lnTo>
                  <a:lnTo>
                    <a:pt x="97" y="8793"/>
                  </a:lnTo>
                  <a:lnTo>
                    <a:pt x="146" y="9158"/>
                  </a:lnTo>
                  <a:lnTo>
                    <a:pt x="244" y="9523"/>
                  </a:lnTo>
                  <a:lnTo>
                    <a:pt x="341" y="9889"/>
                  </a:lnTo>
                  <a:lnTo>
                    <a:pt x="463" y="10254"/>
                  </a:lnTo>
                  <a:lnTo>
                    <a:pt x="609" y="10595"/>
                  </a:lnTo>
                  <a:lnTo>
                    <a:pt x="755" y="10936"/>
                  </a:lnTo>
                  <a:lnTo>
                    <a:pt x="926" y="11252"/>
                  </a:lnTo>
                  <a:lnTo>
                    <a:pt x="1096" y="11569"/>
                  </a:lnTo>
                  <a:lnTo>
                    <a:pt x="1291" y="11886"/>
                  </a:lnTo>
                  <a:lnTo>
                    <a:pt x="1510" y="12178"/>
                  </a:lnTo>
                  <a:lnTo>
                    <a:pt x="1729" y="12470"/>
                  </a:lnTo>
                  <a:lnTo>
                    <a:pt x="1973" y="12738"/>
                  </a:lnTo>
                  <a:lnTo>
                    <a:pt x="2241" y="13006"/>
                  </a:lnTo>
                  <a:lnTo>
                    <a:pt x="2509" y="13274"/>
                  </a:lnTo>
                  <a:lnTo>
                    <a:pt x="2777" y="13517"/>
                  </a:lnTo>
                  <a:lnTo>
                    <a:pt x="3069" y="13737"/>
                  </a:lnTo>
                  <a:lnTo>
                    <a:pt x="3361" y="13956"/>
                  </a:lnTo>
                  <a:lnTo>
                    <a:pt x="3678" y="14151"/>
                  </a:lnTo>
                  <a:lnTo>
                    <a:pt x="3994" y="14321"/>
                  </a:lnTo>
                  <a:lnTo>
                    <a:pt x="4311" y="14492"/>
                  </a:lnTo>
                  <a:lnTo>
                    <a:pt x="4652" y="14638"/>
                  </a:lnTo>
                  <a:lnTo>
                    <a:pt x="4993" y="14784"/>
                  </a:lnTo>
                  <a:lnTo>
                    <a:pt x="5358" y="14906"/>
                  </a:lnTo>
                  <a:lnTo>
                    <a:pt x="5723" y="15003"/>
                  </a:lnTo>
                  <a:lnTo>
                    <a:pt x="6089" y="15100"/>
                  </a:lnTo>
                  <a:lnTo>
                    <a:pt x="6454" y="15149"/>
                  </a:lnTo>
                  <a:lnTo>
                    <a:pt x="6844" y="15198"/>
                  </a:lnTo>
                  <a:lnTo>
                    <a:pt x="7233" y="15247"/>
                  </a:lnTo>
                  <a:lnTo>
                    <a:pt x="7623" y="15247"/>
                  </a:lnTo>
                  <a:lnTo>
                    <a:pt x="7623" y="15247"/>
                  </a:lnTo>
                  <a:lnTo>
                    <a:pt x="8013" y="15247"/>
                  </a:lnTo>
                  <a:lnTo>
                    <a:pt x="8403" y="15198"/>
                  </a:lnTo>
                  <a:lnTo>
                    <a:pt x="8792" y="15149"/>
                  </a:lnTo>
                  <a:lnTo>
                    <a:pt x="9158" y="15100"/>
                  </a:lnTo>
                  <a:lnTo>
                    <a:pt x="9523" y="15003"/>
                  </a:lnTo>
                  <a:lnTo>
                    <a:pt x="9888" y="14906"/>
                  </a:lnTo>
                  <a:lnTo>
                    <a:pt x="10253" y="14784"/>
                  </a:lnTo>
                  <a:lnTo>
                    <a:pt x="10594" y="14638"/>
                  </a:lnTo>
                  <a:lnTo>
                    <a:pt x="10935" y="14492"/>
                  </a:lnTo>
                  <a:lnTo>
                    <a:pt x="11252" y="14321"/>
                  </a:lnTo>
                  <a:lnTo>
                    <a:pt x="11569" y="14151"/>
                  </a:lnTo>
                  <a:lnTo>
                    <a:pt x="11885" y="13956"/>
                  </a:lnTo>
                  <a:lnTo>
                    <a:pt x="12178" y="13737"/>
                  </a:lnTo>
                  <a:lnTo>
                    <a:pt x="12470" y="13517"/>
                  </a:lnTo>
                  <a:lnTo>
                    <a:pt x="12738" y="13274"/>
                  </a:lnTo>
                  <a:lnTo>
                    <a:pt x="13006" y="13006"/>
                  </a:lnTo>
                  <a:lnTo>
                    <a:pt x="13273" y="12738"/>
                  </a:lnTo>
                  <a:lnTo>
                    <a:pt x="13517" y="12470"/>
                  </a:lnTo>
                  <a:lnTo>
                    <a:pt x="13736" y="12178"/>
                  </a:lnTo>
                  <a:lnTo>
                    <a:pt x="13955" y="11886"/>
                  </a:lnTo>
                  <a:lnTo>
                    <a:pt x="14150" y="11569"/>
                  </a:lnTo>
                  <a:lnTo>
                    <a:pt x="14321" y="11252"/>
                  </a:lnTo>
                  <a:lnTo>
                    <a:pt x="14491" y="10936"/>
                  </a:lnTo>
                  <a:lnTo>
                    <a:pt x="14637" y="10595"/>
                  </a:lnTo>
                  <a:lnTo>
                    <a:pt x="14783" y="10254"/>
                  </a:lnTo>
                  <a:lnTo>
                    <a:pt x="14905" y="9889"/>
                  </a:lnTo>
                  <a:lnTo>
                    <a:pt x="15003" y="9523"/>
                  </a:lnTo>
                  <a:lnTo>
                    <a:pt x="15100" y="9158"/>
                  </a:lnTo>
                  <a:lnTo>
                    <a:pt x="15149" y="8793"/>
                  </a:lnTo>
                  <a:lnTo>
                    <a:pt x="15198" y="8403"/>
                  </a:lnTo>
                  <a:lnTo>
                    <a:pt x="15246" y="8013"/>
                  </a:lnTo>
                  <a:lnTo>
                    <a:pt x="15246" y="7623"/>
                  </a:lnTo>
                  <a:lnTo>
                    <a:pt x="15246" y="7623"/>
                  </a:lnTo>
                  <a:lnTo>
                    <a:pt x="15246" y="7234"/>
                  </a:lnTo>
                  <a:lnTo>
                    <a:pt x="15198" y="6844"/>
                  </a:lnTo>
                  <a:lnTo>
                    <a:pt x="15149" y="6454"/>
                  </a:lnTo>
                  <a:lnTo>
                    <a:pt x="15100" y="6089"/>
                  </a:lnTo>
                  <a:lnTo>
                    <a:pt x="15003" y="5724"/>
                  </a:lnTo>
                  <a:lnTo>
                    <a:pt x="14905" y="5358"/>
                  </a:lnTo>
                  <a:lnTo>
                    <a:pt x="14783" y="4993"/>
                  </a:lnTo>
                  <a:lnTo>
                    <a:pt x="14637" y="4652"/>
                  </a:lnTo>
                  <a:lnTo>
                    <a:pt x="14491" y="4311"/>
                  </a:lnTo>
                  <a:lnTo>
                    <a:pt x="14321" y="3995"/>
                  </a:lnTo>
                  <a:lnTo>
                    <a:pt x="14150" y="3678"/>
                  </a:lnTo>
                  <a:lnTo>
                    <a:pt x="13955" y="3361"/>
                  </a:lnTo>
                  <a:lnTo>
                    <a:pt x="13736" y="3069"/>
                  </a:lnTo>
                  <a:lnTo>
                    <a:pt x="13517" y="2777"/>
                  </a:lnTo>
                  <a:lnTo>
                    <a:pt x="13273" y="2509"/>
                  </a:lnTo>
                  <a:lnTo>
                    <a:pt x="13006" y="2241"/>
                  </a:lnTo>
                  <a:lnTo>
                    <a:pt x="12738" y="1973"/>
                  </a:lnTo>
                  <a:lnTo>
                    <a:pt x="12470" y="1730"/>
                  </a:lnTo>
                  <a:lnTo>
                    <a:pt x="12178" y="1510"/>
                  </a:lnTo>
                  <a:lnTo>
                    <a:pt x="11885" y="1291"/>
                  </a:lnTo>
                  <a:lnTo>
                    <a:pt x="11569" y="1096"/>
                  </a:lnTo>
                  <a:lnTo>
                    <a:pt x="11252" y="926"/>
                  </a:lnTo>
                  <a:lnTo>
                    <a:pt x="10935" y="755"/>
                  </a:lnTo>
                  <a:lnTo>
                    <a:pt x="10594" y="609"/>
                  </a:lnTo>
                  <a:lnTo>
                    <a:pt x="10253" y="463"/>
                  </a:lnTo>
                  <a:lnTo>
                    <a:pt x="9888" y="341"/>
                  </a:lnTo>
                  <a:lnTo>
                    <a:pt x="9523" y="244"/>
                  </a:lnTo>
                  <a:lnTo>
                    <a:pt x="9158" y="147"/>
                  </a:lnTo>
                  <a:lnTo>
                    <a:pt x="8792" y="98"/>
                  </a:lnTo>
                  <a:lnTo>
                    <a:pt x="8403" y="49"/>
                  </a:lnTo>
                  <a:lnTo>
                    <a:pt x="8013" y="0"/>
                  </a:lnTo>
                  <a:lnTo>
                    <a:pt x="7623" y="0"/>
                  </a:lnTo>
                  <a:lnTo>
                    <a:pt x="7623"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32" name="Google Shape;832;p48"/>
            <p:cNvSpPr/>
            <p:nvPr/>
          </p:nvSpPr>
          <p:spPr>
            <a:xfrm>
              <a:off x="1525475" y="2503125"/>
              <a:ext cx="43875" cy="47525"/>
            </a:xfrm>
            <a:custGeom>
              <a:avLst/>
              <a:gdLst/>
              <a:ahLst/>
              <a:cxnLst/>
              <a:rect l="l" t="t" r="r" b="b"/>
              <a:pathLst>
                <a:path w="1755" h="1901" fill="none" extrusionOk="0">
                  <a:moveTo>
                    <a:pt x="878" y="0"/>
                  </a:moveTo>
                  <a:lnTo>
                    <a:pt x="878" y="0"/>
                  </a:lnTo>
                  <a:lnTo>
                    <a:pt x="1048" y="25"/>
                  </a:lnTo>
                  <a:lnTo>
                    <a:pt x="1219"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9" y="1827"/>
                  </a:lnTo>
                  <a:lnTo>
                    <a:pt x="1048" y="1876"/>
                  </a:lnTo>
                  <a:lnTo>
                    <a:pt x="878" y="1900"/>
                  </a:lnTo>
                  <a:lnTo>
                    <a:pt x="878" y="1900"/>
                  </a:lnTo>
                  <a:lnTo>
                    <a:pt x="707" y="1876"/>
                  </a:lnTo>
                  <a:lnTo>
                    <a:pt x="537" y="1827"/>
                  </a:lnTo>
                  <a:lnTo>
                    <a:pt x="390"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0" y="171"/>
                  </a:lnTo>
                  <a:lnTo>
                    <a:pt x="537" y="73"/>
                  </a:lnTo>
                  <a:lnTo>
                    <a:pt x="707" y="25"/>
                  </a:lnTo>
                  <a:lnTo>
                    <a:pt x="878" y="0"/>
                  </a:lnTo>
                  <a:lnTo>
                    <a:pt x="878"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33" name="Google Shape;833;p48"/>
            <p:cNvSpPr/>
            <p:nvPr/>
          </p:nvSpPr>
          <p:spPr>
            <a:xfrm>
              <a:off x="1369600" y="2503125"/>
              <a:ext cx="43875" cy="47525"/>
            </a:xfrm>
            <a:custGeom>
              <a:avLst/>
              <a:gdLst/>
              <a:ahLst/>
              <a:cxnLst/>
              <a:rect l="l" t="t" r="r" b="b"/>
              <a:pathLst>
                <a:path w="1755" h="1901" fill="none" extrusionOk="0">
                  <a:moveTo>
                    <a:pt x="878" y="0"/>
                  </a:moveTo>
                  <a:lnTo>
                    <a:pt x="878" y="0"/>
                  </a:lnTo>
                  <a:lnTo>
                    <a:pt x="1048" y="25"/>
                  </a:lnTo>
                  <a:lnTo>
                    <a:pt x="1219"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9" y="1827"/>
                  </a:lnTo>
                  <a:lnTo>
                    <a:pt x="1048" y="1876"/>
                  </a:lnTo>
                  <a:lnTo>
                    <a:pt x="878" y="1900"/>
                  </a:lnTo>
                  <a:lnTo>
                    <a:pt x="878" y="1900"/>
                  </a:lnTo>
                  <a:lnTo>
                    <a:pt x="707" y="1876"/>
                  </a:lnTo>
                  <a:lnTo>
                    <a:pt x="537" y="1827"/>
                  </a:lnTo>
                  <a:lnTo>
                    <a:pt x="391"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1" y="171"/>
                  </a:lnTo>
                  <a:lnTo>
                    <a:pt x="537" y="73"/>
                  </a:lnTo>
                  <a:lnTo>
                    <a:pt x="707" y="25"/>
                  </a:lnTo>
                  <a:lnTo>
                    <a:pt x="878" y="0"/>
                  </a:lnTo>
                  <a:lnTo>
                    <a:pt x="878"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34" name="Google Shape;834;p48"/>
            <p:cNvSpPr/>
            <p:nvPr/>
          </p:nvSpPr>
          <p:spPr>
            <a:xfrm>
              <a:off x="1369600" y="2604200"/>
              <a:ext cx="199750" cy="40825"/>
            </a:xfrm>
            <a:custGeom>
              <a:avLst/>
              <a:gdLst/>
              <a:ahLst/>
              <a:cxnLst/>
              <a:rect l="l" t="t" r="r" b="b"/>
              <a:pathLst>
                <a:path w="7990" h="1633" fill="none" extrusionOk="0">
                  <a:moveTo>
                    <a:pt x="7989" y="0"/>
                  </a:moveTo>
                  <a:lnTo>
                    <a:pt x="7989" y="0"/>
                  </a:lnTo>
                  <a:lnTo>
                    <a:pt x="7575" y="366"/>
                  </a:lnTo>
                  <a:lnTo>
                    <a:pt x="7137" y="707"/>
                  </a:lnTo>
                  <a:lnTo>
                    <a:pt x="6650" y="975"/>
                  </a:lnTo>
                  <a:lnTo>
                    <a:pt x="6163" y="1218"/>
                  </a:lnTo>
                  <a:lnTo>
                    <a:pt x="5627" y="1389"/>
                  </a:lnTo>
                  <a:lnTo>
                    <a:pt x="5115" y="1535"/>
                  </a:lnTo>
                  <a:lnTo>
                    <a:pt x="4555" y="1608"/>
                  </a:lnTo>
                  <a:lnTo>
                    <a:pt x="3995" y="1632"/>
                  </a:lnTo>
                  <a:lnTo>
                    <a:pt x="3995" y="1632"/>
                  </a:lnTo>
                  <a:lnTo>
                    <a:pt x="3435" y="1608"/>
                  </a:lnTo>
                  <a:lnTo>
                    <a:pt x="2875" y="1535"/>
                  </a:lnTo>
                  <a:lnTo>
                    <a:pt x="2363" y="1389"/>
                  </a:lnTo>
                  <a:lnTo>
                    <a:pt x="1828" y="1218"/>
                  </a:lnTo>
                  <a:lnTo>
                    <a:pt x="1340" y="975"/>
                  </a:lnTo>
                  <a:lnTo>
                    <a:pt x="853" y="707"/>
                  </a:lnTo>
                  <a:lnTo>
                    <a:pt x="415" y="366"/>
                  </a:lnTo>
                  <a:lnTo>
                    <a:pt x="1"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35" name="Google Shape;835;p48"/>
          <p:cNvGrpSpPr/>
          <p:nvPr/>
        </p:nvGrpSpPr>
        <p:grpSpPr>
          <a:xfrm>
            <a:off x="1568720" y="2160641"/>
            <a:ext cx="320399" cy="320378"/>
            <a:chOff x="1951075" y="2333250"/>
            <a:chExt cx="381200" cy="381175"/>
          </a:xfrm>
        </p:grpSpPr>
        <p:sp>
          <p:nvSpPr>
            <p:cNvPr id="836" name="Google Shape;836;p48"/>
            <p:cNvSpPr/>
            <p:nvPr/>
          </p:nvSpPr>
          <p:spPr>
            <a:xfrm>
              <a:off x="1951075" y="2333250"/>
              <a:ext cx="381200" cy="381175"/>
            </a:xfrm>
            <a:custGeom>
              <a:avLst/>
              <a:gdLst/>
              <a:ahLst/>
              <a:cxnLst/>
              <a:rect l="l" t="t" r="r" b="b"/>
              <a:pathLst>
                <a:path w="15248" h="15247" fill="none" extrusionOk="0">
                  <a:moveTo>
                    <a:pt x="7624" y="0"/>
                  </a:moveTo>
                  <a:lnTo>
                    <a:pt x="7624" y="0"/>
                  </a:lnTo>
                  <a:lnTo>
                    <a:pt x="7234" y="0"/>
                  </a:lnTo>
                  <a:lnTo>
                    <a:pt x="6845" y="49"/>
                  </a:lnTo>
                  <a:lnTo>
                    <a:pt x="6455" y="98"/>
                  </a:lnTo>
                  <a:lnTo>
                    <a:pt x="6090" y="147"/>
                  </a:lnTo>
                  <a:lnTo>
                    <a:pt x="5724" y="244"/>
                  </a:lnTo>
                  <a:lnTo>
                    <a:pt x="5359" y="341"/>
                  </a:lnTo>
                  <a:lnTo>
                    <a:pt x="4994" y="463"/>
                  </a:lnTo>
                  <a:lnTo>
                    <a:pt x="4653" y="609"/>
                  </a:lnTo>
                  <a:lnTo>
                    <a:pt x="4312" y="755"/>
                  </a:lnTo>
                  <a:lnTo>
                    <a:pt x="3995" y="926"/>
                  </a:lnTo>
                  <a:lnTo>
                    <a:pt x="3678" y="1096"/>
                  </a:lnTo>
                  <a:lnTo>
                    <a:pt x="3362" y="1291"/>
                  </a:lnTo>
                  <a:lnTo>
                    <a:pt x="3070" y="1510"/>
                  </a:lnTo>
                  <a:lnTo>
                    <a:pt x="2777" y="1730"/>
                  </a:lnTo>
                  <a:lnTo>
                    <a:pt x="2509" y="1973"/>
                  </a:lnTo>
                  <a:lnTo>
                    <a:pt x="2242" y="2241"/>
                  </a:lnTo>
                  <a:lnTo>
                    <a:pt x="1974" y="2509"/>
                  </a:lnTo>
                  <a:lnTo>
                    <a:pt x="1730" y="2777"/>
                  </a:lnTo>
                  <a:lnTo>
                    <a:pt x="1511" y="3069"/>
                  </a:lnTo>
                  <a:lnTo>
                    <a:pt x="1292" y="3361"/>
                  </a:lnTo>
                  <a:lnTo>
                    <a:pt x="1097" y="3678"/>
                  </a:lnTo>
                  <a:lnTo>
                    <a:pt x="926" y="3995"/>
                  </a:lnTo>
                  <a:lnTo>
                    <a:pt x="756" y="4311"/>
                  </a:lnTo>
                  <a:lnTo>
                    <a:pt x="610" y="4652"/>
                  </a:lnTo>
                  <a:lnTo>
                    <a:pt x="464" y="4993"/>
                  </a:lnTo>
                  <a:lnTo>
                    <a:pt x="342" y="5358"/>
                  </a:lnTo>
                  <a:lnTo>
                    <a:pt x="244" y="5724"/>
                  </a:lnTo>
                  <a:lnTo>
                    <a:pt x="147" y="6089"/>
                  </a:lnTo>
                  <a:lnTo>
                    <a:pt x="98" y="6454"/>
                  </a:lnTo>
                  <a:lnTo>
                    <a:pt x="50" y="6844"/>
                  </a:lnTo>
                  <a:lnTo>
                    <a:pt x="1" y="7234"/>
                  </a:lnTo>
                  <a:lnTo>
                    <a:pt x="1" y="7623"/>
                  </a:lnTo>
                  <a:lnTo>
                    <a:pt x="1" y="7623"/>
                  </a:lnTo>
                  <a:lnTo>
                    <a:pt x="1" y="8013"/>
                  </a:lnTo>
                  <a:lnTo>
                    <a:pt x="50" y="8403"/>
                  </a:lnTo>
                  <a:lnTo>
                    <a:pt x="98" y="8793"/>
                  </a:lnTo>
                  <a:lnTo>
                    <a:pt x="147" y="9158"/>
                  </a:lnTo>
                  <a:lnTo>
                    <a:pt x="244" y="9523"/>
                  </a:lnTo>
                  <a:lnTo>
                    <a:pt x="342" y="9889"/>
                  </a:lnTo>
                  <a:lnTo>
                    <a:pt x="464" y="10254"/>
                  </a:lnTo>
                  <a:lnTo>
                    <a:pt x="610" y="10595"/>
                  </a:lnTo>
                  <a:lnTo>
                    <a:pt x="756" y="10936"/>
                  </a:lnTo>
                  <a:lnTo>
                    <a:pt x="926" y="11252"/>
                  </a:lnTo>
                  <a:lnTo>
                    <a:pt x="1097" y="11569"/>
                  </a:lnTo>
                  <a:lnTo>
                    <a:pt x="1292" y="11886"/>
                  </a:lnTo>
                  <a:lnTo>
                    <a:pt x="1511" y="12178"/>
                  </a:lnTo>
                  <a:lnTo>
                    <a:pt x="1730" y="12470"/>
                  </a:lnTo>
                  <a:lnTo>
                    <a:pt x="1974" y="12738"/>
                  </a:lnTo>
                  <a:lnTo>
                    <a:pt x="2242" y="13006"/>
                  </a:lnTo>
                  <a:lnTo>
                    <a:pt x="2509" y="13274"/>
                  </a:lnTo>
                  <a:lnTo>
                    <a:pt x="2777" y="13517"/>
                  </a:lnTo>
                  <a:lnTo>
                    <a:pt x="3070" y="13737"/>
                  </a:lnTo>
                  <a:lnTo>
                    <a:pt x="3362" y="13956"/>
                  </a:lnTo>
                  <a:lnTo>
                    <a:pt x="3678" y="14151"/>
                  </a:lnTo>
                  <a:lnTo>
                    <a:pt x="3995" y="14321"/>
                  </a:lnTo>
                  <a:lnTo>
                    <a:pt x="4312" y="14492"/>
                  </a:lnTo>
                  <a:lnTo>
                    <a:pt x="4653" y="14638"/>
                  </a:lnTo>
                  <a:lnTo>
                    <a:pt x="4994" y="14784"/>
                  </a:lnTo>
                  <a:lnTo>
                    <a:pt x="5359" y="14906"/>
                  </a:lnTo>
                  <a:lnTo>
                    <a:pt x="5724" y="15003"/>
                  </a:lnTo>
                  <a:lnTo>
                    <a:pt x="6090" y="15100"/>
                  </a:lnTo>
                  <a:lnTo>
                    <a:pt x="6455" y="15149"/>
                  </a:lnTo>
                  <a:lnTo>
                    <a:pt x="6845" y="15198"/>
                  </a:lnTo>
                  <a:lnTo>
                    <a:pt x="7234" y="15247"/>
                  </a:lnTo>
                  <a:lnTo>
                    <a:pt x="7624" y="15247"/>
                  </a:lnTo>
                  <a:lnTo>
                    <a:pt x="7624" y="15247"/>
                  </a:lnTo>
                  <a:lnTo>
                    <a:pt x="8014" y="15247"/>
                  </a:lnTo>
                  <a:lnTo>
                    <a:pt x="8403" y="15198"/>
                  </a:lnTo>
                  <a:lnTo>
                    <a:pt x="8793" y="15149"/>
                  </a:lnTo>
                  <a:lnTo>
                    <a:pt x="9158" y="15100"/>
                  </a:lnTo>
                  <a:lnTo>
                    <a:pt x="9524" y="15003"/>
                  </a:lnTo>
                  <a:lnTo>
                    <a:pt x="9889" y="14906"/>
                  </a:lnTo>
                  <a:lnTo>
                    <a:pt x="10254" y="14784"/>
                  </a:lnTo>
                  <a:lnTo>
                    <a:pt x="10595" y="14638"/>
                  </a:lnTo>
                  <a:lnTo>
                    <a:pt x="10936" y="14492"/>
                  </a:lnTo>
                  <a:lnTo>
                    <a:pt x="11253" y="14321"/>
                  </a:lnTo>
                  <a:lnTo>
                    <a:pt x="11569" y="14151"/>
                  </a:lnTo>
                  <a:lnTo>
                    <a:pt x="11886" y="13956"/>
                  </a:lnTo>
                  <a:lnTo>
                    <a:pt x="12178" y="13737"/>
                  </a:lnTo>
                  <a:lnTo>
                    <a:pt x="12471" y="13517"/>
                  </a:lnTo>
                  <a:lnTo>
                    <a:pt x="12739" y="13274"/>
                  </a:lnTo>
                  <a:lnTo>
                    <a:pt x="13006" y="13006"/>
                  </a:lnTo>
                  <a:lnTo>
                    <a:pt x="13274" y="12738"/>
                  </a:lnTo>
                  <a:lnTo>
                    <a:pt x="13518" y="12470"/>
                  </a:lnTo>
                  <a:lnTo>
                    <a:pt x="13737" y="12178"/>
                  </a:lnTo>
                  <a:lnTo>
                    <a:pt x="13956" y="11886"/>
                  </a:lnTo>
                  <a:lnTo>
                    <a:pt x="14151" y="11569"/>
                  </a:lnTo>
                  <a:lnTo>
                    <a:pt x="14322" y="11252"/>
                  </a:lnTo>
                  <a:lnTo>
                    <a:pt x="14492" y="10936"/>
                  </a:lnTo>
                  <a:lnTo>
                    <a:pt x="14638" y="10595"/>
                  </a:lnTo>
                  <a:lnTo>
                    <a:pt x="14784" y="10254"/>
                  </a:lnTo>
                  <a:lnTo>
                    <a:pt x="14906" y="9889"/>
                  </a:lnTo>
                  <a:lnTo>
                    <a:pt x="15004" y="9523"/>
                  </a:lnTo>
                  <a:lnTo>
                    <a:pt x="15101" y="9158"/>
                  </a:lnTo>
                  <a:lnTo>
                    <a:pt x="15150" y="8793"/>
                  </a:lnTo>
                  <a:lnTo>
                    <a:pt x="15198" y="8403"/>
                  </a:lnTo>
                  <a:lnTo>
                    <a:pt x="15247" y="8013"/>
                  </a:lnTo>
                  <a:lnTo>
                    <a:pt x="15247" y="7623"/>
                  </a:lnTo>
                  <a:lnTo>
                    <a:pt x="15247" y="7623"/>
                  </a:lnTo>
                  <a:lnTo>
                    <a:pt x="15247" y="7234"/>
                  </a:lnTo>
                  <a:lnTo>
                    <a:pt x="15198" y="6844"/>
                  </a:lnTo>
                  <a:lnTo>
                    <a:pt x="15150" y="6454"/>
                  </a:lnTo>
                  <a:lnTo>
                    <a:pt x="15101" y="6089"/>
                  </a:lnTo>
                  <a:lnTo>
                    <a:pt x="15004" y="5724"/>
                  </a:lnTo>
                  <a:lnTo>
                    <a:pt x="14906" y="5358"/>
                  </a:lnTo>
                  <a:lnTo>
                    <a:pt x="14784" y="4993"/>
                  </a:lnTo>
                  <a:lnTo>
                    <a:pt x="14638" y="4652"/>
                  </a:lnTo>
                  <a:lnTo>
                    <a:pt x="14492" y="4311"/>
                  </a:lnTo>
                  <a:lnTo>
                    <a:pt x="14322" y="3995"/>
                  </a:lnTo>
                  <a:lnTo>
                    <a:pt x="14151" y="3678"/>
                  </a:lnTo>
                  <a:lnTo>
                    <a:pt x="13956" y="3361"/>
                  </a:lnTo>
                  <a:lnTo>
                    <a:pt x="13737" y="3069"/>
                  </a:lnTo>
                  <a:lnTo>
                    <a:pt x="13518" y="2777"/>
                  </a:lnTo>
                  <a:lnTo>
                    <a:pt x="13274" y="2509"/>
                  </a:lnTo>
                  <a:lnTo>
                    <a:pt x="13006" y="2241"/>
                  </a:lnTo>
                  <a:lnTo>
                    <a:pt x="12739" y="1973"/>
                  </a:lnTo>
                  <a:lnTo>
                    <a:pt x="12471" y="1730"/>
                  </a:lnTo>
                  <a:lnTo>
                    <a:pt x="12178" y="1510"/>
                  </a:lnTo>
                  <a:lnTo>
                    <a:pt x="11886" y="1291"/>
                  </a:lnTo>
                  <a:lnTo>
                    <a:pt x="11569" y="1096"/>
                  </a:lnTo>
                  <a:lnTo>
                    <a:pt x="11253" y="926"/>
                  </a:lnTo>
                  <a:lnTo>
                    <a:pt x="10936" y="755"/>
                  </a:lnTo>
                  <a:lnTo>
                    <a:pt x="10595" y="609"/>
                  </a:lnTo>
                  <a:lnTo>
                    <a:pt x="10254" y="463"/>
                  </a:lnTo>
                  <a:lnTo>
                    <a:pt x="9889" y="341"/>
                  </a:lnTo>
                  <a:lnTo>
                    <a:pt x="9524" y="244"/>
                  </a:lnTo>
                  <a:lnTo>
                    <a:pt x="9158" y="147"/>
                  </a:lnTo>
                  <a:lnTo>
                    <a:pt x="8793" y="98"/>
                  </a:lnTo>
                  <a:lnTo>
                    <a:pt x="8403" y="49"/>
                  </a:lnTo>
                  <a:lnTo>
                    <a:pt x="8014" y="0"/>
                  </a:lnTo>
                  <a:lnTo>
                    <a:pt x="7624" y="0"/>
                  </a:lnTo>
                  <a:lnTo>
                    <a:pt x="7624"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37" name="Google Shape;837;p48"/>
            <p:cNvSpPr/>
            <p:nvPr/>
          </p:nvSpPr>
          <p:spPr>
            <a:xfrm>
              <a:off x="2197675" y="2503125"/>
              <a:ext cx="43875" cy="47525"/>
            </a:xfrm>
            <a:custGeom>
              <a:avLst/>
              <a:gdLst/>
              <a:ahLst/>
              <a:cxnLst/>
              <a:rect l="l" t="t" r="r" b="b"/>
              <a:pathLst>
                <a:path w="1755" h="1901" fill="none" extrusionOk="0">
                  <a:moveTo>
                    <a:pt x="877" y="0"/>
                  </a:moveTo>
                  <a:lnTo>
                    <a:pt x="877" y="0"/>
                  </a:lnTo>
                  <a:lnTo>
                    <a:pt x="1048" y="25"/>
                  </a:lnTo>
                  <a:lnTo>
                    <a:pt x="1218"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8" y="1827"/>
                  </a:lnTo>
                  <a:lnTo>
                    <a:pt x="1048" y="1876"/>
                  </a:lnTo>
                  <a:lnTo>
                    <a:pt x="877" y="1900"/>
                  </a:lnTo>
                  <a:lnTo>
                    <a:pt x="877" y="1900"/>
                  </a:lnTo>
                  <a:lnTo>
                    <a:pt x="707" y="1876"/>
                  </a:lnTo>
                  <a:lnTo>
                    <a:pt x="536" y="1827"/>
                  </a:lnTo>
                  <a:lnTo>
                    <a:pt x="390"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0" y="171"/>
                  </a:lnTo>
                  <a:lnTo>
                    <a:pt x="536" y="73"/>
                  </a:lnTo>
                  <a:lnTo>
                    <a:pt x="707" y="25"/>
                  </a:lnTo>
                  <a:lnTo>
                    <a:pt x="877" y="0"/>
                  </a:lnTo>
                  <a:lnTo>
                    <a:pt x="877"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38" name="Google Shape;838;p48"/>
            <p:cNvSpPr/>
            <p:nvPr/>
          </p:nvSpPr>
          <p:spPr>
            <a:xfrm>
              <a:off x="2041800" y="2503125"/>
              <a:ext cx="43875" cy="47525"/>
            </a:xfrm>
            <a:custGeom>
              <a:avLst/>
              <a:gdLst/>
              <a:ahLst/>
              <a:cxnLst/>
              <a:rect l="l" t="t" r="r" b="b"/>
              <a:pathLst>
                <a:path w="1755" h="1901" fill="none" extrusionOk="0">
                  <a:moveTo>
                    <a:pt x="878" y="0"/>
                  </a:moveTo>
                  <a:lnTo>
                    <a:pt x="878" y="0"/>
                  </a:lnTo>
                  <a:lnTo>
                    <a:pt x="1048" y="25"/>
                  </a:lnTo>
                  <a:lnTo>
                    <a:pt x="1219"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9" y="1827"/>
                  </a:lnTo>
                  <a:lnTo>
                    <a:pt x="1048" y="1876"/>
                  </a:lnTo>
                  <a:lnTo>
                    <a:pt x="878" y="1900"/>
                  </a:lnTo>
                  <a:lnTo>
                    <a:pt x="878" y="1900"/>
                  </a:lnTo>
                  <a:lnTo>
                    <a:pt x="707" y="1876"/>
                  </a:lnTo>
                  <a:lnTo>
                    <a:pt x="537" y="1827"/>
                  </a:lnTo>
                  <a:lnTo>
                    <a:pt x="390"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0" y="171"/>
                  </a:lnTo>
                  <a:lnTo>
                    <a:pt x="537" y="73"/>
                  </a:lnTo>
                  <a:lnTo>
                    <a:pt x="707" y="25"/>
                  </a:lnTo>
                  <a:lnTo>
                    <a:pt x="878" y="0"/>
                  </a:lnTo>
                  <a:lnTo>
                    <a:pt x="878"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39" name="Google Shape;839;p48"/>
            <p:cNvSpPr/>
            <p:nvPr/>
          </p:nvSpPr>
          <p:spPr>
            <a:xfrm>
              <a:off x="2041800" y="2584100"/>
              <a:ext cx="199750" cy="41425"/>
            </a:xfrm>
            <a:custGeom>
              <a:avLst/>
              <a:gdLst/>
              <a:ahLst/>
              <a:cxnLst/>
              <a:rect l="l" t="t" r="r" b="b"/>
              <a:pathLst>
                <a:path w="7990" h="1657" fill="none" extrusionOk="0">
                  <a:moveTo>
                    <a:pt x="1" y="1657"/>
                  </a:moveTo>
                  <a:lnTo>
                    <a:pt x="1" y="1657"/>
                  </a:lnTo>
                  <a:lnTo>
                    <a:pt x="415" y="1291"/>
                  </a:lnTo>
                  <a:lnTo>
                    <a:pt x="853" y="950"/>
                  </a:lnTo>
                  <a:lnTo>
                    <a:pt x="1340" y="683"/>
                  </a:lnTo>
                  <a:lnTo>
                    <a:pt x="1827" y="439"/>
                  </a:lnTo>
                  <a:lnTo>
                    <a:pt x="2363" y="244"/>
                  </a:lnTo>
                  <a:lnTo>
                    <a:pt x="2875" y="122"/>
                  </a:lnTo>
                  <a:lnTo>
                    <a:pt x="3435" y="49"/>
                  </a:lnTo>
                  <a:lnTo>
                    <a:pt x="3995" y="1"/>
                  </a:lnTo>
                  <a:lnTo>
                    <a:pt x="3995" y="1"/>
                  </a:lnTo>
                  <a:lnTo>
                    <a:pt x="4555" y="49"/>
                  </a:lnTo>
                  <a:lnTo>
                    <a:pt x="5115" y="122"/>
                  </a:lnTo>
                  <a:lnTo>
                    <a:pt x="5627" y="244"/>
                  </a:lnTo>
                  <a:lnTo>
                    <a:pt x="6163" y="439"/>
                  </a:lnTo>
                  <a:lnTo>
                    <a:pt x="6650" y="683"/>
                  </a:lnTo>
                  <a:lnTo>
                    <a:pt x="7137" y="950"/>
                  </a:lnTo>
                  <a:lnTo>
                    <a:pt x="7575" y="1291"/>
                  </a:lnTo>
                  <a:lnTo>
                    <a:pt x="7989" y="1657"/>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40" name="Google Shape;840;p48"/>
          <p:cNvGrpSpPr/>
          <p:nvPr/>
        </p:nvGrpSpPr>
        <p:grpSpPr>
          <a:xfrm>
            <a:off x="2133704" y="2160641"/>
            <a:ext cx="320378" cy="320378"/>
            <a:chOff x="2623275" y="2333250"/>
            <a:chExt cx="381175" cy="381175"/>
          </a:xfrm>
        </p:grpSpPr>
        <p:sp>
          <p:nvSpPr>
            <p:cNvPr id="841" name="Google Shape;841;p48"/>
            <p:cNvSpPr/>
            <p:nvPr/>
          </p:nvSpPr>
          <p:spPr>
            <a:xfrm>
              <a:off x="2623275" y="2333250"/>
              <a:ext cx="381175" cy="381175"/>
            </a:xfrm>
            <a:custGeom>
              <a:avLst/>
              <a:gdLst/>
              <a:ahLst/>
              <a:cxnLst/>
              <a:rect l="l" t="t" r="r" b="b"/>
              <a:pathLst>
                <a:path w="15247" h="15247" fill="none" extrusionOk="0">
                  <a:moveTo>
                    <a:pt x="7624" y="0"/>
                  </a:moveTo>
                  <a:lnTo>
                    <a:pt x="7624" y="0"/>
                  </a:lnTo>
                  <a:lnTo>
                    <a:pt x="7234" y="0"/>
                  </a:lnTo>
                  <a:lnTo>
                    <a:pt x="6844" y="49"/>
                  </a:lnTo>
                  <a:lnTo>
                    <a:pt x="6455" y="98"/>
                  </a:lnTo>
                  <a:lnTo>
                    <a:pt x="6089" y="147"/>
                  </a:lnTo>
                  <a:lnTo>
                    <a:pt x="5724" y="244"/>
                  </a:lnTo>
                  <a:lnTo>
                    <a:pt x="5359" y="341"/>
                  </a:lnTo>
                  <a:lnTo>
                    <a:pt x="4994" y="463"/>
                  </a:lnTo>
                  <a:lnTo>
                    <a:pt x="4653" y="609"/>
                  </a:lnTo>
                  <a:lnTo>
                    <a:pt x="4312" y="755"/>
                  </a:lnTo>
                  <a:lnTo>
                    <a:pt x="3995" y="926"/>
                  </a:lnTo>
                  <a:lnTo>
                    <a:pt x="3678" y="1096"/>
                  </a:lnTo>
                  <a:lnTo>
                    <a:pt x="3362" y="1291"/>
                  </a:lnTo>
                  <a:lnTo>
                    <a:pt x="3069" y="1510"/>
                  </a:lnTo>
                  <a:lnTo>
                    <a:pt x="2777" y="1730"/>
                  </a:lnTo>
                  <a:lnTo>
                    <a:pt x="2509" y="1973"/>
                  </a:lnTo>
                  <a:lnTo>
                    <a:pt x="2241" y="2241"/>
                  </a:lnTo>
                  <a:lnTo>
                    <a:pt x="1973" y="2509"/>
                  </a:lnTo>
                  <a:lnTo>
                    <a:pt x="1730" y="2777"/>
                  </a:lnTo>
                  <a:lnTo>
                    <a:pt x="1511" y="3069"/>
                  </a:lnTo>
                  <a:lnTo>
                    <a:pt x="1292" y="3361"/>
                  </a:lnTo>
                  <a:lnTo>
                    <a:pt x="1097" y="3678"/>
                  </a:lnTo>
                  <a:lnTo>
                    <a:pt x="926" y="3995"/>
                  </a:lnTo>
                  <a:lnTo>
                    <a:pt x="756" y="4311"/>
                  </a:lnTo>
                  <a:lnTo>
                    <a:pt x="610" y="4652"/>
                  </a:lnTo>
                  <a:lnTo>
                    <a:pt x="463" y="4993"/>
                  </a:lnTo>
                  <a:lnTo>
                    <a:pt x="342" y="5358"/>
                  </a:lnTo>
                  <a:lnTo>
                    <a:pt x="244" y="5724"/>
                  </a:lnTo>
                  <a:lnTo>
                    <a:pt x="147" y="6089"/>
                  </a:lnTo>
                  <a:lnTo>
                    <a:pt x="98" y="6454"/>
                  </a:lnTo>
                  <a:lnTo>
                    <a:pt x="49" y="6844"/>
                  </a:lnTo>
                  <a:lnTo>
                    <a:pt x="1" y="7234"/>
                  </a:lnTo>
                  <a:lnTo>
                    <a:pt x="1" y="7623"/>
                  </a:lnTo>
                  <a:lnTo>
                    <a:pt x="1" y="7623"/>
                  </a:lnTo>
                  <a:lnTo>
                    <a:pt x="1" y="8013"/>
                  </a:lnTo>
                  <a:lnTo>
                    <a:pt x="49" y="8403"/>
                  </a:lnTo>
                  <a:lnTo>
                    <a:pt x="98" y="8793"/>
                  </a:lnTo>
                  <a:lnTo>
                    <a:pt x="147" y="9158"/>
                  </a:lnTo>
                  <a:lnTo>
                    <a:pt x="244" y="9523"/>
                  </a:lnTo>
                  <a:lnTo>
                    <a:pt x="342" y="9889"/>
                  </a:lnTo>
                  <a:lnTo>
                    <a:pt x="463" y="10254"/>
                  </a:lnTo>
                  <a:lnTo>
                    <a:pt x="610" y="10595"/>
                  </a:lnTo>
                  <a:lnTo>
                    <a:pt x="756" y="10936"/>
                  </a:lnTo>
                  <a:lnTo>
                    <a:pt x="926" y="11252"/>
                  </a:lnTo>
                  <a:lnTo>
                    <a:pt x="1097" y="11569"/>
                  </a:lnTo>
                  <a:lnTo>
                    <a:pt x="1292" y="11886"/>
                  </a:lnTo>
                  <a:lnTo>
                    <a:pt x="1511" y="12178"/>
                  </a:lnTo>
                  <a:lnTo>
                    <a:pt x="1730" y="12470"/>
                  </a:lnTo>
                  <a:lnTo>
                    <a:pt x="1973" y="12738"/>
                  </a:lnTo>
                  <a:lnTo>
                    <a:pt x="2241" y="13006"/>
                  </a:lnTo>
                  <a:lnTo>
                    <a:pt x="2509" y="13274"/>
                  </a:lnTo>
                  <a:lnTo>
                    <a:pt x="2777" y="13517"/>
                  </a:lnTo>
                  <a:lnTo>
                    <a:pt x="3069" y="13737"/>
                  </a:lnTo>
                  <a:lnTo>
                    <a:pt x="3362" y="13956"/>
                  </a:lnTo>
                  <a:lnTo>
                    <a:pt x="3678" y="14151"/>
                  </a:lnTo>
                  <a:lnTo>
                    <a:pt x="3995" y="14321"/>
                  </a:lnTo>
                  <a:lnTo>
                    <a:pt x="4312" y="14492"/>
                  </a:lnTo>
                  <a:lnTo>
                    <a:pt x="4653" y="14638"/>
                  </a:lnTo>
                  <a:lnTo>
                    <a:pt x="4994" y="14784"/>
                  </a:lnTo>
                  <a:lnTo>
                    <a:pt x="5359" y="14906"/>
                  </a:lnTo>
                  <a:lnTo>
                    <a:pt x="5724" y="15003"/>
                  </a:lnTo>
                  <a:lnTo>
                    <a:pt x="6089" y="15100"/>
                  </a:lnTo>
                  <a:lnTo>
                    <a:pt x="6455" y="15149"/>
                  </a:lnTo>
                  <a:lnTo>
                    <a:pt x="6844" y="15198"/>
                  </a:lnTo>
                  <a:lnTo>
                    <a:pt x="7234" y="15247"/>
                  </a:lnTo>
                  <a:lnTo>
                    <a:pt x="7624" y="15247"/>
                  </a:lnTo>
                  <a:lnTo>
                    <a:pt x="7624" y="15247"/>
                  </a:lnTo>
                  <a:lnTo>
                    <a:pt x="8014" y="15247"/>
                  </a:lnTo>
                  <a:lnTo>
                    <a:pt x="8403" y="15198"/>
                  </a:lnTo>
                  <a:lnTo>
                    <a:pt x="8793" y="15149"/>
                  </a:lnTo>
                  <a:lnTo>
                    <a:pt x="9158" y="15100"/>
                  </a:lnTo>
                  <a:lnTo>
                    <a:pt x="9524" y="15003"/>
                  </a:lnTo>
                  <a:lnTo>
                    <a:pt x="9889" y="14906"/>
                  </a:lnTo>
                  <a:lnTo>
                    <a:pt x="10254" y="14784"/>
                  </a:lnTo>
                  <a:lnTo>
                    <a:pt x="10595" y="14638"/>
                  </a:lnTo>
                  <a:lnTo>
                    <a:pt x="10936" y="14492"/>
                  </a:lnTo>
                  <a:lnTo>
                    <a:pt x="11253" y="14321"/>
                  </a:lnTo>
                  <a:lnTo>
                    <a:pt x="11569" y="14151"/>
                  </a:lnTo>
                  <a:lnTo>
                    <a:pt x="11886" y="13956"/>
                  </a:lnTo>
                  <a:lnTo>
                    <a:pt x="12178" y="13737"/>
                  </a:lnTo>
                  <a:lnTo>
                    <a:pt x="12470" y="13517"/>
                  </a:lnTo>
                  <a:lnTo>
                    <a:pt x="12738" y="13274"/>
                  </a:lnTo>
                  <a:lnTo>
                    <a:pt x="13006" y="13006"/>
                  </a:lnTo>
                  <a:lnTo>
                    <a:pt x="13274" y="12738"/>
                  </a:lnTo>
                  <a:lnTo>
                    <a:pt x="13518" y="12470"/>
                  </a:lnTo>
                  <a:lnTo>
                    <a:pt x="13737" y="12178"/>
                  </a:lnTo>
                  <a:lnTo>
                    <a:pt x="13956" y="11886"/>
                  </a:lnTo>
                  <a:lnTo>
                    <a:pt x="14151" y="11569"/>
                  </a:lnTo>
                  <a:lnTo>
                    <a:pt x="14321" y="11252"/>
                  </a:lnTo>
                  <a:lnTo>
                    <a:pt x="14492" y="10936"/>
                  </a:lnTo>
                  <a:lnTo>
                    <a:pt x="14638" y="10595"/>
                  </a:lnTo>
                  <a:lnTo>
                    <a:pt x="14784" y="10254"/>
                  </a:lnTo>
                  <a:lnTo>
                    <a:pt x="14906" y="9889"/>
                  </a:lnTo>
                  <a:lnTo>
                    <a:pt x="15003" y="9523"/>
                  </a:lnTo>
                  <a:lnTo>
                    <a:pt x="15101" y="9158"/>
                  </a:lnTo>
                  <a:lnTo>
                    <a:pt x="15150" y="8793"/>
                  </a:lnTo>
                  <a:lnTo>
                    <a:pt x="15198" y="8403"/>
                  </a:lnTo>
                  <a:lnTo>
                    <a:pt x="15247" y="8013"/>
                  </a:lnTo>
                  <a:lnTo>
                    <a:pt x="15247" y="7623"/>
                  </a:lnTo>
                  <a:lnTo>
                    <a:pt x="15247" y="7623"/>
                  </a:lnTo>
                  <a:lnTo>
                    <a:pt x="15247" y="7234"/>
                  </a:lnTo>
                  <a:lnTo>
                    <a:pt x="15198" y="6844"/>
                  </a:lnTo>
                  <a:lnTo>
                    <a:pt x="15150" y="6454"/>
                  </a:lnTo>
                  <a:lnTo>
                    <a:pt x="15101" y="6089"/>
                  </a:lnTo>
                  <a:lnTo>
                    <a:pt x="15003" y="5724"/>
                  </a:lnTo>
                  <a:lnTo>
                    <a:pt x="14906" y="5358"/>
                  </a:lnTo>
                  <a:lnTo>
                    <a:pt x="14784" y="4993"/>
                  </a:lnTo>
                  <a:lnTo>
                    <a:pt x="14638" y="4652"/>
                  </a:lnTo>
                  <a:lnTo>
                    <a:pt x="14492" y="4311"/>
                  </a:lnTo>
                  <a:lnTo>
                    <a:pt x="14321" y="3995"/>
                  </a:lnTo>
                  <a:lnTo>
                    <a:pt x="14151" y="3678"/>
                  </a:lnTo>
                  <a:lnTo>
                    <a:pt x="13956" y="3361"/>
                  </a:lnTo>
                  <a:lnTo>
                    <a:pt x="13737" y="3069"/>
                  </a:lnTo>
                  <a:lnTo>
                    <a:pt x="13518" y="2777"/>
                  </a:lnTo>
                  <a:lnTo>
                    <a:pt x="13274" y="2509"/>
                  </a:lnTo>
                  <a:lnTo>
                    <a:pt x="13006" y="2241"/>
                  </a:lnTo>
                  <a:lnTo>
                    <a:pt x="12738" y="1973"/>
                  </a:lnTo>
                  <a:lnTo>
                    <a:pt x="12470" y="1730"/>
                  </a:lnTo>
                  <a:lnTo>
                    <a:pt x="12178" y="1510"/>
                  </a:lnTo>
                  <a:lnTo>
                    <a:pt x="11886" y="1291"/>
                  </a:lnTo>
                  <a:lnTo>
                    <a:pt x="11569" y="1096"/>
                  </a:lnTo>
                  <a:lnTo>
                    <a:pt x="11253" y="926"/>
                  </a:lnTo>
                  <a:lnTo>
                    <a:pt x="10936" y="755"/>
                  </a:lnTo>
                  <a:lnTo>
                    <a:pt x="10595" y="609"/>
                  </a:lnTo>
                  <a:lnTo>
                    <a:pt x="10254" y="463"/>
                  </a:lnTo>
                  <a:lnTo>
                    <a:pt x="9889" y="341"/>
                  </a:lnTo>
                  <a:lnTo>
                    <a:pt x="9524" y="244"/>
                  </a:lnTo>
                  <a:lnTo>
                    <a:pt x="9158" y="147"/>
                  </a:lnTo>
                  <a:lnTo>
                    <a:pt x="8793" y="98"/>
                  </a:lnTo>
                  <a:lnTo>
                    <a:pt x="8403" y="49"/>
                  </a:lnTo>
                  <a:lnTo>
                    <a:pt x="8014" y="0"/>
                  </a:lnTo>
                  <a:lnTo>
                    <a:pt x="7624" y="0"/>
                  </a:lnTo>
                  <a:lnTo>
                    <a:pt x="7624"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42" name="Google Shape;842;p48"/>
            <p:cNvSpPr/>
            <p:nvPr/>
          </p:nvSpPr>
          <p:spPr>
            <a:xfrm>
              <a:off x="2869875" y="2503125"/>
              <a:ext cx="43875" cy="47525"/>
            </a:xfrm>
            <a:custGeom>
              <a:avLst/>
              <a:gdLst/>
              <a:ahLst/>
              <a:cxnLst/>
              <a:rect l="l" t="t" r="r" b="b"/>
              <a:pathLst>
                <a:path w="1755" h="1901" fill="none" extrusionOk="0">
                  <a:moveTo>
                    <a:pt x="877" y="0"/>
                  </a:moveTo>
                  <a:lnTo>
                    <a:pt x="877" y="0"/>
                  </a:lnTo>
                  <a:lnTo>
                    <a:pt x="1048" y="25"/>
                  </a:lnTo>
                  <a:lnTo>
                    <a:pt x="1218" y="73"/>
                  </a:lnTo>
                  <a:lnTo>
                    <a:pt x="1364" y="171"/>
                  </a:lnTo>
                  <a:lnTo>
                    <a:pt x="1510" y="268"/>
                  </a:lnTo>
                  <a:lnTo>
                    <a:pt x="1608" y="414"/>
                  </a:lnTo>
                  <a:lnTo>
                    <a:pt x="1681" y="585"/>
                  </a:lnTo>
                  <a:lnTo>
                    <a:pt x="1730" y="755"/>
                  </a:lnTo>
                  <a:lnTo>
                    <a:pt x="1754" y="950"/>
                  </a:lnTo>
                  <a:lnTo>
                    <a:pt x="1754" y="950"/>
                  </a:lnTo>
                  <a:lnTo>
                    <a:pt x="1730" y="1145"/>
                  </a:lnTo>
                  <a:lnTo>
                    <a:pt x="1681" y="1316"/>
                  </a:lnTo>
                  <a:lnTo>
                    <a:pt x="1608" y="1486"/>
                  </a:lnTo>
                  <a:lnTo>
                    <a:pt x="1510" y="1632"/>
                  </a:lnTo>
                  <a:lnTo>
                    <a:pt x="1364" y="1730"/>
                  </a:lnTo>
                  <a:lnTo>
                    <a:pt x="1218" y="1827"/>
                  </a:lnTo>
                  <a:lnTo>
                    <a:pt x="1048" y="1876"/>
                  </a:lnTo>
                  <a:lnTo>
                    <a:pt x="877" y="1900"/>
                  </a:lnTo>
                  <a:lnTo>
                    <a:pt x="877" y="1900"/>
                  </a:lnTo>
                  <a:lnTo>
                    <a:pt x="707" y="1876"/>
                  </a:lnTo>
                  <a:lnTo>
                    <a:pt x="536" y="1827"/>
                  </a:lnTo>
                  <a:lnTo>
                    <a:pt x="390" y="1730"/>
                  </a:lnTo>
                  <a:lnTo>
                    <a:pt x="244" y="1632"/>
                  </a:lnTo>
                  <a:lnTo>
                    <a:pt x="147" y="1486"/>
                  </a:lnTo>
                  <a:lnTo>
                    <a:pt x="74" y="1316"/>
                  </a:lnTo>
                  <a:lnTo>
                    <a:pt x="25" y="1145"/>
                  </a:lnTo>
                  <a:lnTo>
                    <a:pt x="0" y="950"/>
                  </a:lnTo>
                  <a:lnTo>
                    <a:pt x="0" y="950"/>
                  </a:lnTo>
                  <a:lnTo>
                    <a:pt x="25" y="755"/>
                  </a:lnTo>
                  <a:lnTo>
                    <a:pt x="74" y="585"/>
                  </a:lnTo>
                  <a:lnTo>
                    <a:pt x="147" y="414"/>
                  </a:lnTo>
                  <a:lnTo>
                    <a:pt x="244" y="268"/>
                  </a:lnTo>
                  <a:lnTo>
                    <a:pt x="390" y="171"/>
                  </a:lnTo>
                  <a:lnTo>
                    <a:pt x="536" y="73"/>
                  </a:lnTo>
                  <a:lnTo>
                    <a:pt x="707" y="25"/>
                  </a:lnTo>
                  <a:lnTo>
                    <a:pt x="877" y="0"/>
                  </a:lnTo>
                  <a:lnTo>
                    <a:pt x="877"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43" name="Google Shape;843;p48"/>
            <p:cNvSpPr/>
            <p:nvPr/>
          </p:nvSpPr>
          <p:spPr>
            <a:xfrm>
              <a:off x="2714000" y="2503125"/>
              <a:ext cx="43875" cy="47525"/>
            </a:xfrm>
            <a:custGeom>
              <a:avLst/>
              <a:gdLst/>
              <a:ahLst/>
              <a:cxnLst/>
              <a:rect l="l" t="t" r="r" b="b"/>
              <a:pathLst>
                <a:path w="1755" h="1901" fill="none" extrusionOk="0">
                  <a:moveTo>
                    <a:pt x="877" y="1900"/>
                  </a:moveTo>
                  <a:lnTo>
                    <a:pt x="877" y="1900"/>
                  </a:lnTo>
                  <a:lnTo>
                    <a:pt x="707" y="1876"/>
                  </a:lnTo>
                  <a:lnTo>
                    <a:pt x="536" y="1827"/>
                  </a:lnTo>
                  <a:lnTo>
                    <a:pt x="390"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0" y="171"/>
                  </a:lnTo>
                  <a:lnTo>
                    <a:pt x="536" y="73"/>
                  </a:lnTo>
                  <a:lnTo>
                    <a:pt x="707" y="25"/>
                  </a:lnTo>
                  <a:lnTo>
                    <a:pt x="877" y="0"/>
                  </a:lnTo>
                  <a:lnTo>
                    <a:pt x="877" y="0"/>
                  </a:lnTo>
                  <a:lnTo>
                    <a:pt x="1048" y="25"/>
                  </a:lnTo>
                  <a:lnTo>
                    <a:pt x="1218"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8" y="1827"/>
                  </a:lnTo>
                  <a:lnTo>
                    <a:pt x="1048" y="1876"/>
                  </a:lnTo>
                  <a:lnTo>
                    <a:pt x="877" y="1900"/>
                  </a:lnTo>
                  <a:lnTo>
                    <a:pt x="877" y="190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44" name="Google Shape;844;p48"/>
            <p:cNvSpPr/>
            <p:nvPr/>
          </p:nvSpPr>
          <p:spPr>
            <a:xfrm>
              <a:off x="2810200" y="2595675"/>
              <a:ext cx="99875" cy="31075"/>
            </a:xfrm>
            <a:custGeom>
              <a:avLst/>
              <a:gdLst/>
              <a:ahLst/>
              <a:cxnLst/>
              <a:rect l="l" t="t" r="r" b="b"/>
              <a:pathLst>
                <a:path w="3995" h="1243" fill="none" extrusionOk="0">
                  <a:moveTo>
                    <a:pt x="1" y="1242"/>
                  </a:moveTo>
                  <a:lnTo>
                    <a:pt x="3995"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45" name="Google Shape;845;p48"/>
          <p:cNvGrpSpPr/>
          <p:nvPr/>
        </p:nvGrpSpPr>
        <p:grpSpPr>
          <a:xfrm>
            <a:off x="2773409" y="2105378"/>
            <a:ext cx="170937" cy="426827"/>
            <a:chOff x="3384375" y="2267500"/>
            <a:chExt cx="203375" cy="507825"/>
          </a:xfrm>
        </p:grpSpPr>
        <p:sp>
          <p:nvSpPr>
            <p:cNvPr id="846" name="Google Shape;846;p48"/>
            <p:cNvSpPr/>
            <p:nvPr/>
          </p:nvSpPr>
          <p:spPr>
            <a:xfrm>
              <a:off x="3384375" y="2373425"/>
              <a:ext cx="203375" cy="401900"/>
            </a:xfrm>
            <a:custGeom>
              <a:avLst/>
              <a:gdLst/>
              <a:ahLst/>
              <a:cxnLst/>
              <a:rect l="l" t="t" r="r" b="b"/>
              <a:pathLst>
                <a:path w="8135" h="16076" fill="none" extrusionOk="0">
                  <a:moveTo>
                    <a:pt x="4896" y="1"/>
                  </a:moveTo>
                  <a:lnTo>
                    <a:pt x="4896" y="1"/>
                  </a:lnTo>
                  <a:lnTo>
                    <a:pt x="4701" y="74"/>
                  </a:lnTo>
                  <a:lnTo>
                    <a:pt x="4506" y="147"/>
                  </a:lnTo>
                  <a:lnTo>
                    <a:pt x="4287" y="196"/>
                  </a:lnTo>
                  <a:lnTo>
                    <a:pt x="4068" y="196"/>
                  </a:lnTo>
                  <a:lnTo>
                    <a:pt x="4068" y="196"/>
                  </a:lnTo>
                  <a:lnTo>
                    <a:pt x="3848" y="196"/>
                  </a:lnTo>
                  <a:lnTo>
                    <a:pt x="3654" y="147"/>
                  </a:lnTo>
                  <a:lnTo>
                    <a:pt x="3434" y="98"/>
                  </a:lnTo>
                  <a:lnTo>
                    <a:pt x="3240" y="1"/>
                  </a:lnTo>
                  <a:lnTo>
                    <a:pt x="3240" y="1"/>
                  </a:lnTo>
                  <a:lnTo>
                    <a:pt x="2996" y="50"/>
                  </a:lnTo>
                  <a:lnTo>
                    <a:pt x="2777" y="98"/>
                  </a:lnTo>
                  <a:lnTo>
                    <a:pt x="2558" y="171"/>
                  </a:lnTo>
                  <a:lnTo>
                    <a:pt x="2363" y="269"/>
                  </a:lnTo>
                  <a:lnTo>
                    <a:pt x="2168" y="366"/>
                  </a:lnTo>
                  <a:lnTo>
                    <a:pt x="1973" y="464"/>
                  </a:lnTo>
                  <a:lnTo>
                    <a:pt x="1803" y="585"/>
                  </a:lnTo>
                  <a:lnTo>
                    <a:pt x="1632" y="731"/>
                  </a:lnTo>
                  <a:lnTo>
                    <a:pt x="1486" y="878"/>
                  </a:lnTo>
                  <a:lnTo>
                    <a:pt x="1340" y="1024"/>
                  </a:lnTo>
                  <a:lnTo>
                    <a:pt x="1072" y="1365"/>
                  </a:lnTo>
                  <a:lnTo>
                    <a:pt x="853" y="1779"/>
                  </a:lnTo>
                  <a:lnTo>
                    <a:pt x="658" y="2193"/>
                  </a:lnTo>
                  <a:lnTo>
                    <a:pt x="488" y="2680"/>
                  </a:lnTo>
                  <a:lnTo>
                    <a:pt x="341" y="3167"/>
                  </a:lnTo>
                  <a:lnTo>
                    <a:pt x="244" y="3727"/>
                  </a:lnTo>
                  <a:lnTo>
                    <a:pt x="147" y="4287"/>
                  </a:lnTo>
                  <a:lnTo>
                    <a:pt x="73" y="4896"/>
                  </a:lnTo>
                  <a:lnTo>
                    <a:pt x="49" y="5529"/>
                  </a:lnTo>
                  <a:lnTo>
                    <a:pt x="25" y="6187"/>
                  </a:lnTo>
                  <a:lnTo>
                    <a:pt x="0" y="6869"/>
                  </a:lnTo>
                  <a:lnTo>
                    <a:pt x="0" y="6869"/>
                  </a:lnTo>
                  <a:lnTo>
                    <a:pt x="25" y="7015"/>
                  </a:lnTo>
                  <a:lnTo>
                    <a:pt x="49" y="7161"/>
                  </a:lnTo>
                  <a:lnTo>
                    <a:pt x="98" y="7307"/>
                  </a:lnTo>
                  <a:lnTo>
                    <a:pt x="171" y="7405"/>
                  </a:lnTo>
                  <a:lnTo>
                    <a:pt x="268" y="7502"/>
                  </a:lnTo>
                  <a:lnTo>
                    <a:pt x="390" y="7575"/>
                  </a:lnTo>
                  <a:lnTo>
                    <a:pt x="512" y="7624"/>
                  </a:lnTo>
                  <a:lnTo>
                    <a:pt x="658" y="7648"/>
                  </a:lnTo>
                  <a:lnTo>
                    <a:pt x="658" y="7648"/>
                  </a:lnTo>
                  <a:lnTo>
                    <a:pt x="804" y="7624"/>
                  </a:lnTo>
                  <a:lnTo>
                    <a:pt x="926" y="7575"/>
                  </a:lnTo>
                  <a:lnTo>
                    <a:pt x="1048" y="7502"/>
                  </a:lnTo>
                  <a:lnTo>
                    <a:pt x="1145" y="7405"/>
                  </a:lnTo>
                  <a:lnTo>
                    <a:pt x="1218" y="7307"/>
                  </a:lnTo>
                  <a:lnTo>
                    <a:pt x="1267" y="7161"/>
                  </a:lnTo>
                  <a:lnTo>
                    <a:pt x="1291" y="7015"/>
                  </a:lnTo>
                  <a:lnTo>
                    <a:pt x="1316" y="6869"/>
                  </a:lnTo>
                  <a:lnTo>
                    <a:pt x="1316" y="6869"/>
                  </a:lnTo>
                  <a:lnTo>
                    <a:pt x="1340" y="6260"/>
                  </a:lnTo>
                  <a:lnTo>
                    <a:pt x="1413" y="5554"/>
                  </a:lnTo>
                  <a:lnTo>
                    <a:pt x="1510" y="4847"/>
                  </a:lnTo>
                  <a:lnTo>
                    <a:pt x="1632" y="4141"/>
                  </a:lnTo>
                  <a:lnTo>
                    <a:pt x="1754" y="3532"/>
                  </a:lnTo>
                  <a:lnTo>
                    <a:pt x="1876" y="3021"/>
                  </a:lnTo>
                  <a:lnTo>
                    <a:pt x="1998" y="2680"/>
                  </a:lnTo>
                  <a:lnTo>
                    <a:pt x="2046" y="2607"/>
                  </a:lnTo>
                  <a:lnTo>
                    <a:pt x="2095" y="2582"/>
                  </a:lnTo>
                  <a:lnTo>
                    <a:pt x="2095" y="2582"/>
                  </a:lnTo>
                  <a:lnTo>
                    <a:pt x="2095" y="2631"/>
                  </a:lnTo>
                  <a:lnTo>
                    <a:pt x="2119" y="2729"/>
                  </a:lnTo>
                  <a:lnTo>
                    <a:pt x="2119" y="3143"/>
                  </a:lnTo>
                  <a:lnTo>
                    <a:pt x="2071" y="4555"/>
                  </a:lnTo>
                  <a:lnTo>
                    <a:pt x="1949" y="6577"/>
                  </a:lnTo>
                  <a:lnTo>
                    <a:pt x="1827" y="8842"/>
                  </a:lnTo>
                  <a:lnTo>
                    <a:pt x="1535" y="13128"/>
                  </a:lnTo>
                  <a:lnTo>
                    <a:pt x="1389" y="15077"/>
                  </a:lnTo>
                  <a:lnTo>
                    <a:pt x="1389" y="15077"/>
                  </a:lnTo>
                  <a:lnTo>
                    <a:pt x="1389" y="15247"/>
                  </a:lnTo>
                  <a:lnTo>
                    <a:pt x="1413" y="15418"/>
                  </a:lnTo>
                  <a:lnTo>
                    <a:pt x="1462" y="15564"/>
                  </a:lnTo>
                  <a:lnTo>
                    <a:pt x="1559" y="15710"/>
                  </a:lnTo>
                  <a:lnTo>
                    <a:pt x="1657" y="15856"/>
                  </a:lnTo>
                  <a:lnTo>
                    <a:pt x="1778" y="15953"/>
                  </a:lnTo>
                  <a:lnTo>
                    <a:pt x="1924" y="16026"/>
                  </a:lnTo>
                  <a:lnTo>
                    <a:pt x="2095" y="16075"/>
                  </a:lnTo>
                  <a:lnTo>
                    <a:pt x="2095" y="16075"/>
                  </a:lnTo>
                  <a:lnTo>
                    <a:pt x="2217" y="16075"/>
                  </a:lnTo>
                  <a:lnTo>
                    <a:pt x="2217" y="16075"/>
                  </a:lnTo>
                  <a:lnTo>
                    <a:pt x="2387" y="16075"/>
                  </a:lnTo>
                  <a:lnTo>
                    <a:pt x="2509" y="16026"/>
                  </a:lnTo>
                  <a:lnTo>
                    <a:pt x="2655" y="15953"/>
                  </a:lnTo>
                  <a:lnTo>
                    <a:pt x="2777" y="15880"/>
                  </a:lnTo>
                  <a:lnTo>
                    <a:pt x="2874" y="15758"/>
                  </a:lnTo>
                  <a:lnTo>
                    <a:pt x="2947" y="15637"/>
                  </a:lnTo>
                  <a:lnTo>
                    <a:pt x="3020" y="15491"/>
                  </a:lnTo>
                  <a:lnTo>
                    <a:pt x="3045" y="15344"/>
                  </a:lnTo>
                  <a:lnTo>
                    <a:pt x="3702" y="8525"/>
                  </a:lnTo>
                  <a:lnTo>
                    <a:pt x="3702" y="8525"/>
                  </a:lnTo>
                  <a:lnTo>
                    <a:pt x="3727" y="8452"/>
                  </a:lnTo>
                  <a:lnTo>
                    <a:pt x="3775" y="8330"/>
                  </a:lnTo>
                  <a:lnTo>
                    <a:pt x="3824" y="8282"/>
                  </a:lnTo>
                  <a:lnTo>
                    <a:pt x="3873" y="8208"/>
                  </a:lnTo>
                  <a:lnTo>
                    <a:pt x="3970" y="8184"/>
                  </a:lnTo>
                  <a:lnTo>
                    <a:pt x="4068" y="8160"/>
                  </a:lnTo>
                  <a:lnTo>
                    <a:pt x="4068" y="8160"/>
                  </a:lnTo>
                  <a:lnTo>
                    <a:pt x="4165" y="8184"/>
                  </a:lnTo>
                  <a:lnTo>
                    <a:pt x="4263" y="8208"/>
                  </a:lnTo>
                  <a:lnTo>
                    <a:pt x="4311" y="8282"/>
                  </a:lnTo>
                  <a:lnTo>
                    <a:pt x="4360" y="8330"/>
                  </a:lnTo>
                  <a:lnTo>
                    <a:pt x="4409" y="8452"/>
                  </a:lnTo>
                  <a:lnTo>
                    <a:pt x="4433" y="8525"/>
                  </a:lnTo>
                  <a:lnTo>
                    <a:pt x="5091" y="15344"/>
                  </a:lnTo>
                  <a:lnTo>
                    <a:pt x="5091" y="15344"/>
                  </a:lnTo>
                  <a:lnTo>
                    <a:pt x="5115" y="15491"/>
                  </a:lnTo>
                  <a:lnTo>
                    <a:pt x="5188" y="15637"/>
                  </a:lnTo>
                  <a:lnTo>
                    <a:pt x="5261" y="15758"/>
                  </a:lnTo>
                  <a:lnTo>
                    <a:pt x="5358" y="15880"/>
                  </a:lnTo>
                  <a:lnTo>
                    <a:pt x="5480" y="15953"/>
                  </a:lnTo>
                  <a:lnTo>
                    <a:pt x="5626" y="16026"/>
                  </a:lnTo>
                  <a:lnTo>
                    <a:pt x="5748" y="16075"/>
                  </a:lnTo>
                  <a:lnTo>
                    <a:pt x="5919" y="16075"/>
                  </a:lnTo>
                  <a:lnTo>
                    <a:pt x="5919" y="16075"/>
                  </a:lnTo>
                  <a:lnTo>
                    <a:pt x="6040" y="16075"/>
                  </a:lnTo>
                  <a:lnTo>
                    <a:pt x="6040" y="16075"/>
                  </a:lnTo>
                  <a:lnTo>
                    <a:pt x="6211" y="16026"/>
                  </a:lnTo>
                  <a:lnTo>
                    <a:pt x="6357" y="15953"/>
                  </a:lnTo>
                  <a:lnTo>
                    <a:pt x="6479" y="15856"/>
                  </a:lnTo>
                  <a:lnTo>
                    <a:pt x="6576" y="15710"/>
                  </a:lnTo>
                  <a:lnTo>
                    <a:pt x="6674" y="15564"/>
                  </a:lnTo>
                  <a:lnTo>
                    <a:pt x="6722" y="15418"/>
                  </a:lnTo>
                  <a:lnTo>
                    <a:pt x="6747" y="15247"/>
                  </a:lnTo>
                  <a:lnTo>
                    <a:pt x="6747" y="15077"/>
                  </a:lnTo>
                  <a:lnTo>
                    <a:pt x="6747" y="15077"/>
                  </a:lnTo>
                  <a:lnTo>
                    <a:pt x="6601" y="13128"/>
                  </a:lnTo>
                  <a:lnTo>
                    <a:pt x="6333" y="8890"/>
                  </a:lnTo>
                  <a:lnTo>
                    <a:pt x="6187" y="6601"/>
                  </a:lnTo>
                  <a:lnTo>
                    <a:pt x="6089" y="4604"/>
                  </a:lnTo>
                  <a:lnTo>
                    <a:pt x="6040" y="3167"/>
                  </a:lnTo>
                  <a:lnTo>
                    <a:pt x="6040" y="2753"/>
                  </a:lnTo>
                  <a:lnTo>
                    <a:pt x="6040" y="2582"/>
                  </a:lnTo>
                  <a:lnTo>
                    <a:pt x="6040" y="2582"/>
                  </a:lnTo>
                  <a:lnTo>
                    <a:pt x="6065" y="2582"/>
                  </a:lnTo>
                  <a:lnTo>
                    <a:pt x="6089" y="2582"/>
                  </a:lnTo>
                  <a:lnTo>
                    <a:pt x="6138" y="2680"/>
                  </a:lnTo>
                  <a:lnTo>
                    <a:pt x="6235" y="2996"/>
                  </a:lnTo>
                  <a:lnTo>
                    <a:pt x="6381" y="3484"/>
                  </a:lnTo>
                  <a:lnTo>
                    <a:pt x="6503" y="4117"/>
                  </a:lnTo>
                  <a:lnTo>
                    <a:pt x="6625" y="4823"/>
                  </a:lnTo>
                  <a:lnTo>
                    <a:pt x="6722" y="5554"/>
                  </a:lnTo>
                  <a:lnTo>
                    <a:pt x="6795" y="6260"/>
                  </a:lnTo>
                  <a:lnTo>
                    <a:pt x="6820" y="6869"/>
                  </a:lnTo>
                  <a:lnTo>
                    <a:pt x="6820" y="6869"/>
                  </a:lnTo>
                  <a:lnTo>
                    <a:pt x="6844" y="7015"/>
                  </a:lnTo>
                  <a:lnTo>
                    <a:pt x="6869" y="7161"/>
                  </a:lnTo>
                  <a:lnTo>
                    <a:pt x="6917" y="7307"/>
                  </a:lnTo>
                  <a:lnTo>
                    <a:pt x="6990" y="7405"/>
                  </a:lnTo>
                  <a:lnTo>
                    <a:pt x="7088" y="7502"/>
                  </a:lnTo>
                  <a:lnTo>
                    <a:pt x="7209" y="7575"/>
                  </a:lnTo>
                  <a:lnTo>
                    <a:pt x="7331" y="7624"/>
                  </a:lnTo>
                  <a:lnTo>
                    <a:pt x="7477" y="7648"/>
                  </a:lnTo>
                  <a:lnTo>
                    <a:pt x="7477" y="7648"/>
                  </a:lnTo>
                  <a:lnTo>
                    <a:pt x="7624" y="7624"/>
                  </a:lnTo>
                  <a:lnTo>
                    <a:pt x="7745" y="7575"/>
                  </a:lnTo>
                  <a:lnTo>
                    <a:pt x="7867" y="7502"/>
                  </a:lnTo>
                  <a:lnTo>
                    <a:pt x="7964" y="7405"/>
                  </a:lnTo>
                  <a:lnTo>
                    <a:pt x="8038" y="7307"/>
                  </a:lnTo>
                  <a:lnTo>
                    <a:pt x="8086" y="7161"/>
                  </a:lnTo>
                  <a:lnTo>
                    <a:pt x="8111" y="7015"/>
                  </a:lnTo>
                  <a:lnTo>
                    <a:pt x="8135" y="6869"/>
                  </a:lnTo>
                  <a:lnTo>
                    <a:pt x="8135" y="6869"/>
                  </a:lnTo>
                  <a:lnTo>
                    <a:pt x="8111" y="5505"/>
                  </a:lnTo>
                  <a:lnTo>
                    <a:pt x="8086" y="4872"/>
                  </a:lnTo>
                  <a:lnTo>
                    <a:pt x="8038" y="4287"/>
                  </a:lnTo>
                  <a:lnTo>
                    <a:pt x="7964" y="3703"/>
                  </a:lnTo>
                  <a:lnTo>
                    <a:pt x="7867" y="3167"/>
                  </a:lnTo>
                  <a:lnTo>
                    <a:pt x="7745" y="2656"/>
                  </a:lnTo>
                  <a:lnTo>
                    <a:pt x="7599" y="2168"/>
                  </a:lnTo>
                  <a:lnTo>
                    <a:pt x="7404" y="1754"/>
                  </a:lnTo>
                  <a:lnTo>
                    <a:pt x="7185" y="1365"/>
                  </a:lnTo>
                  <a:lnTo>
                    <a:pt x="7063" y="1170"/>
                  </a:lnTo>
                  <a:lnTo>
                    <a:pt x="6917" y="999"/>
                  </a:lnTo>
                  <a:lnTo>
                    <a:pt x="6771" y="853"/>
                  </a:lnTo>
                  <a:lnTo>
                    <a:pt x="6625" y="707"/>
                  </a:lnTo>
                  <a:lnTo>
                    <a:pt x="6454" y="561"/>
                  </a:lnTo>
                  <a:lnTo>
                    <a:pt x="6260" y="439"/>
                  </a:lnTo>
                  <a:lnTo>
                    <a:pt x="6065" y="342"/>
                  </a:lnTo>
                  <a:lnTo>
                    <a:pt x="5870" y="244"/>
                  </a:lnTo>
                  <a:lnTo>
                    <a:pt x="5651" y="171"/>
                  </a:lnTo>
                  <a:lnTo>
                    <a:pt x="5407" y="98"/>
                  </a:lnTo>
                  <a:lnTo>
                    <a:pt x="5164" y="50"/>
                  </a:lnTo>
                  <a:lnTo>
                    <a:pt x="4896" y="1"/>
                  </a:lnTo>
                  <a:lnTo>
                    <a:pt x="4896" y="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47" name="Google Shape;847;p48"/>
            <p:cNvSpPr/>
            <p:nvPr/>
          </p:nvSpPr>
          <p:spPr>
            <a:xfrm>
              <a:off x="3443425" y="2267500"/>
              <a:ext cx="85275" cy="93775"/>
            </a:xfrm>
            <a:custGeom>
              <a:avLst/>
              <a:gdLst/>
              <a:ahLst/>
              <a:cxnLst/>
              <a:rect l="l" t="t" r="r" b="b"/>
              <a:pathLst>
                <a:path w="3411" h="3751" fill="none" extrusionOk="0">
                  <a:moveTo>
                    <a:pt x="1" y="1705"/>
                  </a:moveTo>
                  <a:lnTo>
                    <a:pt x="1" y="1705"/>
                  </a:lnTo>
                  <a:lnTo>
                    <a:pt x="1" y="1510"/>
                  </a:lnTo>
                  <a:lnTo>
                    <a:pt x="25" y="1315"/>
                  </a:lnTo>
                  <a:lnTo>
                    <a:pt x="74" y="1145"/>
                  </a:lnTo>
                  <a:lnTo>
                    <a:pt x="123" y="999"/>
                  </a:lnTo>
                  <a:lnTo>
                    <a:pt x="196" y="852"/>
                  </a:lnTo>
                  <a:lnTo>
                    <a:pt x="293" y="706"/>
                  </a:lnTo>
                  <a:lnTo>
                    <a:pt x="391" y="585"/>
                  </a:lnTo>
                  <a:lnTo>
                    <a:pt x="488" y="463"/>
                  </a:lnTo>
                  <a:lnTo>
                    <a:pt x="610" y="341"/>
                  </a:lnTo>
                  <a:lnTo>
                    <a:pt x="756" y="268"/>
                  </a:lnTo>
                  <a:lnTo>
                    <a:pt x="902" y="171"/>
                  </a:lnTo>
                  <a:lnTo>
                    <a:pt x="1048" y="122"/>
                  </a:lnTo>
                  <a:lnTo>
                    <a:pt x="1194" y="49"/>
                  </a:lnTo>
                  <a:lnTo>
                    <a:pt x="1365" y="24"/>
                  </a:lnTo>
                  <a:lnTo>
                    <a:pt x="1535" y="0"/>
                  </a:lnTo>
                  <a:lnTo>
                    <a:pt x="1706" y="0"/>
                  </a:lnTo>
                  <a:lnTo>
                    <a:pt x="1706" y="0"/>
                  </a:lnTo>
                  <a:lnTo>
                    <a:pt x="1876" y="0"/>
                  </a:lnTo>
                  <a:lnTo>
                    <a:pt x="2047" y="24"/>
                  </a:lnTo>
                  <a:lnTo>
                    <a:pt x="2217" y="49"/>
                  </a:lnTo>
                  <a:lnTo>
                    <a:pt x="2363" y="122"/>
                  </a:lnTo>
                  <a:lnTo>
                    <a:pt x="2509" y="171"/>
                  </a:lnTo>
                  <a:lnTo>
                    <a:pt x="2656" y="268"/>
                  </a:lnTo>
                  <a:lnTo>
                    <a:pt x="2802" y="341"/>
                  </a:lnTo>
                  <a:lnTo>
                    <a:pt x="2923" y="463"/>
                  </a:lnTo>
                  <a:lnTo>
                    <a:pt x="3021" y="585"/>
                  </a:lnTo>
                  <a:lnTo>
                    <a:pt x="3118" y="706"/>
                  </a:lnTo>
                  <a:lnTo>
                    <a:pt x="3216" y="852"/>
                  </a:lnTo>
                  <a:lnTo>
                    <a:pt x="3289" y="999"/>
                  </a:lnTo>
                  <a:lnTo>
                    <a:pt x="3337" y="1145"/>
                  </a:lnTo>
                  <a:lnTo>
                    <a:pt x="3386" y="1315"/>
                  </a:lnTo>
                  <a:lnTo>
                    <a:pt x="3411" y="1510"/>
                  </a:lnTo>
                  <a:lnTo>
                    <a:pt x="3411" y="1705"/>
                  </a:lnTo>
                  <a:lnTo>
                    <a:pt x="3411" y="1705"/>
                  </a:lnTo>
                  <a:lnTo>
                    <a:pt x="3411" y="1900"/>
                  </a:lnTo>
                  <a:lnTo>
                    <a:pt x="3386" y="2095"/>
                  </a:lnTo>
                  <a:lnTo>
                    <a:pt x="3337" y="2265"/>
                  </a:lnTo>
                  <a:lnTo>
                    <a:pt x="3289" y="2460"/>
                  </a:lnTo>
                  <a:lnTo>
                    <a:pt x="3216" y="2630"/>
                  </a:lnTo>
                  <a:lnTo>
                    <a:pt x="3118" y="2801"/>
                  </a:lnTo>
                  <a:lnTo>
                    <a:pt x="3021" y="2971"/>
                  </a:lnTo>
                  <a:lnTo>
                    <a:pt x="2923" y="3117"/>
                  </a:lnTo>
                  <a:lnTo>
                    <a:pt x="2802" y="3264"/>
                  </a:lnTo>
                  <a:lnTo>
                    <a:pt x="2656" y="3385"/>
                  </a:lnTo>
                  <a:lnTo>
                    <a:pt x="2509" y="3483"/>
                  </a:lnTo>
                  <a:lnTo>
                    <a:pt x="2363" y="3580"/>
                  </a:lnTo>
                  <a:lnTo>
                    <a:pt x="2217" y="3653"/>
                  </a:lnTo>
                  <a:lnTo>
                    <a:pt x="2047" y="3702"/>
                  </a:lnTo>
                  <a:lnTo>
                    <a:pt x="1876" y="3751"/>
                  </a:lnTo>
                  <a:lnTo>
                    <a:pt x="1706" y="3751"/>
                  </a:lnTo>
                  <a:lnTo>
                    <a:pt x="1706" y="3751"/>
                  </a:lnTo>
                  <a:lnTo>
                    <a:pt x="1535" y="3751"/>
                  </a:lnTo>
                  <a:lnTo>
                    <a:pt x="1365" y="3702"/>
                  </a:lnTo>
                  <a:lnTo>
                    <a:pt x="1194" y="3653"/>
                  </a:lnTo>
                  <a:lnTo>
                    <a:pt x="1048" y="3580"/>
                  </a:lnTo>
                  <a:lnTo>
                    <a:pt x="902" y="3483"/>
                  </a:lnTo>
                  <a:lnTo>
                    <a:pt x="756" y="3385"/>
                  </a:lnTo>
                  <a:lnTo>
                    <a:pt x="610" y="3264"/>
                  </a:lnTo>
                  <a:lnTo>
                    <a:pt x="488" y="3117"/>
                  </a:lnTo>
                  <a:lnTo>
                    <a:pt x="391" y="2971"/>
                  </a:lnTo>
                  <a:lnTo>
                    <a:pt x="293" y="2801"/>
                  </a:lnTo>
                  <a:lnTo>
                    <a:pt x="196" y="2630"/>
                  </a:lnTo>
                  <a:lnTo>
                    <a:pt x="123" y="2460"/>
                  </a:lnTo>
                  <a:lnTo>
                    <a:pt x="74" y="2265"/>
                  </a:lnTo>
                  <a:lnTo>
                    <a:pt x="25" y="2095"/>
                  </a:lnTo>
                  <a:lnTo>
                    <a:pt x="1" y="1900"/>
                  </a:lnTo>
                  <a:lnTo>
                    <a:pt x="1" y="1705"/>
                  </a:lnTo>
                  <a:lnTo>
                    <a:pt x="1" y="1705"/>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48" name="Google Shape;848;p48"/>
          <p:cNvGrpSpPr/>
          <p:nvPr/>
        </p:nvGrpSpPr>
        <p:grpSpPr>
          <a:xfrm>
            <a:off x="3918716" y="2159611"/>
            <a:ext cx="140237" cy="318339"/>
            <a:chOff x="4747025" y="2332025"/>
            <a:chExt cx="166850" cy="378750"/>
          </a:xfrm>
        </p:grpSpPr>
        <p:sp>
          <p:nvSpPr>
            <p:cNvPr id="849" name="Google Shape;849;p48"/>
            <p:cNvSpPr/>
            <p:nvPr/>
          </p:nvSpPr>
          <p:spPr>
            <a:xfrm>
              <a:off x="4747025" y="2427025"/>
              <a:ext cx="166850" cy="283750"/>
            </a:xfrm>
            <a:custGeom>
              <a:avLst/>
              <a:gdLst/>
              <a:ahLst/>
              <a:cxnLst/>
              <a:rect l="l" t="t" r="r" b="b"/>
              <a:pathLst>
                <a:path w="6674" h="11350" fill="none" extrusionOk="0">
                  <a:moveTo>
                    <a:pt x="4019" y="0"/>
                  </a:moveTo>
                  <a:lnTo>
                    <a:pt x="4019" y="0"/>
                  </a:lnTo>
                  <a:lnTo>
                    <a:pt x="3873" y="73"/>
                  </a:lnTo>
                  <a:lnTo>
                    <a:pt x="3703" y="122"/>
                  </a:lnTo>
                  <a:lnTo>
                    <a:pt x="3508" y="171"/>
                  </a:lnTo>
                  <a:lnTo>
                    <a:pt x="3337" y="171"/>
                  </a:lnTo>
                  <a:lnTo>
                    <a:pt x="3337" y="171"/>
                  </a:lnTo>
                  <a:lnTo>
                    <a:pt x="3167" y="171"/>
                  </a:lnTo>
                  <a:lnTo>
                    <a:pt x="2996" y="146"/>
                  </a:lnTo>
                  <a:lnTo>
                    <a:pt x="2826" y="73"/>
                  </a:lnTo>
                  <a:lnTo>
                    <a:pt x="2655" y="24"/>
                  </a:lnTo>
                  <a:lnTo>
                    <a:pt x="2655" y="24"/>
                  </a:lnTo>
                  <a:lnTo>
                    <a:pt x="2412" y="24"/>
                  </a:lnTo>
                  <a:lnTo>
                    <a:pt x="2168" y="97"/>
                  </a:lnTo>
                  <a:lnTo>
                    <a:pt x="1949" y="171"/>
                  </a:lnTo>
                  <a:lnTo>
                    <a:pt x="1706" y="317"/>
                  </a:lnTo>
                  <a:lnTo>
                    <a:pt x="1486" y="487"/>
                  </a:lnTo>
                  <a:lnTo>
                    <a:pt x="1243" y="682"/>
                  </a:lnTo>
                  <a:lnTo>
                    <a:pt x="1048" y="926"/>
                  </a:lnTo>
                  <a:lnTo>
                    <a:pt x="853" y="1193"/>
                  </a:lnTo>
                  <a:lnTo>
                    <a:pt x="658" y="1510"/>
                  </a:lnTo>
                  <a:lnTo>
                    <a:pt x="512" y="1851"/>
                  </a:lnTo>
                  <a:lnTo>
                    <a:pt x="366" y="2216"/>
                  </a:lnTo>
                  <a:lnTo>
                    <a:pt x="244" y="2630"/>
                  </a:lnTo>
                  <a:lnTo>
                    <a:pt x="123" y="3093"/>
                  </a:lnTo>
                  <a:lnTo>
                    <a:pt x="49" y="3580"/>
                  </a:lnTo>
                  <a:lnTo>
                    <a:pt x="1" y="4092"/>
                  </a:lnTo>
                  <a:lnTo>
                    <a:pt x="1" y="4652"/>
                  </a:lnTo>
                  <a:lnTo>
                    <a:pt x="1" y="4652"/>
                  </a:lnTo>
                  <a:lnTo>
                    <a:pt x="1" y="4774"/>
                  </a:lnTo>
                  <a:lnTo>
                    <a:pt x="25" y="4895"/>
                  </a:lnTo>
                  <a:lnTo>
                    <a:pt x="74" y="4993"/>
                  </a:lnTo>
                  <a:lnTo>
                    <a:pt x="147" y="5090"/>
                  </a:lnTo>
                  <a:lnTo>
                    <a:pt x="220" y="5163"/>
                  </a:lnTo>
                  <a:lnTo>
                    <a:pt x="317" y="5236"/>
                  </a:lnTo>
                  <a:lnTo>
                    <a:pt x="415" y="5261"/>
                  </a:lnTo>
                  <a:lnTo>
                    <a:pt x="537" y="5285"/>
                  </a:lnTo>
                  <a:lnTo>
                    <a:pt x="537" y="5285"/>
                  </a:lnTo>
                  <a:lnTo>
                    <a:pt x="658" y="5261"/>
                  </a:lnTo>
                  <a:lnTo>
                    <a:pt x="756" y="5236"/>
                  </a:lnTo>
                  <a:lnTo>
                    <a:pt x="853" y="5163"/>
                  </a:lnTo>
                  <a:lnTo>
                    <a:pt x="926" y="5090"/>
                  </a:lnTo>
                  <a:lnTo>
                    <a:pt x="999" y="4993"/>
                  </a:lnTo>
                  <a:lnTo>
                    <a:pt x="1024" y="4895"/>
                  </a:lnTo>
                  <a:lnTo>
                    <a:pt x="1048" y="4774"/>
                  </a:lnTo>
                  <a:lnTo>
                    <a:pt x="1072" y="4652"/>
                  </a:lnTo>
                  <a:lnTo>
                    <a:pt x="1072" y="4652"/>
                  </a:lnTo>
                  <a:lnTo>
                    <a:pt x="1097" y="4189"/>
                  </a:lnTo>
                  <a:lnTo>
                    <a:pt x="1145" y="3726"/>
                  </a:lnTo>
                  <a:lnTo>
                    <a:pt x="1218" y="3312"/>
                  </a:lnTo>
                  <a:lnTo>
                    <a:pt x="1316" y="2923"/>
                  </a:lnTo>
                  <a:lnTo>
                    <a:pt x="1438" y="2582"/>
                  </a:lnTo>
                  <a:lnTo>
                    <a:pt x="1535" y="2338"/>
                  </a:lnTo>
                  <a:lnTo>
                    <a:pt x="1633" y="2168"/>
                  </a:lnTo>
                  <a:lnTo>
                    <a:pt x="1681" y="2143"/>
                  </a:lnTo>
                  <a:lnTo>
                    <a:pt x="1706" y="2143"/>
                  </a:lnTo>
                  <a:lnTo>
                    <a:pt x="1706" y="2143"/>
                  </a:lnTo>
                  <a:lnTo>
                    <a:pt x="1730" y="2241"/>
                  </a:lnTo>
                  <a:lnTo>
                    <a:pt x="1730" y="2509"/>
                  </a:lnTo>
                  <a:lnTo>
                    <a:pt x="1681" y="3483"/>
                  </a:lnTo>
                  <a:lnTo>
                    <a:pt x="1608" y="4822"/>
                  </a:lnTo>
                  <a:lnTo>
                    <a:pt x="1486" y="6357"/>
                  </a:lnTo>
                  <a:lnTo>
                    <a:pt x="1243" y="9231"/>
                  </a:lnTo>
                  <a:lnTo>
                    <a:pt x="1145" y="10521"/>
                  </a:lnTo>
                  <a:lnTo>
                    <a:pt x="1145" y="10521"/>
                  </a:lnTo>
                  <a:lnTo>
                    <a:pt x="1145" y="10668"/>
                  </a:lnTo>
                  <a:lnTo>
                    <a:pt x="1145" y="10814"/>
                  </a:lnTo>
                  <a:lnTo>
                    <a:pt x="1194" y="10935"/>
                  </a:lnTo>
                  <a:lnTo>
                    <a:pt x="1267" y="11057"/>
                  </a:lnTo>
                  <a:lnTo>
                    <a:pt x="1340" y="11155"/>
                  </a:lnTo>
                  <a:lnTo>
                    <a:pt x="1462" y="11252"/>
                  </a:lnTo>
                  <a:lnTo>
                    <a:pt x="1584" y="11325"/>
                  </a:lnTo>
                  <a:lnTo>
                    <a:pt x="1706" y="11349"/>
                  </a:lnTo>
                  <a:lnTo>
                    <a:pt x="1706" y="11349"/>
                  </a:lnTo>
                  <a:lnTo>
                    <a:pt x="1827" y="11349"/>
                  </a:lnTo>
                  <a:lnTo>
                    <a:pt x="1827" y="11349"/>
                  </a:lnTo>
                  <a:lnTo>
                    <a:pt x="1949" y="11349"/>
                  </a:lnTo>
                  <a:lnTo>
                    <a:pt x="2071" y="11325"/>
                  </a:lnTo>
                  <a:lnTo>
                    <a:pt x="2168" y="11252"/>
                  </a:lnTo>
                  <a:lnTo>
                    <a:pt x="2266" y="11179"/>
                  </a:lnTo>
                  <a:lnTo>
                    <a:pt x="2339" y="11106"/>
                  </a:lnTo>
                  <a:lnTo>
                    <a:pt x="2412" y="11008"/>
                  </a:lnTo>
                  <a:lnTo>
                    <a:pt x="2461" y="10887"/>
                  </a:lnTo>
                  <a:lnTo>
                    <a:pt x="2509" y="10765"/>
                  </a:lnTo>
                  <a:lnTo>
                    <a:pt x="3045" y="7014"/>
                  </a:lnTo>
                  <a:lnTo>
                    <a:pt x="3045" y="7014"/>
                  </a:lnTo>
                  <a:lnTo>
                    <a:pt x="3045" y="6966"/>
                  </a:lnTo>
                  <a:lnTo>
                    <a:pt x="3094" y="6868"/>
                  </a:lnTo>
                  <a:lnTo>
                    <a:pt x="3143" y="6819"/>
                  </a:lnTo>
                  <a:lnTo>
                    <a:pt x="3191" y="6771"/>
                  </a:lnTo>
                  <a:lnTo>
                    <a:pt x="3264" y="6746"/>
                  </a:lnTo>
                  <a:lnTo>
                    <a:pt x="3337" y="6722"/>
                  </a:lnTo>
                  <a:lnTo>
                    <a:pt x="3337" y="6722"/>
                  </a:lnTo>
                  <a:lnTo>
                    <a:pt x="3410" y="6746"/>
                  </a:lnTo>
                  <a:lnTo>
                    <a:pt x="3484" y="6771"/>
                  </a:lnTo>
                  <a:lnTo>
                    <a:pt x="3532" y="6819"/>
                  </a:lnTo>
                  <a:lnTo>
                    <a:pt x="3581" y="6868"/>
                  </a:lnTo>
                  <a:lnTo>
                    <a:pt x="3630" y="6966"/>
                  </a:lnTo>
                  <a:lnTo>
                    <a:pt x="3630" y="7014"/>
                  </a:lnTo>
                  <a:lnTo>
                    <a:pt x="4165" y="10765"/>
                  </a:lnTo>
                  <a:lnTo>
                    <a:pt x="4165" y="10765"/>
                  </a:lnTo>
                  <a:lnTo>
                    <a:pt x="4214" y="10887"/>
                  </a:lnTo>
                  <a:lnTo>
                    <a:pt x="4263" y="11008"/>
                  </a:lnTo>
                  <a:lnTo>
                    <a:pt x="4336" y="11106"/>
                  </a:lnTo>
                  <a:lnTo>
                    <a:pt x="4409" y="11179"/>
                  </a:lnTo>
                  <a:lnTo>
                    <a:pt x="4506" y="11252"/>
                  </a:lnTo>
                  <a:lnTo>
                    <a:pt x="4604" y="11325"/>
                  </a:lnTo>
                  <a:lnTo>
                    <a:pt x="4726" y="11349"/>
                  </a:lnTo>
                  <a:lnTo>
                    <a:pt x="4847" y="11349"/>
                  </a:lnTo>
                  <a:lnTo>
                    <a:pt x="4847" y="11349"/>
                  </a:lnTo>
                  <a:lnTo>
                    <a:pt x="4969" y="11349"/>
                  </a:lnTo>
                  <a:lnTo>
                    <a:pt x="4969" y="11349"/>
                  </a:lnTo>
                  <a:lnTo>
                    <a:pt x="5091" y="11325"/>
                  </a:lnTo>
                  <a:lnTo>
                    <a:pt x="5213" y="11252"/>
                  </a:lnTo>
                  <a:lnTo>
                    <a:pt x="5334" y="11155"/>
                  </a:lnTo>
                  <a:lnTo>
                    <a:pt x="5408" y="11057"/>
                  </a:lnTo>
                  <a:lnTo>
                    <a:pt x="5481" y="10935"/>
                  </a:lnTo>
                  <a:lnTo>
                    <a:pt x="5529" y="10814"/>
                  </a:lnTo>
                  <a:lnTo>
                    <a:pt x="5529" y="10668"/>
                  </a:lnTo>
                  <a:lnTo>
                    <a:pt x="5529" y="10521"/>
                  </a:lnTo>
                  <a:lnTo>
                    <a:pt x="5529" y="10521"/>
                  </a:lnTo>
                  <a:lnTo>
                    <a:pt x="5188" y="6381"/>
                  </a:lnTo>
                  <a:lnTo>
                    <a:pt x="4994" y="3507"/>
                  </a:lnTo>
                  <a:lnTo>
                    <a:pt x="4945" y="2533"/>
                  </a:lnTo>
                  <a:lnTo>
                    <a:pt x="4945" y="2241"/>
                  </a:lnTo>
                  <a:lnTo>
                    <a:pt x="4969" y="2143"/>
                  </a:lnTo>
                  <a:lnTo>
                    <a:pt x="4969" y="2143"/>
                  </a:lnTo>
                  <a:lnTo>
                    <a:pt x="4994" y="2143"/>
                  </a:lnTo>
                  <a:lnTo>
                    <a:pt x="5042" y="2168"/>
                  </a:lnTo>
                  <a:lnTo>
                    <a:pt x="5140" y="2314"/>
                  </a:lnTo>
                  <a:lnTo>
                    <a:pt x="5237" y="2557"/>
                  </a:lnTo>
                  <a:lnTo>
                    <a:pt x="5334" y="2898"/>
                  </a:lnTo>
                  <a:lnTo>
                    <a:pt x="5432" y="3288"/>
                  </a:lnTo>
                  <a:lnTo>
                    <a:pt x="5529" y="3726"/>
                  </a:lnTo>
                  <a:lnTo>
                    <a:pt x="5578" y="4189"/>
                  </a:lnTo>
                  <a:lnTo>
                    <a:pt x="5602" y="4652"/>
                  </a:lnTo>
                  <a:lnTo>
                    <a:pt x="5602" y="4652"/>
                  </a:lnTo>
                  <a:lnTo>
                    <a:pt x="5627" y="4774"/>
                  </a:lnTo>
                  <a:lnTo>
                    <a:pt x="5651" y="4895"/>
                  </a:lnTo>
                  <a:lnTo>
                    <a:pt x="5675" y="4993"/>
                  </a:lnTo>
                  <a:lnTo>
                    <a:pt x="5749" y="5090"/>
                  </a:lnTo>
                  <a:lnTo>
                    <a:pt x="5822" y="5163"/>
                  </a:lnTo>
                  <a:lnTo>
                    <a:pt x="5919" y="5236"/>
                  </a:lnTo>
                  <a:lnTo>
                    <a:pt x="6016" y="5261"/>
                  </a:lnTo>
                  <a:lnTo>
                    <a:pt x="6138" y="5285"/>
                  </a:lnTo>
                  <a:lnTo>
                    <a:pt x="6138" y="5285"/>
                  </a:lnTo>
                  <a:lnTo>
                    <a:pt x="6260" y="5261"/>
                  </a:lnTo>
                  <a:lnTo>
                    <a:pt x="6357" y="5236"/>
                  </a:lnTo>
                  <a:lnTo>
                    <a:pt x="6455" y="5163"/>
                  </a:lnTo>
                  <a:lnTo>
                    <a:pt x="6528" y="5090"/>
                  </a:lnTo>
                  <a:lnTo>
                    <a:pt x="6601" y="4993"/>
                  </a:lnTo>
                  <a:lnTo>
                    <a:pt x="6650" y="4895"/>
                  </a:lnTo>
                  <a:lnTo>
                    <a:pt x="6674" y="4774"/>
                  </a:lnTo>
                  <a:lnTo>
                    <a:pt x="6674" y="4652"/>
                  </a:lnTo>
                  <a:lnTo>
                    <a:pt x="6674" y="4652"/>
                  </a:lnTo>
                  <a:lnTo>
                    <a:pt x="6674" y="4092"/>
                  </a:lnTo>
                  <a:lnTo>
                    <a:pt x="6625" y="3556"/>
                  </a:lnTo>
                  <a:lnTo>
                    <a:pt x="6552" y="3069"/>
                  </a:lnTo>
                  <a:lnTo>
                    <a:pt x="6455" y="2630"/>
                  </a:lnTo>
                  <a:lnTo>
                    <a:pt x="6357" y="2216"/>
                  </a:lnTo>
                  <a:lnTo>
                    <a:pt x="6211" y="1827"/>
                  </a:lnTo>
                  <a:lnTo>
                    <a:pt x="6065" y="1486"/>
                  </a:lnTo>
                  <a:lnTo>
                    <a:pt x="5895" y="1169"/>
                  </a:lnTo>
                  <a:lnTo>
                    <a:pt x="5700" y="901"/>
                  </a:lnTo>
                  <a:lnTo>
                    <a:pt x="5505" y="658"/>
                  </a:lnTo>
                  <a:lnTo>
                    <a:pt x="5286" y="463"/>
                  </a:lnTo>
                  <a:lnTo>
                    <a:pt x="5042" y="292"/>
                  </a:lnTo>
                  <a:lnTo>
                    <a:pt x="4799" y="171"/>
                  </a:lnTo>
                  <a:lnTo>
                    <a:pt x="4555" y="73"/>
                  </a:lnTo>
                  <a:lnTo>
                    <a:pt x="4287" y="24"/>
                  </a:lnTo>
                  <a:lnTo>
                    <a:pt x="4019" y="0"/>
                  </a:lnTo>
                  <a:lnTo>
                    <a:pt x="4019" y="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50" name="Google Shape;850;p48"/>
            <p:cNvSpPr/>
            <p:nvPr/>
          </p:nvSpPr>
          <p:spPr>
            <a:xfrm>
              <a:off x="4792100" y="2332025"/>
              <a:ext cx="76725" cy="84050"/>
            </a:xfrm>
            <a:custGeom>
              <a:avLst/>
              <a:gdLst/>
              <a:ahLst/>
              <a:cxnLst/>
              <a:rect l="l" t="t" r="r" b="b"/>
              <a:pathLst>
                <a:path w="3069" h="3362" fill="none" extrusionOk="0">
                  <a:moveTo>
                    <a:pt x="0" y="1511"/>
                  </a:moveTo>
                  <a:lnTo>
                    <a:pt x="0" y="1511"/>
                  </a:lnTo>
                  <a:lnTo>
                    <a:pt x="24" y="1340"/>
                  </a:lnTo>
                  <a:lnTo>
                    <a:pt x="49" y="1170"/>
                  </a:lnTo>
                  <a:lnTo>
                    <a:pt x="73" y="1024"/>
                  </a:lnTo>
                  <a:lnTo>
                    <a:pt x="122" y="877"/>
                  </a:lnTo>
                  <a:lnTo>
                    <a:pt x="195" y="756"/>
                  </a:lnTo>
                  <a:lnTo>
                    <a:pt x="268" y="634"/>
                  </a:lnTo>
                  <a:lnTo>
                    <a:pt x="365" y="512"/>
                  </a:lnTo>
                  <a:lnTo>
                    <a:pt x="463" y="415"/>
                  </a:lnTo>
                  <a:lnTo>
                    <a:pt x="682" y="220"/>
                  </a:lnTo>
                  <a:lnTo>
                    <a:pt x="950" y="98"/>
                  </a:lnTo>
                  <a:lnTo>
                    <a:pt x="1218" y="25"/>
                  </a:lnTo>
                  <a:lnTo>
                    <a:pt x="1534" y="1"/>
                  </a:lnTo>
                  <a:lnTo>
                    <a:pt x="1534" y="1"/>
                  </a:lnTo>
                  <a:lnTo>
                    <a:pt x="1851" y="25"/>
                  </a:lnTo>
                  <a:lnTo>
                    <a:pt x="2119" y="98"/>
                  </a:lnTo>
                  <a:lnTo>
                    <a:pt x="2387" y="220"/>
                  </a:lnTo>
                  <a:lnTo>
                    <a:pt x="2606" y="415"/>
                  </a:lnTo>
                  <a:lnTo>
                    <a:pt x="2703" y="512"/>
                  </a:lnTo>
                  <a:lnTo>
                    <a:pt x="2801" y="634"/>
                  </a:lnTo>
                  <a:lnTo>
                    <a:pt x="2874" y="756"/>
                  </a:lnTo>
                  <a:lnTo>
                    <a:pt x="2947" y="877"/>
                  </a:lnTo>
                  <a:lnTo>
                    <a:pt x="2996" y="1024"/>
                  </a:lnTo>
                  <a:lnTo>
                    <a:pt x="3020" y="1170"/>
                  </a:lnTo>
                  <a:lnTo>
                    <a:pt x="3044" y="1340"/>
                  </a:lnTo>
                  <a:lnTo>
                    <a:pt x="3069" y="1511"/>
                  </a:lnTo>
                  <a:lnTo>
                    <a:pt x="3069" y="1511"/>
                  </a:lnTo>
                  <a:lnTo>
                    <a:pt x="3044" y="1681"/>
                  </a:lnTo>
                  <a:lnTo>
                    <a:pt x="3020" y="1852"/>
                  </a:lnTo>
                  <a:lnTo>
                    <a:pt x="2947" y="2193"/>
                  </a:lnTo>
                  <a:lnTo>
                    <a:pt x="2801" y="2509"/>
                  </a:lnTo>
                  <a:lnTo>
                    <a:pt x="2606" y="2777"/>
                  </a:lnTo>
                  <a:lnTo>
                    <a:pt x="2509" y="2899"/>
                  </a:lnTo>
                  <a:lnTo>
                    <a:pt x="2387" y="3021"/>
                  </a:lnTo>
                  <a:lnTo>
                    <a:pt x="2265" y="3118"/>
                  </a:lnTo>
                  <a:lnTo>
                    <a:pt x="2119" y="3191"/>
                  </a:lnTo>
                  <a:lnTo>
                    <a:pt x="1997" y="3264"/>
                  </a:lnTo>
                  <a:lnTo>
                    <a:pt x="1851" y="3313"/>
                  </a:lnTo>
                  <a:lnTo>
                    <a:pt x="1681" y="3337"/>
                  </a:lnTo>
                  <a:lnTo>
                    <a:pt x="1534" y="3362"/>
                  </a:lnTo>
                  <a:lnTo>
                    <a:pt x="1534" y="3362"/>
                  </a:lnTo>
                  <a:lnTo>
                    <a:pt x="1388" y="3337"/>
                  </a:lnTo>
                  <a:lnTo>
                    <a:pt x="1218" y="3313"/>
                  </a:lnTo>
                  <a:lnTo>
                    <a:pt x="1072" y="3264"/>
                  </a:lnTo>
                  <a:lnTo>
                    <a:pt x="950" y="3191"/>
                  </a:lnTo>
                  <a:lnTo>
                    <a:pt x="804" y="3118"/>
                  </a:lnTo>
                  <a:lnTo>
                    <a:pt x="682" y="3021"/>
                  </a:lnTo>
                  <a:lnTo>
                    <a:pt x="560" y="2899"/>
                  </a:lnTo>
                  <a:lnTo>
                    <a:pt x="463" y="2777"/>
                  </a:lnTo>
                  <a:lnTo>
                    <a:pt x="268" y="2509"/>
                  </a:lnTo>
                  <a:lnTo>
                    <a:pt x="122" y="2193"/>
                  </a:lnTo>
                  <a:lnTo>
                    <a:pt x="49" y="1852"/>
                  </a:lnTo>
                  <a:lnTo>
                    <a:pt x="24" y="1681"/>
                  </a:lnTo>
                  <a:lnTo>
                    <a:pt x="0" y="1511"/>
                  </a:lnTo>
                  <a:lnTo>
                    <a:pt x="0" y="151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51" name="Google Shape;851;p48"/>
          <p:cNvGrpSpPr/>
          <p:nvPr/>
        </p:nvGrpSpPr>
        <p:grpSpPr>
          <a:xfrm>
            <a:off x="3351190" y="2107416"/>
            <a:ext cx="145343" cy="422729"/>
            <a:chOff x="4071800" y="2269925"/>
            <a:chExt cx="172925" cy="502950"/>
          </a:xfrm>
        </p:grpSpPr>
        <p:sp>
          <p:nvSpPr>
            <p:cNvPr id="852" name="Google Shape;852;p48"/>
            <p:cNvSpPr/>
            <p:nvPr/>
          </p:nvSpPr>
          <p:spPr>
            <a:xfrm>
              <a:off x="4118075" y="2269925"/>
              <a:ext cx="80375" cy="91350"/>
            </a:xfrm>
            <a:custGeom>
              <a:avLst/>
              <a:gdLst/>
              <a:ahLst/>
              <a:cxnLst/>
              <a:rect l="l" t="t" r="r" b="b"/>
              <a:pathLst>
                <a:path w="3215" h="3654" fill="none" extrusionOk="0">
                  <a:moveTo>
                    <a:pt x="0" y="1657"/>
                  </a:moveTo>
                  <a:lnTo>
                    <a:pt x="0" y="1657"/>
                  </a:lnTo>
                  <a:lnTo>
                    <a:pt x="0" y="1462"/>
                  </a:lnTo>
                  <a:lnTo>
                    <a:pt x="24" y="1291"/>
                  </a:lnTo>
                  <a:lnTo>
                    <a:pt x="73" y="1121"/>
                  </a:lnTo>
                  <a:lnTo>
                    <a:pt x="122" y="975"/>
                  </a:lnTo>
                  <a:lnTo>
                    <a:pt x="195" y="829"/>
                  </a:lnTo>
                  <a:lnTo>
                    <a:pt x="268" y="682"/>
                  </a:lnTo>
                  <a:lnTo>
                    <a:pt x="365" y="561"/>
                  </a:lnTo>
                  <a:lnTo>
                    <a:pt x="463" y="439"/>
                  </a:lnTo>
                  <a:lnTo>
                    <a:pt x="585" y="341"/>
                  </a:lnTo>
                  <a:lnTo>
                    <a:pt x="706" y="244"/>
                  </a:lnTo>
                  <a:lnTo>
                    <a:pt x="853" y="171"/>
                  </a:lnTo>
                  <a:lnTo>
                    <a:pt x="974" y="122"/>
                  </a:lnTo>
                  <a:lnTo>
                    <a:pt x="1120" y="74"/>
                  </a:lnTo>
                  <a:lnTo>
                    <a:pt x="1291" y="25"/>
                  </a:lnTo>
                  <a:lnTo>
                    <a:pt x="1437" y="0"/>
                  </a:lnTo>
                  <a:lnTo>
                    <a:pt x="1608" y="0"/>
                  </a:lnTo>
                  <a:lnTo>
                    <a:pt x="1608" y="0"/>
                  </a:lnTo>
                  <a:lnTo>
                    <a:pt x="1778" y="0"/>
                  </a:lnTo>
                  <a:lnTo>
                    <a:pt x="1924" y="25"/>
                  </a:lnTo>
                  <a:lnTo>
                    <a:pt x="2095" y="74"/>
                  </a:lnTo>
                  <a:lnTo>
                    <a:pt x="2241" y="122"/>
                  </a:lnTo>
                  <a:lnTo>
                    <a:pt x="2363" y="171"/>
                  </a:lnTo>
                  <a:lnTo>
                    <a:pt x="2509" y="244"/>
                  </a:lnTo>
                  <a:lnTo>
                    <a:pt x="2630" y="341"/>
                  </a:lnTo>
                  <a:lnTo>
                    <a:pt x="2752" y="439"/>
                  </a:lnTo>
                  <a:lnTo>
                    <a:pt x="2850" y="561"/>
                  </a:lnTo>
                  <a:lnTo>
                    <a:pt x="2947" y="682"/>
                  </a:lnTo>
                  <a:lnTo>
                    <a:pt x="3020" y="829"/>
                  </a:lnTo>
                  <a:lnTo>
                    <a:pt x="3093" y="975"/>
                  </a:lnTo>
                  <a:lnTo>
                    <a:pt x="3142" y="1121"/>
                  </a:lnTo>
                  <a:lnTo>
                    <a:pt x="3191" y="1291"/>
                  </a:lnTo>
                  <a:lnTo>
                    <a:pt x="3215" y="1462"/>
                  </a:lnTo>
                  <a:lnTo>
                    <a:pt x="3215" y="1657"/>
                  </a:lnTo>
                  <a:lnTo>
                    <a:pt x="3215" y="1657"/>
                  </a:lnTo>
                  <a:lnTo>
                    <a:pt x="3215" y="1827"/>
                  </a:lnTo>
                  <a:lnTo>
                    <a:pt x="3191" y="2022"/>
                  </a:lnTo>
                  <a:lnTo>
                    <a:pt x="3142" y="2217"/>
                  </a:lnTo>
                  <a:lnTo>
                    <a:pt x="3093" y="2387"/>
                  </a:lnTo>
                  <a:lnTo>
                    <a:pt x="3020" y="2558"/>
                  </a:lnTo>
                  <a:lnTo>
                    <a:pt x="2947" y="2728"/>
                  </a:lnTo>
                  <a:lnTo>
                    <a:pt x="2850" y="2874"/>
                  </a:lnTo>
                  <a:lnTo>
                    <a:pt x="2752" y="3020"/>
                  </a:lnTo>
                  <a:lnTo>
                    <a:pt x="2630" y="3167"/>
                  </a:lnTo>
                  <a:lnTo>
                    <a:pt x="2509" y="3288"/>
                  </a:lnTo>
                  <a:lnTo>
                    <a:pt x="2363" y="3386"/>
                  </a:lnTo>
                  <a:lnTo>
                    <a:pt x="2241" y="3483"/>
                  </a:lnTo>
                  <a:lnTo>
                    <a:pt x="2095" y="3556"/>
                  </a:lnTo>
                  <a:lnTo>
                    <a:pt x="1924" y="3605"/>
                  </a:lnTo>
                  <a:lnTo>
                    <a:pt x="1778" y="3629"/>
                  </a:lnTo>
                  <a:lnTo>
                    <a:pt x="1608" y="3654"/>
                  </a:lnTo>
                  <a:lnTo>
                    <a:pt x="1608" y="3654"/>
                  </a:lnTo>
                  <a:lnTo>
                    <a:pt x="1437" y="3629"/>
                  </a:lnTo>
                  <a:lnTo>
                    <a:pt x="1291" y="3605"/>
                  </a:lnTo>
                  <a:lnTo>
                    <a:pt x="1120" y="3556"/>
                  </a:lnTo>
                  <a:lnTo>
                    <a:pt x="974" y="3483"/>
                  </a:lnTo>
                  <a:lnTo>
                    <a:pt x="853" y="3386"/>
                  </a:lnTo>
                  <a:lnTo>
                    <a:pt x="706" y="3288"/>
                  </a:lnTo>
                  <a:lnTo>
                    <a:pt x="585" y="3167"/>
                  </a:lnTo>
                  <a:lnTo>
                    <a:pt x="463" y="3020"/>
                  </a:lnTo>
                  <a:lnTo>
                    <a:pt x="365" y="2874"/>
                  </a:lnTo>
                  <a:lnTo>
                    <a:pt x="268" y="2728"/>
                  </a:lnTo>
                  <a:lnTo>
                    <a:pt x="195" y="2558"/>
                  </a:lnTo>
                  <a:lnTo>
                    <a:pt x="122" y="2387"/>
                  </a:lnTo>
                  <a:lnTo>
                    <a:pt x="73" y="2217"/>
                  </a:lnTo>
                  <a:lnTo>
                    <a:pt x="24" y="2022"/>
                  </a:lnTo>
                  <a:lnTo>
                    <a:pt x="0" y="1827"/>
                  </a:lnTo>
                  <a:lnTo>
                    <a:pt x="0" y="1657"/>
                  </a:lnTo>
                  <a:lnTo>
                    <a:pt x="0" y="1657"/>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53" name="Google Shape;853;p48"/>
            <p:cNvSpPr/>
            <p:nvPr/>
          </p:nvSpPr>
          <p:spPr>
            <a:xfrm>
              <a:off x="4071800" y="2372825"/>
              <a:ext cx="172925" cy="400050"/>
            </a:xfrm>
            <a:custGeom>
              <a:avLst/>
              <a:gdLst/>
              <a:ahLst/>
              <a:cxnLst/>
              <a:rect l="l" t="t" r="r" b="b"/>
              <a:pathLst>
                <a:path w="6917" h="16002" fill="none" extrusionOk="0">
                  <a:moveTo>
                    <a:pt x="4189" y="0"/>
                  </a:moveTo>
                  <a:lnTo>
                    <a:pt x="4189" y="0"/>
                  </a:lnTo>
                  <a:lnTo>
                    <a:pt x="4019" y="98"/>
                  </a:lnTo>
                  <a:lnTo>
                    <a:pt x="3848" y="147"/>
                  </a:lnTo>
                  <a:lnTo>
                    <a:pt x="3653" y="195"/>
                  </a:lnTo>
                  <a:lnTo>
                    <a:pt x="3459" y="220"/>
                  </a:lnTo>
                  <a:lnTo>
                    <a:pt x="3459" y="220"/>
                  </a:lnTo>
                  <a:lnTo>
                    <a:pt x="3264" y="195"/>
                  </a:lnTo>
                  <a:lnTo>
                    <a:pt x="3069" y="147"/>
                  </a:lnTo>
                  <a:lnTo>
                    <a:pt x="2898" y="98"/>
                  </a:lnTo>
                  <a:lnTo>
                    <a:pt x="2728" y="0"/>
                  </a:lnTo>
                  <a:lnTo>
                    <a:pt x="2728" y="0"/>
                  </a:lnTo>
                  <a:lnTo>
                    <a:pt x="2533" y="49"/>
                  </a:lnTo>
                  <a:lnTo>
                    <a:pt x="2338" y="122"/>
                  </a:lnTo>
                  <a:lnTo>
                    <a:pt x="2168" y="195"/>
                  </a:lnTo>
                  <a:lnTo>
                    <a:pt x="2022" y="293"/>
                  </a:lnTo>
                  <a:lnTo>
                    <a:pt x="1705" y="488"/>
                  </a:lnTo>
                  <a:lnTo>
                    <a:pt x="1437" y="755"/>
                  </a:lnTo>
                  <a:lnTo>
                    <a:pt x="1169" y="1072"/>
                  </a:lnTo>
                  <a:lnTo>
                    <a:pt x="950" y="1413"/>
                  </a:lnTo>
                  <a:lnTo>
                    <a:pt x="755" y="1803"/>
                  </a:lnTo>
                  <a:lnTo>
                    <a:pt x="585" y="2217"/>
                  </a:lnTo>
                  <a:lnTo>
                    <a:pt x="439" y="2704"/>
                  </a:lnTo>
                  <a:lnTo>
                    <a:pt x="317" y="3191"/>
                  </a:lnTo>
                  <a:lnTo>
                    <a:pt x="219" y="3727"/>
                  </a:lnTo>
                  <a:lnTo>
                    <a:pt x="146" y="4311"/>
                  </a:lnTo>
                  <a:lnTo>
                    <a:pt x="73" y="4896"/>
                  </a:lnTo>
                  <a:lnTo>
                    <a:pt x="24" y="5529"/>
                  </a:lnTo>
                  <a:lnTo>
                    <a:pt x="0" y="6187"/>
                  </a:lnTo>
                  <a:lnTo>
                    <a:pt x="0" y="6869"/>
                  </a:lnTo>
                  <a:lnTo>
                    <a:pt x="0" y="6869"/>
                  </a:lnTo>
                  <a:lnTo>
                    <a:pt x="24" y="7015"/>
                  </a:lnTo>
                  <a:lnTo>
                    <a:pt x="49" y="7161"/>
                  </a:lnTo>
                  <a:lnTo>
                    <a:pt x="98" y="7307"/>
                  </a:lnTo>
                  <a:lnTo>
                    <a:pt x="171" y="7404"/>
                  </a:lnTo>
                  <a:lnTo>
                    <a:pt x="244" y="7502"/>
                  </a:lnTo>
                  <a:lnTo>
                    <a:pt x="317" y="7575"/>
                  </a:lnTo>
                  <a:lnTo>
                    <a:pt x="414" y="7624"/>
                  </a:lnTo>
                  <a:lnTo>
                    <a:pt x="487" y="7624"/>
                  </a:lnTo>
                  <a:lnTo>
                    <a:pt x="487" y="7624"/>
                  </a:lnTo>
                  <a:lnTo>
                    <a:pt x="633" y="7624"/>
                  </a:lnTo>
                  <a:lnTo>
                    <a:pt x="731" y="7575"/>
                  </a:lnTo>
                  <a:lnTo>
                    <a:pt x="804" y="7502"/>
                  </a:lnTo>
                  <a:lnTo>
                    <a:pt x="877" y="7404"/>
                  </a:lnTo>
                  <a:lnTo>
                    <a:pt x="926" y="7307"/>
                  </a:lnTo>
                  <a:lnTo>
                    <a:pt x="950" y="7161"/>
                  </a:lnTo>
                  <a:lnTo>
                    <a:pt x="974" y="6869"/>
                  </a:lnTo>
                  <a:lnTo>
                    <a:pt x="974" y="6869"/>
                  </a:lnTo>
                  <a:lnTo>
                    <a:pt x="999" y="6503"/>
                  </a:lnTo>
                  <a:lnTo>
                    <a:pt x="1023" y="6089"/>
                  </a:lnTo>
                  <a:lnTo>
                    <a:pt x="1145" y="5091"/>
                  </a:lnTo>
                  <a:lnTo>
                    <a:pt x="1291" y="4092"/>
                  </a:lnTo>
                  <a:lnTo>
                    <a:pt x="1364" y="3654"/>
                  </a:lnTo>
                  <a:lnTo>
                    <a:pt x="1461" y="3288"/>
                  </a:lnTo>
                  <a:lnTo>
                    <a:pt x="1461" y="3288"/>
                  </a:lnTo>
                  <a:lnTo>
                    <a:pt x="1413" y="3094"/>
                  </a:lnTo>
                  <a:lnTo>
                    <a:pt x="1388" y="2899"/>
                  </a:lnTo>
                  <a:lnTo>
                    <a:pt x="1388" y="2704"/>
                  </a:lnTo>
                  <a:lnTo>
                    <a:pt x="1413" y="2533"/>
                  </a:lnTo>
                  <a:lnTo>
                    <a:pt x="1437" y="2387"/>
                  </a:lnTo>
                  <a:lnTo>
                    <a:pt x="1510" y="2241"/>
                  </a:lnTo>
                  <a:lnTo>
                    <a:pt x="1583" y="2119"/>
                  </a:lnTo>
                  <a:lnTo>
                    <a:pt x="1656" y="2046"/>
                  </a:lnTo>
                  <a:lnTo>
                    <a:pt x="1656" y="2046"/>
                  </a:lnTo>
                  <a:lnTo>
                    <a:pt x="1583" y="2144"/>
                  </a:lnTo>
                  <a:lnTo>
                    <a:pt x="1534" y="2290"/>
                  </a:lnTo>
                  <a:lnTo>
                    <a:pt x="1486" y="2485"/>
                  </a:lnTo>
                  <a:lnTo>
                    <a:pt x="1486" y="2680"/>
                  </a:lnTo>
                  <a:lnTo>
                    <a:pt x="1510" y="2874"/>
                  </a:lnTo>
                  <a:lnTo>
                    <a:pt x="1559" y="3069"/>
                  </a:lnTo>
                  <a:lnTo>
                    <a:pt x="1608" y="3167"/>
                  </a:lnTo>
                  <a:lnTo>
                    <a:pt x="1681" y="3264"/>
                  </a:lnTo>
                  <a:lnTo>
                    <a:pt x="1754" y="3337"/>
                  </a:lnTo>
                  <a:lnTo>
                    <a:pt x="1851" y="3410"/>
                  </a:lnTo>
                  <a:lnTo>
                    <a:pt x="1851" y="3410"/>
                  </a:lnTo>
                  <a:lnTo>
                    <a:pt x="1900" y="3775"/>
                  </a:lnTo>
                  <a:lnTo>
                    <a:pt x="1924" y="3970"/>
                  </a:lnTo>
                  <a:lnTo>
                    <a:pt x="1949" y="4190"/>
                  </a:lnTo>
                  <a:lnTo>
                    <a:pt x="1924" y="4433"/>
                  </a:lnTo>
                  <a:lnTo>
                    <a:pt x="1900" y="4725"/>
                  </a:lnTo>
                  <a:lnTo>
                    <a:pt x="1827" y="5018"/>
                  </a:lnTo>
                  <a:lnTo>
                    <a:pt x="1705" y="5383"/>
                  </a:lnTo>
                  <a:lnTo>
                    <a:pt x="1705" y="5383"/>
                  </a:lnTo>
                  <a:lnTo>
                    <a:pt x="1510" y="5894"/>
                  </a:lnTo>
                  <a:lnTo>
                    <a:pt x="1364" y="6381"/>
                  </a:lnTo>
                  <a:lnTo>
                    <a:pt x="1267" y="6820"/>
                  </a:lnTo>
                  <a:lnTo>
                    <a:pt x="1218" y="7210"/>
                  </a:lnTo>
                  <a:lnTo>
                    <a:pt x="1169" y="7599"/>
                  </a:lnTo>
                  <a:lnTo>
                    <a:pt x="1169" y="7989"/>
                  </a:lnTo>
                  <a:lnTo>
                    <a:pt x="1194" y="8793"/>
                  </a:lnTo>
                  <a:lnTo>
                    <a:pt x="1194" y="8793"/>
                  </a:lnTo>
                  <a:lnTo>
                    <a:pt x="1242" y="9962"/>
                  </a:lnTo>
                  <a:lnTo>
                    <a:pt x="1291" y="11131"/>
                  </a:lnTo>
                  <a:lnTo>
                    <a:pt x="1315" y="13201"/>
                  </a:lnTo>
                  <a:lnTo>
                    <a:pt x="1340" y="14686"/>
                  </a:lnTo>
                  <a:lnTo>
                    <a:pt x="1340" y="15271"/>
                  </a:lnTo>
                  <a:lnTo>
                    <a:pt x="1340" y="15271"/>
                  </a:lnTo>
                  <a:lnTo>
                    <a:pt x="1364" y="15490"/>
                  </a:lnTo>
                  <a:lnTo>
                    <a:pt x="1413" y="15661"/>
                  </a:lnTo>
                  <a:lnTo>
                    <a:pt x="1486" y="15782"/>
                  </a:lnTo>
                  <a:lnTo>
                    <a:pt x="1583" y="15880"/>
                  </a:lnTo>
                  <a:lnTo>
                    <a:pt x="1656" y="15953"/>
                  </a:lnTo>
                  <a:lnTo>
                    <a:pt x="1729" y="15977"/>
                  </a:lnTo>
                  <a:lnTo>
                    <a:pt x="1827" y="16002"/>
                  </a:lnTo>
                  <a:lnTo>
                    <a:pt x="1827" y="16002"/>
                  </a:lnTo>
                  <a:lnTo>
                    <a:pt x="1949" y="16002"/>
                  </a:lnTo>
                  <a:lnTo>
                    <a:pt x="2070" y="15953"/>
                  </a:lnTo>
                  <a:lnTo>
                    <a:pt x="2168" y="15904"/>
                  </a:lnTo>
                  <a:lnTo>
                    <a:pt x="2241" y="15831"/>
                  </a:lnTo>
                  <a:lnTo>
                    <a:pt x="2314" y="15758"/>
                  </a:lnTo>
                  <a:lnTo>
                    <a:pt x="2387" y="15636"/>
                  </a:lnTo>
                  <a:lnTo>
                    <a:pt x="2411" y="15490"/>
                  </a:lnTo>
                  <a:lnTo>
                    <a:pt x="2460" y="15344"/>
                  </a:lnTo>
                  <a:lnTo>
                    <a:pt x="3142" y="8525"/>
                  </a:lnTo>
                  <a:lnTo>
                    <a:pt x="3142" y="8525"/>
                  </a:lnTo>
                  <a:lnTo>
                    <a:pt x="3142" y="8427"/>
                  </a:lnTo>
                  <a:lnTo>
                    <a:pt x="3191" y="8257"/>
                  </a:lnTo>
                  <a:lnTo>
                    <a:pt x="3239" y="8159"/>
                  </a:lnTo>
                  <a:lnTo>
                    <a:pt x="3288" y="8062"/>
                  </a:lnTo>
                  <a:lnTo>
                    <a:pt x="3361" y="7989"/>
                  </a:lnTo>
                  <a:lnTo>
                    <a:pt x="3459" y="7965"/>
                  </a:lnTo>
                  <a:lnTo>
                    <a:pt x="3459" y="7965"/>
                  </a:lnTo>
                  <a:lnTo>
                    <a:pt x="3556" y="7989"/>
                  </a:lnTo>
                  <a:lnTo>
                    <a:pt x="3629" y="8062"/>
                  </a:lnTo>
                  <a:lnTo>
                    <a:pt x="3678" y="8159"/>
                  </a:lnTo>
                  <a:lnTo>
                    <a:pt x="3726" y="8257"/>
                  </a:lnTo>
                  <a:lnTo>
                    <a:pt x="3775" y="8427"/>
                  </a:lnTo>
                  <a:lnTo>
                    <a:pt x="3775" y="8525"/>
                  </a:lnTo>
                  <a:lnTo>
                    <a:pt x="4457" y="15344"/>
                  </a:lnTo>
                  <a:lnTo>
                    <a:pt x="4457" y="15344"/>
                  </a:lnTo>
                  <a:lnTo>
                    <a:pt x="4506" y="15490"/>
                  </a:lnTo>
                  <a:lnTo>
                    <a:pt x="4530" y="15636"/>
                  </a:lnTo>
                  <a:lnTo>
                    <a:pt x="4603" y="15758"/>
                  </a:lnTo>
                  <a:lnTo>
                    <a:pt x="4676" y="15831"/>
                  </a:lnTo>
                  <a:lnTo>
                    <a:pt x="4749" y="15904"/>
                  </a:lnTo>
                  <a:lnTo>
                    <a:pt x="4847" y="15953"/>
                  </a:lnTo>
                  <a:lnTo>
                    <a:pt x="4969" y="16002"/>
                  </a:lnTo>
                  <a:lnTo>
                    <a:pt x="5090" y="16002"/>
                  </a:lnTo>
                  <a:lnTo>
                    <a:pt x="5090" y="16002"/>
                  </a:lnTo>
                  <a:lnTo>
                    <a:pt x="5188" y="15977"/>
                  </a:lnTo>
                  <a:lnTo>
                    <a:pt x="5261" y="15953"/>
                  </a:lnTo>
                  <a:lnTo>
                    <a:pt x="5334" y="15880"/>
                  </a:lnTo>
                  <a:lnTo>
                    <a:pt x="5431" y="15782"/>
                  </a:lnTo>
                  <a:lnTo>
                    <a:pt x="5504" y="15661"/>
                  </a:lnTo>
                  <a:lnTo>
                    <a:pt x="5553" y="15490"/>
                  </a:lnTo>
                  <a:lnTo>
                    <a:pt x="5577" y="15271"/>
                  </a:lnTo>
                  <a:lnTo>
                    <a:pt x="5577" y="15271"/>
                  </a:lnTo>
                  <a:lnTo>
                    <a:pt x="5577" y="14686"/>
                  </a:lnTo>
                  <a:lnTo>
                    <a:pt x="5602" y="13201"/>
                  </a:lnTo>
                  <a:lnTo>
                    <a:pt x="5626" y="11131"/>
                  </a:lnTo>
                  <a:lnTo>
                    <a:pt x="5675" y="9962"/>
                  </a:lnTo>
                  <a:lnTo>
                    <a:pt x="5724" y="8793"/>
                  </a:lnTo>
                  <a:lnTo>
                    <a:pt x="5724" y="8793"/>
                  </a:lnTo>
                  <a:lnTo>
                    <a:pt x="5748" y="7989"/>
                  </a:lnTo>
                  <a:lnTo>
                    <a:pt x="5748" y="7599"/>
                  </a:lnTo>
                  <a:lnTo>
                    <a:pt x="5699" y="7210"/>
                  </a:lnTo>
                  <a:lnTo>
                    <a:pt x="5650" y="6820"/>
                  </a:lnTo>
                  <a:lnTo>
                    <a:pt x="5553" y="6381"/>
                  </a:lnTo>
                  <a:lnTo>
                    <a:pt x="5407" y="5894"/>
                  </a:lnTo>
                  <a:lnTo>
                    <a:pt x="5212" y="5383"/>
                  </a:lnTo>
                  <a:lnTo>
                    <a:pt x="5212" y="5383"/>
                  </a:lnTo>
                  <a:lnTo>
                    <a:pt x="5090" y="5018"/>
                  </a:lnTo>
                  <a:lnTo>
                    <a:pt x="5017" y="4725"/>
                  </a:lnTo>
                  <a:lnTo>
                    <a:pt x="4993" y="4433"/>
                  </a:lnTo>
                  <a:lnTo>
                    <a:pt x="4969" y="4190"/>
                  </a:lnTo>
                  <a:lnTo>
                    <a:pt x="4993" y="3970"/>
                  </a:lnTo>
                  <a:lnTo>
                    <a:pt x="5017" y="3775"/>
                  </a:lnTo>
                  <a:lnTo>
                    <a:pt x="5066" y="3410"/>
                  </a:lnTo>
                  <a:lnTo>
                    <a:pt x="5066" y="3410"/>
                  </a:lnTo>
                  <a:lnTo>
                    <a:pt x="5163" y="3337"/>
                  </a:lnTo>
                  <a:lnTo>
                    <a:pt x="5236" y="3264"/>
                  </a:lnTo>
                  <a:lnTo>
                    <a:pt x="5310" y="3167"/>
                  </a:lnTo>
                  <a:lnTo>
                    <a:pt x="5358" y="3069"/>
                  </a:lnTo>
                  <a:lnTo>
                    <a:pt x="5407" y="2874"/>
                  </a:lnTo>
                  <a:lnTo>
                    <a:pt x="5431" y="2680"/>
                  </a:lnTo>
                  <a:lnTo>
                    <a:pt x="5431" y="2485"/>
                  </a:lnTo>
                  <a:lnTo>
                    <a:pt x="5383" y="2290"/>
                  </a:lnTo>
                  <a:lnTo>
                    <a:pt x="5334" y="2144"/>
                  </a:lnTo>
                  <a:lnTo>
                    <a:pt x="5261" y="2046"/>
                  </a:lnTo>
                  <a:lnTo>
                    <a:pt x="5261" y="2046"/>
                  </a:lnTo>
                  <a:lnTo>
                    <a:pt x="5334" y="2119"/>
                  </a:lnTo>
                  <a:lnTo>
                    <a:pt x="5407" y="2241"/>
                  </a:lnTo>
                  <a:lnTo>
                    <a:pt x="5480" y="2387"/>
                  </a:lnTo>
                  <a:lnTo>
                    <a:pt x="5504" y="2533"/>
                  </a:lnTo>
                  <a:lnTo>
                    <a:pt x="5529" y="2704"/>
                  </a:lnTo>
                  <a:lnTo>
                    <a:pt x="5529" y="2899"/>
                  </a:lnTo>
                  <a:lnTo>
                    <a:pt x="5504" y="3094"/>
                  </a:lnTo>
                  <a:lnTo>
                    <a:pt x="5456" y="3288"/>
                  </a:lnTo>
                  <a:lnTo>
                    <a:pt x="5456" y="3288"/>
                  </a:lnTo>
                  <a:lnTo>
                    <a:pt x="5553" y="3654"/>
                  </a:lnTo>
                  <a:lnTo>
                    <a:pt x="5626" y="4092"/>
                  </a:lnTo>
                  <a:lnTo>
                    <a:pt x="5772" y="5091"/>
                  </a:lnTo>
                  <a:lnTo>
                    <a:pt x="5894" y="6089"/>
                  </a:lnTo>
                  <a:lnTo>
                    <a:pt x="5918" y="6503"/>
                  </a:lnTo>
                  <a:lnTo>
                    <a:pt x="5943" y="6869"/>
                  </a:lnTo>
                  <a:lnTo>
                    <a:pt x="5943" y="6869"/>
                  </a:lnTo>
                  <a:lnTo>
                    <a:pt x="5967" y="7161"/>
                  </a:lnTo>
                  <a:lnTo>
                    <a:pt x="5991" y="7307"/>
                  </a:lnTo>
                  <a:lnTo>
                    <a:pt x="6040" y="7404"/>
                  </a:lnTo>
                  <a:lnTo>
                    <a:pt x="6113" y="7502"/>
                  </a:lnTo>
                  <a:lnTo>
                    <a:pt x="6186" y="7575"/>
                  </a:lnTo>
                  <a:lnTo>
                    <a:pt x="6284" y="7624"/>
                  </a:lnTo>
                  <a:lnTo>
                    <a:pt x="6430" y="7624"/>
                  </a:lnTo>
                  <a:lnTo>
                    <a:pt x="6430" y="7624"/>
                  </a:lnTo>
                  <a:lnTo>
                    <a:pt x="6503" y="7624"/>
                  </a:lnTo>
                  <a:lnTo>
                    <a:pt x="6600" y="7575"/>
                  </a:lnTo>
                  <a:lnTo>
                    <a:pt x="6673" y="7502"/>
                  </a:lnTo>
                  <a:lnTo>
                    <a:pt x="6746" y="7404"/>
                  </a:lnTo>
                  <a:lnTo>
                    <a:pt x="6820" y="7307"/>
                  </a:lnTo>
                  <a:lnTo>
                    <a:pt x="6868" y="7161"/>
                  </a:lnTo>
                  <a:lnTo>
                    <a:pt x="6893" y="7015"/>
                  </a:lnTo>
                  <a:lnTo>
                    <a:pt x="6917" y="6869"/>
                  </a:lnTo>
                  <a:lnTo>
                    <a:pt x="6917" y="6869"/>
                  </a:lnTo>
                  <a:lnTo>
                    <a:pt x="6917" y="6187"/>
                  </a:lnTo>
                  <a:lnTo>
                    <a:pt x="6893" y="5529"/>
                  </a:lnTo>
                  <a:lnTo>
                    <a:pt x="6844" y="4896"/>
                  </a:lnTo>
                  <a:lnTo>
                    <a:pt x="6771" y="4311"/>
                  </a:lnTo>
                  <a:lnTo>
                    <a:pt x="6698" y="3727"/>
                  </a:lnTo>
                  <a:lnTo>
                    <a:pt x="6600" y="3191"/>
                  </a:lnTo>
                  <a:lnTo>
                    <a:pt x="6479" y="2704"/>
                  </a:lnTo>
                  <a:lnTo>
                    <a:pt x="6332" y="2217"/>
                  </a:lnTo>
                  <a:lnTo>
                    <a:pt x="6162" y="1803"/>
                  </a:lnTo>
                  <a:lnTo>
                    <a:pt x="5967" y="1413"/>
                  </a:lnTo>
                  <a:lnTo>
                    <a:pt x="5748" y="1072"/>
                  </a:lnTo>
                  <a:lnTo>
                    <a:pt x="5480" y="755"/>
                  </a:lnTo>
                  <a:lnTo>
                    <a:pt x="5212" y="488"/>
                  </a:lnTo>
                  <a:lnTo>
                    <a:pt x="4895" y="293"/>
                  </a:lnTo>
                  <a:lnTo>
                    <a:pt x="4749" y="195"/>
                  </a:lnTo>
                  <a:lnTo>
                    <a:pt x="4579" y="122"/>
                  </a:lnTo>
                  <a:lnTo>
                    <a:pt x="4384" y="49"/>
                  </a:lnTo>
                  <a:lnTo>
                    <a:pt x="4189" y="0"/>
                  </a:lnTo>
                  <a:lnTo>
                    <a:pt x="4189" y="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sp>
        <p:nvSpPr>
          <p:cNvPr id="854" name="Google Shape;854;p48"/>
          <p:cNvSpPr/>
          <p:nvPr/>
        </p:nvSpPr>
        <p:spPr>
          <a:xfrm>
            <a:off x="4393811" y="2152016"/>
            <a:ext cx="320378" cy="337776"/>
          </a:xfrm>
          <a:custGeom>
            <a:avLst/>
            <a:gdLst/>
            <a:ahLst/>
            <a:cxnLst/>
            <a:rect l="l" t="t" r="r" b="b"/>
            <a:pathLst>
              <a:path w="15247" h="16075" fill="none" extrusionOk="0">
                <a:moveTo>
                  <a:pt x="9401" y="10717"/>
                </a:moveTo>
                <a:lnTo>
                  <a:pt x="9401" y="10717"/>
                </a:lnTo>
                <a:lnTo>
                  <a:pt x="9085" y="10692"/>
                </a:lnTo>
                <a:lnTo>
                  <a:pt x="9085" y="9596"/>
                </a:lnTo>
                <a:lnTo>
                  <a:pt x="9085" y="9596"/>
                </a:lnTo>
                <a:lnTo>
                  <a:pt x="9401" y="9377"/>
                </a:lnTo>
                <a:lnTo>
                  <a:pt x="9718" y="9133"/>
                </a:lnTo>
                <a:lnTo>
                  <a:pt x="10010" y="8866"/>
                </a:lnTo>
                <a:lnTo>
                  <a:pt x="10302" y="8573"/>
                </a:lnTo>
                <a:lnTo>
                  <a:pt x="10546" y="8232"/>
                </a:lnTo>
                <a:lnTo>
                  <a:pt x="10765" y="7867"/>
                </a:lnTo>
                <a:lnTo>
                  <a:pt x="10984" y="7502"/>
                </a:lnTo>
                <a:lnTo>
                  <a:pt x="11155" y="7088"/>
                </a:lnTo>
                <a:lnTo>
                  <a:pt x="11155" y="7088"/>
                </a:lnTo>
                <a:lnTo>
                  <a:pt x="11228" y="7112"/>
                </a:lnTo>
                <a:lnTo>
                  <a:pt x="11228" y="7112"/>
                </a:lnTo>
                <a:lnTo>
                  <a:pt x="11374" y="7112"/>
                </a:lnTo>
                <a:lnTo>
                  <a:pt x="11496" y="7039"/>
                </a:lnTo>
                <a:lnTo>
                  <a:pt x="11617" y="6942"/>
                </a:lnTo>
                <a:lnTo>
                  <a:pt x="11715" y="6771"/>
                </a:lnTo>
                <a:lnTo>
                  <a:pt x="11812" y="6601"/>
                </a:lnTo>
                <a:lnTo>
                  <a:pt x="11910" y="6381"/>
                </a:lnTo>
                <a:lnTo>
                  <a:pt x="11958" y="6138"/>
                </a:lnTo>
                <a:lnTo>
                  <a:pt x="12007" y="5870"/>
                </a:lnTo>
                <a:lnTo>
                  <a:pt x="12007" y="5870"/>
                </a:lnTo>
                <a:lnTo>
                  <a:pt x="12031" y="5626"/>
                </a:lnTo>
                <a:lnTo>
                  <a:pt x="12007" y="5383"/>
                </a:lnTo>
                <a:lnTo>
                  <a:pt x="11983" y="5188"/>
                </a:lnTo>
                <a:lnTo>
                  <a:pt x="11934" y="4993"/>
                </a:lnTo>
                <a:lnTo>
                  <a:pt x="11885" y="4823"/>
                </a:lnTo>
                <a:lnTo>
                  <a:pt x="11812" y="4677"/>
                </a:lnTo>
                <a:lnTo>
                  <a:pt x="11715" y="4579"/>
                </a:lnTo>
                <a:lnTo>
                  <a:pt x="11593" y="4506"/>
                </a:lnTo>
                <a:lnTo>
                  <a:pt x="11593" y="4506"/>
                </a:lnTo>
                <a:lnTo>
                  <a:pt x="11666" y="4141"/>
                </a:lnTo>
                <a:lnTo>
                  <a:pt x="11690" y="3800"/>
                </a:lnTo>
                <a:lnTo>
                  <a:pt x="11690" y="3483"/>
                </a:lnTo>
                <a:lnTo>
                  <a:pt x="11690" y="3191"/>
                </a:lnTo>
                <a:lnTo>
                  <a:pt x="11666" y="2899"/>
                </a:lnTo>
                <a:lnTo>
                  <a:pt x="11617" y="2631"/>
                </a:lnTo>
                <a:lnTo>
                  <a:pt x="11544" y="2387"/>
                </a:lnTo>
                <a:lnTo>
                  <a:pt x="11471" y="2144"/>
                </a:lnTo>
                <a:lnTo>
                  <a:pt x="11374" y="1924"/>
                </a:lnTo>
                <a:lnTo>
                  <a:pt x="11276" y="1705"/>
                </a:lnTo>
                <a:lnTo>
                  <a:pt x="11155" y="1510"/>
                </a:lnTo>
                <a:lnTo>
                  <a:pt x="11009" y="1340"/>
                </a:lnTo>
                <a:lnTo>
                  <a:pt x="10862" y="1169"/>
                </a:lnTo>
                <a:lnTo>
                  <a:pt x="10716" y="1023"/>
                </a:lnTo>
                <a:lnTo>
                  <a:pt x="10400" y="755"/>
                </a:lnTo>
                <a:lnTo>
                  <a:pt x="10034" y="561"/>
                </a:lnTo>
                <a:lnTo>
                  <a:pt x="9669" y="366"/>
                </a:lnTo>
                <a:lnTo>
                  <a:pt x="9304" y="244"/>
                </a:lnTo>
                <a:lnTo>
                  <a:pt x="8938" y="146"/>
                </a:lnTo>
                <a:lnTo>
                  <a:pt x="8573" y="73"/>
                </a:lnTo>
                <a:lnTo>
                  <a:pt x="8232" y="25"/>
                </a:lnTo>
                <a:lnTo>
                  <a:pt x="7915" y="0"/>
                </a:lnTo>
                <a:lnTo>
                  <a:pt x="7623" y="0"/>
                </a:lnTo>
                <a:lnTo>
                  <a:pt x="7623" y="0"/>
                </a:lnTo>
                <a:lnTo>
                  <a:pt x="7282" y="25"/>
                </a:lnTo>
                <a:lnTo>
                  <a:pt x="6990" y="98"/>
                </a:lnTo>
                <a:lnTo>
                  <a:pt x="6746" y="171"/>
                </a:lnTo>
                <a:lnTo>
                  <a:pt x="6527" y="293"/>
                </a:lnTo>
                <a:lnTo>
                  <a:pt x="6332" y="390"/>
                </a:lnTo>
                <a:lnTo>
                  <a:pt x="6186" y="536"/>
                </a:lnTo>
                <a:lnTo>
                  <a:pt x="6040" y="658"/>
                </a:lnTo>
                <a:lnTo>
                  <a:pt x="5943" y="780"/>
                </a:lnTo>
                <a:lnTo>
                  <a:pt x="5943" y="780"/>
                </a:lnTo>
                <a:lnTo>
                  <a:pt x="5943" y="780"/>
                </a:lnTo>
                <a:lnTo>
                  <a:pt x="5943" y="780"/>
                </a:lnTo>
                <a:lnTo>
                  <a:pt x="5553" y="853"/>
                </a:lnTo>
                <a:lnTo>
                  <a:pt x="5188" y="975"/>
                </a:lnTo>
                <a:lnTo>
                  <a:pt x="4871" y="1145"/>
                </a:lnTo>
                <a:lnTo>
                  <a:pt x="4603" y="1316"/>
                </a:lnTo>
                <a:lnTo>
                  <a:pt x="4360" y="1535"/>
                </a:lnTo>
                <a:lnTo>
                  <a:pt x="4165" y="1754"/>
                </a:lnTo>
                <a:lnTo>
                  <a:pt x="4019" y="2022"/>
                </a:lnTo>
                <a:lnTo>
                  <a:pt x="3897" y="2290"/>
                </a:lnTo>
                <a:lnTo>
                  <a:pt x="3799" y="2558"/>
                </a:lnTo>
                <a:lnTo>
                  <a:pt x="3726" y="2826"/>
                </a:lnTo>
                <a:lnTo>
                  <a:pt x="3678" y="3118"/>
                </a:lnTo>
                <a:lnTo>
                  <a:pt x="3629" y="3410"/>
                </a:lnTo>
                <a:lnTo>
                  <a:pt x="3629" y="3702"/>
                </a:lnTo>
                <a:lnTo>
                  <a:pt x="3629" y="3970"/>
                </a:lnTo>
                <a:lnTo>
                  <a:pt x="3678" y="4482"/>
                </a:lnTo>
                <a:lnTo>
                  <a:pt x="3678" y="4482"/>
                </a:lnTo>
                <a:lnTo>
                  <a:pt x="3678" y="4506"/>
                </a:lnTo>
                <a:lnTo>
                  <a:pt x="3678" y="4506"/>
                </a:lnTo>
                <a:lnTo>
                  <a:pt x="3556" y="4555"/>
                </a:lnTo>
                <a:lnTo>
                  <a:pt x="3459" y="4652"/>
                </a:lnTo>
                <a:lnTo>
                  <a:pt x="3385" y="4798"/>
                </a:lnTo>
                <a:lnTo>
                  <a:pt x="3312" y="4969"/>
                </a:lnTo>
                <a:lnTo>
                  <a:pt x="3264" y="5164"/>
                </a:lnTo>
                <a:lnTo>
                  <a:pt x="3239" y="5383"/>
                </a:lnTo>
                <a:lnTo>
                  <a:pt x="3215" y="5626"/>
                </a:lnTo>
                <a:lnTo>
                  <a:pt x="3239" y="5870"/>
                </a:lnTo>
                <a:lnTo>
                  <a:pt x="3239" y="5870"/>
                </a:lnTo>
                <a:lnTo>
                  <a:pt x="3288" y="6138"/>
                </a:lnTo>
                <a:lnTo>
                  <a:pt x="3337" y="6381"/>
                </a:lnTo>
                <a:lnTo>
                  <a:pt x="3434" y="6601"/>
                </a:lnTo>
                <a:lnTo>
                  <a:pt x="3532" y="6771"/>
                </a:lnTo>
                <a:lnTo>
                  <a:pt x="3629" y="6942"/>
                </a:lnTo>
                <a:lnTo>
                  <a:pt x="3751" y="7039"/>
                </a:lnTo>
                <a:lnTo>
                  <a:pt x="3873" y="7112"/>
                </a:lnTo>
                <a:lnTo>
                  <a:pt x="4019" y="7112"/>
                </a:lnTo>
                <a:lnTo>
                  <a:pt x="4019" y="7112"/>
                </a:lnTo>
                <a:lnTo>
                  <a:pt x="4092" y="7088"/>
                </a:lnTo>
                <a:lnTo>
                  <a:pt x="4092" y="7088"/>
                </a:lnTo>
                <a:lnTo>
                  <a:pt x="4262" y="7502"/>
                </a:lnTo>
                <a:lnTo>
                  <a:pt x="4481" y="7867"/>
                </a:lnTo>
                <a:lnTo>
                  <a:pt x="4701" y="8232"/>
                </a:lnTo>
                <a:lnTo>
                  <a:pt x="4969" y="8573"/>
                </a:lnTo>
                <a:lnTo>
                  <a:pt x="5236" y="8866"/>
                </a:lnTo>
                <a:lnTo>
                  <a:pt x="5529" y="9133"/>
                </a:lnTo>
                <a:lnTo>
                  <a:pt x="5845" y="9377"/>
                </a:lnTo>
                <a:lnTo>
                  <a:pt x="6162" y="9596"/>
                </a:lnTo>
                <a:lnTo>
                  <a:pt x="6162" y="10668"/>
                </a:lnTo>
                <a:lnTo>
                  <a:pt x="6162" y="10668"/>
                </a:lnTo>
                <a:lnTo>
                  <a:pt x="5650" y="10717"/>
                </a:lnTo>
                <a:lnTo>
                  <a:pt x="5650" y="10717"/>
                </a:lnTo>
                <a:lnTo>
                  <a:pt x="5066" y="10814"/>
                </a:lnTo>
                <a:lnTo>
                  <a:pt x="4506" y="10936"/>
                </a:lnTo>
                <a:lnTo>
                  <a:pt x="3946" y="11058"/>
                </a:lnTo>
                <a:lnTo>
                  <a:pt x="3410" y="11228"/>
                </a:lnTo>
                <a:lnTo>
                  <a:pt x="2923" y="11423"/>
                </a:lnTo>
                <a:lnTo>
                  <a:pt x="2460" y="11642"/>
                </a:lnTo>
                <a:lnTo>
                  <a:pt x="2022" y="11886"/>
                </a:lnTo>
                <a:lnTo>
                  <a:pt x="1632" y="12153"/>
                </a:lnTo>
                <a:lnTo>
                  <a:pt x="1267" y="12421"/>
                </a:lnTo>
                <a:lnTo>
                  <a:pt x="950" y="12738"/>
                </a:lnTo>
                <a:lnTo>
                  <a:pt x="682" y="13079"/>
                </a:lnTo>
                <a:lnTo>
                  <a:pt x="439" y="13420"/>
                </a:lnTo>
                <a:lnTo>
                  <a:pt x="268" y="13810"/>
                </a:lnTo>
                <a:lnTo>
                  <a:pt x="122" y="14199"/>
                </a:lnTo>
                <a:lnTo>
                  <a:pt x="49" y="14638"/>
                </a:lnTo>
                <a:lnTo>
                  <a:pt x="0" y="15076"/>
                </a:lnTo>
                <a:lnTo>
                  <a:pt x="0" y="15076"/>
                </a:lnTo>
                <a:lnTo>
                  <a:pt x="49" y="15125"/>
                </a:lnTo>
                <a:lnTo>
                  <a:pt x="244" y="15222"/>
                </a:lnTo>
                <a:lnTo>
                  <a:pt x="414" y="15295"/>
                </a:lnTo>
                <a:lnTo>
                  <a:pt x="633" y="15393"/>
                </a:lnTo>
                <a:lnTo>
                  <a:pt x="901" y="15490"/>
                </a:lnTo>
                <a:lnTo>
                  <a:pt x="1267" y="15563"/>
                </a:lnTo>
                <a:lnTo>
                  <a:pt x="1705" y="15661"/>
                </a:lnTo>
                <a:lnTo>
                  <a:pt x="2216" y="15758"/>
                </a:lnTo>
                <a:lnTo>
                  <a:pt x="2825" y="15831"/>
                </a:lnTo>
                <a:lnTo>
                  <a:pt x="3556" y="15928"/>
                </a:lnTo>
                <a:lnTo>
                  <a:pt x="4384" y="15977"/>
                </a:lnTo>
                <a:lnTo>
                  <a:pt x="5309" y="16026"/>
                </a:lnTo>
                <a:lnTo>
                  <a:pt x="6381" y="16050"/>
                </a:lnTo>
                <a:lnTo>
                  <a:pt x="7599" y="16075"/>
                </a:lnTo>
                <a:lnTo>
                  <a:pt x="7599" y="16075"/>
                </a:lnTo>
                <a:lnTo>
                  <a:pt x="8792" y="16050"/>
                </a:lnTo>
                <a:lnTo>
                  <a:pt x="9864" y="16026"/>
                </a:lnTo>
                <a:lnTo>
                  <a:pt x="10814" y="15977"/>
                </a:lnTo>
                <a:lnTo>
                  <a:pt x="11642" y="15928"/>
                </a:lnTo>
                <a:lnTo>
                  <a:pt x="12372" y="15831"/>
                </a:lnTo>
                <a:lnTo>
                  <a:pt x="12981" y="15758"/>
                </a:lnTo>
                <a:lnTo>
                  <a:pt x="13517" y="15661"/>
                </a:lnTo>
                <a:lnTo>
                  <a:pt x="13955" y="15563"/>
                </a:lnTo>
                <a:lnTo>
                  <a:pt x="14321" y="15490"/>
                </a:lnTo>
                <a:lnTo>
                  <a:pt x="14613" y="15393"/>
                </a:lnTo>
                <a:lnTo>
                  <a:pt x="14832" y="15295"/>
                </a:lnTo>
                <a:lnTo>
                  <a:pt x="15003" y="15222"/>
                </a:lnTo>
                <a:lnTo>
                  <a:pt x="15173" y="15125"/>
                </a:lnTo>
                <a:lnTo>
                  <a:pt x="15246" y="15076"/>
                </a:lnTo>
                <a:lnTo>
                  <a:pt x="15246" y="15076"/>
                </a:lnTo>
                <a:lnTo>
                  <a:pt x="15198" y="14613"/>
                </a:lnTo>
                <a:lnTo>
                  <a:pt x="15125" y="14175"/>
                </a:lnTo>
                <a:lnTo>
                  <a:pt x="15003" y="13761"/>
                </a:lnTo>
                <a:lnTo>
                  <a:pt x="14832" y="13371"/>
                </a:lnTo>
                <a:lnTo>
                  <a:pt x="14589" y="13006"/>
                </a:lnTo>
                <a:lnTo>
                  <a:pt x="14321" y="12665"/>
                </a:lnTo>
                <a:lnTo>
                  <a:pt x="14004" y="12373"/>
                </a:lnTo>
                <a:lnTo>
                  <a:pt x="13639" y="12080"/>
                </a:lnTo>
                <a:lnTo>
                  <a:pt x="13249" y="11813"/>
                </a:lnTo>
                <a:lnTo>
                  <a:pt x="12811" y="11593"/>
                </a:lnTo>
                <a:lnTo>
                  <a:pt x="12324" y="11374"/>
                </a:lnTo>
                <a:lnTo>
                  <a:pt x="11812" y="11204"/>
                </a:lnTo>
                <a:lnTo>
                  <a:pt x="11252" y="11033"/>
                </a:lnTo>
                <a:lnTo>
                  <a:pt x="10668" y="10911"/>
                </a:lnTo>
                <a:lnTo>
                  <a:pt x="10034" y="10790"/>
                </a:lnTo>
                <a:lnTo>
                  <a:pt x="9401" y="10717"/>
                </a:lnTo>
                <a:lnTo>
                  <a:pt x="9401" y="10717"/>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nvGrpSpPr>
          <p:cNvPr id="855" name="Google Shape;855;p48"/>
          <p:cNvGrpSpPr/>
          <p:nvPr/>
        </p:nvGrpSpPr>
        <p:grpSpPr>
          <a:xfrm>
            <a:off x="4948896" y="2158077"/>
            <a:ext cx="345971" cy="325505"/>
            <a:chOff x="5972700" y="2330200"/>
            <a:chExt cx="411625" cy="387275"/>
          </a:xfrm>
        </p:grpSpPr>
        <p:sp>
          <p:nvSpPr>
            <p:cNvPr id="856" name="Google Shape;856;p48"/>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57" name="Google Shape;857;p48"/>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58" name="Google Shape;858;p48"/>
          <p:cNvGrpSpPr/>
          <p:nvPr/>
        </p:nvGrpSpPr>
        <p:grpSpPr>
          <a:xfrm>
            <a:off x="544193" y="2686206"/>
            <a:ext cx="109538" cy="399195"/>
            <a:chOff x="732125" y="2958550"/>
            <a:chExt cx="130325" cy="474950"/>
          </a:xfrm>
        </p:grpSpPr>
        <p:sp>
          <p:nvSpPr>
            <p:cNvPr id="859" name="Google Shape;859;p48"/>
            <p:cNvSpPr/>
            <p:nvPr/>
          </p:nvSpPr>
          <p:spPr>
            <a:xfrm>
              <a:off x="732125" y="2958550"/>
              <a:ext cx="130325" cy="474950"/>
            </a:xfrm>
            <a:custGeom>
              <a:avLst/>
              <a:gdLst/>
              <a:ahLst/>
              <a:cxnLst/>
              <a:rect l="l" t="t" r="r" b="b"/>
              <a:pathLst>
                <a:path w="5213" h="18998" fill="none" extrusionOk="0">
                  <a:moveTo>
                    <a:pt x="4336" y="14443"/>
                  </a:moveTo>
                  <a:lnTo>
                    <a:pt x="4336" y="1754"/>
                  </a:lnTo>
                  <a:lnTo>
                    <a:pt x="4336" y="1754"/>
                  </a:lnTo>
                  <a:lnTo>
                    <a:pt x="4336" y="1584"/>
                  </a:lnTo>
                  <a:lnTo>
                    <a:pt x="4311" y="1389"/>
                  </a:lnTo>
                  <a:lnTo>
                    <a:pt x="4262" y="1243"/>
                  </a:lnTo>
                  <a:lnTo>
                    <a:pt x="4214" y="1073"/>
                  </a:lnTo>
                  <a:lnTo>
                    <a:pt x="4141" y="926"/>
                  </a:lnTo>
                  <a:lnTo>
                    <a:pt x="4043" y="780"/>
                  </a:lnTo>
                  <a:lnTo>
                    <a:pt x="3946" y="634"/>
                  </a:lnTo>
                  <a:lnTo>
                    <a:pt x="3824" y="512"/>
                  </a:lnTo>
                  <a:lnTo>
                    <a:pt x="3702" y="415"/>
                  </a:lnTo>
                  <a:lnTo>
                    <a:pt x="3580" y="318"/>
                  </a:lnTo>
                  <a:lnTo>
                    <a:pt x="3434" y="220"/>
                  </a:lnTo>
                  <a:lnTo>
                    <a:pt x="3288" y="147"/>
                  </a:lnTo>
                  <a:lnTo>
                    <a:pt x="3118" y="98"/>
                  </a:lnTo>
                  <a:lnTo>
                    <a:pt x="2947" y="50"/>
                  </a:lnTo>
                  <a:lnTo>
                    <a:pt x="2777" y="25"/>
                  </a:lnTo>
                  <a:lnTo>
                    <a:pt x="2606" y="1"/>
                  </a:lnTo>
                  <a:lnTo>
                    <a:pt x="2606" y="1"/>
                  </a:lnTo>
                  <a:lnTo>
                    <a:pt x="2436" y="25"/>
                  </a:lnTo>
                  <a:lnTo>
                    <a:pt x="2265" y="50"/>
                  </a:lnTo>
                  <a:lnTo>
                    <a:pt x="2095" y="98"/>
                  </a:lnTo>
                  <a:lnTo>
                    <a:pt x="1924" y="147"/>
                  </a:lnTo>
                  <a:lnTo>
                    <a:pt x="1778" y="220"/>
                  </a:lnTo>
                  <a:lnTo>
                    <a:pt x="1632" y="318"/>
                  </a:lnTo>
                  <a:lnTo>
                    <a:pt x="1510" y="415"/>
                  </a:lnTo>
                  <a:lnTo>
                    <a:pt x="1389" y="512"/>
                  </a:lnTo>
                  <a:lnTo>
                    <a:pt x="1267" y="634"/>
                  </a:lnTo>
                  <a:lnTo>
                    <a:pt x="1169" y="780"/>
                  </a:lnTo>
                  <a:lnTo>
                    <a:pt x="1072" y="926"/>
                  </a:lnTo>
                  <a:lnTo>
                    <a:pt x="999" y="1073"/>
                  </a:lnTo>
                  <a:lnTo>
                    <a:pt x="950" y="1243"/>
                  </a:lnTo>
                  <a:lnTo>
                    <a:pt x="901" y="1389"/>
                  </a:lnTo>
                  <a:lnTo>
                    <a:pt x="877" y="1584"/>
                  </a:lnTo>
                  <a:lnTo>
                    <a:pt x="877" y="1754"/>
                  </a:lnTo>
                  <a:lnTo>
                    <a:pt x="877" y="14443"/>
                  </a:lnTo>
                  <a:lnTo>
                    <a:pt x="877" y="14443"/>
                  </a:lnTo>
                  <a:lnTo>
                    <a:pt x="682" y="14638"/>
                  </a:lnTo>
                  <a:lnTo>
                    <a:pt x="512" y="14833"/>
                  </a:lnTo>
                  <a:lnTo>
                    <a:pt x="366" y="15052"/>
                  </a:lnTo>
                  <a:lnTo>
                    <a:pt x="244" y="15296"/>
                  </a:lnTo>
                  <a:lnTo>
                    <a:pt x="146" y="15564"/>
                  </a:lnTo>
                  <a:lnTo>
                    <a:pt x="73" y="15832"/>
                  </a:lnTo>
                  <a:lnTo>
                    <a:pt x="25" y="16100"/>
                  </a:lnTo>
                  <a:lnTo>
                    <a:pt x="0" y="16392"/>
                  </a:lnTo>
                  <a:lnTo>
                    <a:pt x="0" y="16392"/>
                  </a:lnTo>
                  <a:lnTo>
                    <a:pt x="25" y="16635"/>
                  </a:lnTo>
                  <a:lnTo>
                    <a:pt x="49" y="16903"/>
                  </a:lnTo>
                  <a:lnTo>
                    <a:pt x="122" y="17147"/>
                  </a:lnTo>
                  <a:lnTo>
                    <a:pt x="195" y="17390"/>
                  </a:lnTo>
                  <a:lnTo>
                    <a:pt x="317" y="17634"/>
                  </a:lnTo>
                  <a:lnTo>
                    <a:pt x="439" y="17829"/>
                  </a:lnTo>
                  <a:lnTo>
                    <a:pt x="609" y="18048"/>
                  </a:lnTo>
                  <a:lnTo>
                    <a:pt x="755" y="18218"/>
                  </a:lnTo>
                  <a:lnTo>
                    <a:pt x="950" y="18389"/>
                  </a:lnTo>
                  <a:lnTo>
                    <a:pt x="1145" y="18535"/>
                  </a:lnTo>
                  <a:lnTo>
                    <a:pt x="1364" y="18681"/>
                  </a:lnTo>
                  <a:lnTo>
                    <a:pt x="1583" y="18779"/>
                  </a:lnTo>
                  <a:lnTo>
                    <a:pt x="1827" y="18876"/>
                  </a:lnTo>
                  <a:lnTo>
                    <a:pt x="2070" y="18925"/>
                  </a:lnTo>
                  <a:lnTo>
                    <a:pt x="2338" y="18973"/>
                  </a:lnTo>
                  <a:lnTo>
                    <a:pt x="2606" y="18998"/>
                  </a:lnTo>
                  <a:lnTo>
                    <a:pt x="2606" y="18998"/>
                  </a:lnTo>
                  <a:lnTo>
                    <a:pt x="2874" y="18973"/>
                  </a:lnTo>
                  <a:lnTo>
                    <a:pt x="3142" y="18925"/>
                  </a:lnTo>
                  <a:lnTo>
                    <a:pt x="3386" y="18876"/>
                  </a:lnTo>
                  <a:lnTo>
                    <a:pt x="3629" y="18779"/>
                  </a:lnTo>
                  <a:lnTo>
                    <a:pt x="3848" y="18681"/>
                  </a:lnTo>
                  <a:lnTo>
                    <a:pt x="4068" y="18535"/>
                  </a:lnTo>
                  <a:lnTo>
                    <a:pt x="4262" y="18389"/>
                  </a:lnTo>
                  <a:lnTo>
                    <a:pt x="4457" y="18218"/>
                  </a:lnTo>
                  <a:lnTo>
                    <a:pt x="4603" y="18048"/>
                  </a:lnTo>
                  <a:lnTo>
                    <a:pt x="4774" y="17829"/>
                  </a:lnTo>
                  <a:lnTo>
                    <a:pt x="4896" y="17634"/>
                  </a:lnTo>
                  <a:lnTo>
                    <a:pt x="5017" y="17390"/>
                  </a:lnTo>
                  <a:lnTo>
                    <a:pt x="5091" y="17147"/>
                  </a:lnTo>
                  <a:lnTo>
                    <a:pt x="5164" y="16903"/>
                  </a:lnTo>
                  <a:lnTo>
                    <a:pt x="5188" y="16635"/>
                  </a:lnTo>
                  <a:lnTo>
                    <a:pt x="5212" y="16392"/>
                  </a:lnTo>
                  <a:lnTo>
                    <a:pt x="5212" y="16392"/>
                  </a:lnTo>
                  <a:lnTo>
                    <a:pt x="5188" y="16100"/>
                  </a:lnTo>
                  <a:lnTo>
                    <a:pt x="5139" y="15832"/>
                  </a:lnTo>
                  <a:lnTo>
                    <a:pt x="5066" y="15564"/>
                  </a:lnTo>
                  <a:lnTo>
                    <a:pt x="4969" y="15296"/>
                  </a:lnTo>
                  <a:lnTo>
                    <a:pt x="4847" y="15052"/>
                  </a:lnTo>
                  <a:lnTo>
                    <a:pt x="4701" y="14833"/>
                  </a:lnTo>
                  <a:lnTo>
                    <a:pt x="4530" y="14638"/>
                  </a:lnTo>
                  <a:lnTo>
                    <a:pt x="4336" y="14443"/>
                  </a:lnTo>
                  <a:lnTo>
                    <a:pt x="4336" y="14443"/>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60" name="Google Shape;860;p48"/>
            <p:cNvSpPr/>
            <p:nvPr/>
          </p:nvSpPr>
          <p:spPr>
            <a:xfrm>
              <a:off x="756475" y="3090675"/>
              <a:ext cx="81625" cy="318475"/>
            </a:xfrm>
            <a:custGeom>
              <a:avLst/>
              <a:gdLst/>
              <a:ahLst/>
              <a:cxnLst/>
              <a:rect l="l" t="t" r="r" b="b"/>
              <a:pathLst>
                <a:path w="3265" h="12739" fill="none" extrusionOk="0">
                  <a:moveTo>
                    <a:pt x="2387" y="1"/>
                  </a:moveTo>
                  <a:lnTo>
                    <a:pt x="877" y="1"/>
                  </a:lnTo>
                  <a:lnTo>
                    <a:pt x="877" y="9158"/>
                  </a:lnTo>
                  <a:lnTo>
                    <a:pt x="877" y="9158"/>
                  </a:lnTo>
                  <a:lnTo>
                    <a:pt x="853" y="9353"/>
                  </a:lnTo>
                  <a:lnTo>
                    <a:pt x="780" y="9548"/>
                  </a:lnTo>
                  <a:lnTo>
                    <a:pt x="682" y="9719"/>
                  </a:lnTo>
                  <a:lnTo>
                    <a:pt x="536" y="9889"/>
                  </a:lnTo>
                  <a:lnTo>
                    <a:pt x="536" y="9889"/>
                  </a:lnTo>
                  <a:lnTo>
                    <a:pt x="415" y="10011"/>
                  </a:lnTo>
                  <a:lnTo>
                    <a:pt x="317" y="10133"/>
                  </a:lnTo>
                  <a:lnTo>
                    <a:pt x="220" y="10279"/>
                  </a:lnTo>
                  <a:lnTo>
                    <a:pt x="147" y="10425"/>
                  </a:lnTo>
                  <a:lnTo>
                    <a:pt x="74" y="10595"/>
                  </a:lnTo>
                  <a:lnTo>
                    <a:pt x="49" y="10766"/>
                  </a:lnTo>
                  <a:lnTo>
                    <a:pt x="1" y="10936"/>
                  </a:lnTo>
                  <a:lnTo>
                    <a:pt x="1" y="11107"/>
                  </a:lnTo>
                  <a:lnTo>
                    <a:pt x="1" y="11107"/>
                  </a:lnTo>
                  <a:lnTo>
                    <a:pt x="1" y="11253"/>
                  </a:lnTo>
                  <a:lnTo>
                    <a:pt x="25" y="11423"/>
                  </a:lnTo>
                  <a:lnTo>
                    <a:pt x="74" y="11570"/>
                  </a:lnTo>
                  <a:lnTo>
                    <a:pt x="122" y="11740"/>
                  </a:lnTo>
                  <a:lnTo>
                    <a:pt x="195" y="11862"/>
                  </a:lnTo>
                  <a:lnTo>
                    <a:pt x="293" y="12008"/>
                  </a:lnTo>
                  <a:lnTo>
                    <a:pt x="366" y="12130"/>
                  </a:lnTo>
                  <a:lnTo>
                    <a:pt x="488" y="12251"/>
                  </a:lnTo>
                  <a:lnTo>
                    <a:pt x="585" y="12349"/>
                  </a:lnTo>
                  <a:lnTo>
                    <a:pt x="731" y="12446"/>
                  </a:lnTo>
                  <a:lnTo>
                    <a:pt x="853" y="12519"/>
                  </a:lnTo>
                  <a:lnTo>
                    <a:pt x="999" y="12592"/>
                  </a:lnTo>
                  <a:lnTo>
                    <a:pt x="1145" y="12666"/>
                  </a:lnTo>
                  <a:lnTo>
                    <a:pt x="1316" y="12690"/>
                  </a:lnTo>
                  <a:lnTo>
                    <a:pt x="1462" y="12714"/>
                  </a:lnTo>
                  <a:lnTo>
                    <a:pt x="1632" y="12739"/>
                  </a:lnTo>
                  <a:lnTo>
                    <a:pt x="1632" y="12739"/>
                  </a:lnTo>
                  <a:lnTo>
                    <a:pt x="1803" y="12714"/>
                  </a:lnTo>
                  <a:lnTo>
                    <a:pt x="1949" y="12690"/>
                  </a:lnTo>
                  <a:lnTo>
                    <a:pt x="2119" y="12666"/>
                  </a:lnTo>
                  <a:lnTo>
                    <a:pt x="2266" y="12592"/>
                  </a:lnTo>
                  <a:lnTo>
                    <a:pt x="2412" y="12519"/>
                  </a:lnTo>
                  <a:lnTo>
                    <a:pt x="2533" y="12446"/>
                  </a:lnTo>
                  <a:lnTo>
                    <a:pt x="2680" y="12349"/>
                  </a:lnTo>
                  <a:lnTo>
                    <a:pt x="2777" y="12251"/>
                  </a:lnTo>
                  <a:lnTo>
                    <a:pt x="2899" y="12130"/>
                  </a:lnTo>
                  <a:lnTo>
                    <a:pt x="2972" y="12008"/>
                  </a:lnTo>
                  <a:lnTo>
                    <a:pt x="3069" y="11862"/>
                  </a:lnTo>
                  <a:lnTo>
                    <a:pt x="3142" y="11740"/>
                  </a:lnTo>
                  <a:lnTo>
                    <a:pt x="3191" y="11570"/>
                  </a:lnTo>
                  <a:lnTo>
                    <a:pt x="3240" y="11423"/>
                  </a:lnTo>
                  <a:lnTo>
                    <a:pt x="3264" y="11253"/>
                  </a:lnTo>
                  <a:lnTo>
                    <a:pt x="3264" y="11107"/>
                  </a:lnTo>
                  <a:lnTo>
                    <a:pt x="3264" y="11107"/>
                  </a:lnTo>
                  <a:lnTo>
                    <a:pt x="3264" y="10936"/>
                  </a:lnTo>
                  <a:lnTo>
                    <a:pt x="3215" y="10766"/>
                  </a:lnTo>
                  <a:lnTo>
                    <a:pt x="3191" y="10595"/>
                  </a:lnTo>
                  <a:lnTo>
                    <a:pt x="3118" y="10425"/>
                  </a:lnTo>
                  <a:lnTo>
                    <a:pt x="3045" y="10279"/>
                  </a:lnTo>
                  <a:lnTo>
                    <a:pt x="2947" y="10133"/>
                  </a:lnTo>
                  <a:lnTo>
                    <a:pt x="2850" y="10011"/>
                  </a:lnTo>
                  <a:lnTo>
                    <a:pt x="2728" y="9889"/>
                  </a:lnTo>
                  <a:lnTo>
                    <a:pt x="2728" y="9889"/>
                  </a:lnTo>
                  <a:lnTo>
                    <a:pt x="2582" y="9719"/>
                  </a:lnTo>
                  <a:lnTo>
                    <a:pt x="2485" y="9548"/>
                  </a:lnTo>
                  <a:lnTo>
                    <a:pt x="2412" y="9353"/>
                  </a:lnTo>
                  <a:lnTo>
                    <a:pt x="2387" y="9158"/>
                  </a:lnTo>
                  <a:lnTo>
                    <a:pt x="2387" y="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61" name="Google Shape;861;p48"/>
            <p:cNvSpPr/>
            <p:nvPr/>
          </p:nvSpPr>
          <p:spPr>
            <a:xfrm>
              <a:off x="802750" y="3129050"/>
              <a:ext cx="13425" cy="25"/>
            </a:xfrm>
            <a:custGeom>
              <a:avLst/>
              <a:gdLst/>
              <a:ahLst/>
              <a:cxnLst/>
              <a:rect l="l" t="t" r="r" b="b"/>
              <a:pathLst>
                <a:path w="537" h="1" fill="none" extrusionOk="0">
                  <a:moveTo>
                    <a:pt x="536" y="0"/>
                  </a:move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62" name="Google Shape;862;p48"/>
            <p:cNvSpPr/>
            <p:nvPr/>
          </p:nvSpPr>
          <p:spPr>
            <a:xfrm>
              <a:off x="802750" y="3162525"/>
              <a:ext cx="13425" cy="25"/>
            </a:xfrm>
            <a:custGeom>
              <a:avLst/>
              <a:gdLst/>
              <a:ahLst/>
              <a:cxnLst/>
              <a:rect l="l" t="t" r="r" b="b"/>
              <a:pathLst>
                <a:path w="537" h="1" fill="none" extrusionOk="0">
                  <a:moveTo>
                    <a:pt x="536" y="1"/>
                  </a:moveTo>
                  <a:lnTo>
                    <a:pt x="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63" name="Google Shape;863;p48"/>
            <p:cNvSpPr/>
            <p:nvPr/>
          </p:nvSpPr>
          <p:spPr>
            <a:xfrm>
              <a:off x="802750" y="3196025"/>
              <a:ext cx="13425" cy="25"/>
            </a:xfrm>
            <a:custGeom>
              <a:avLst/>
              <a:gdLst/>
              <a:ahLst/>
              <a:cxnLst/>
              <a:rect l="l" t="t" r="r" b="b"/>
              <a:pathLst>
                <a:path w="537" h="1" fill="none" extrusionOk="0">
                  <a:moveTo>
                    <a:pt x="536" y="0"/>
                  </a:move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64" name="Google Shape;864;p48"/>
            <p:cNvSpPr/>
            <p:nvPr/>
          </p:nvSpPr>
          <p:spPr>
            <a:xfrm>
              <a:off x="802750" y="3229500"/>
              <a:ext cx="13425" cy="25"/>
            </a:xfrm>
            <a:custGeom>
              <a:avLst/>
              <a:gdLst/>
              <a:ahLst/>
              <a:cxnLst/>
              <a:rect l="l" t="t" r="r" b="b"/>
              <a:pathLst>
                <a:path w="537" h="1" fill="none" extrusionOk="0">
                  <a:moveTo>
                    <a:pt x="536" y="1"/>
                  </a:moveTo>
                  <a:lnTo>
                    <a:pt x="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65" name="Google Shape;865;p48"/>
            <p:cNvSpPr/>
            <p:nvPr/>
          </p:nvSpPr>
          <p:spPr>
            <a:xfrm>
              <a:off x="802750" y="3263000"/>
              <a:ext cx="13425" cy="25"/>
            </a:xfrm>
            <a:custGeom>
              <a:avLst/>
              <a:gdLst/>
              <a:ahLst/>
              <a:cxnLst/>
              <a:rect l="l" t="t" r="r" b="b"/>
              <a:pathLst>
                <a:path w="537" h="1" fill="none" extrusionOk="0">
                  <a:moveTo>
                    <a:pt x="536" y="0"/>
                  </a:move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66" name="Google Shape;866;p48"/>
            <p:cNvSpPr/>
            <p:nvPr/>
          </p:nvSpPr>
          <p:spPr>
            <a:xfrm>
              <a:off x="802750" y="3296475"/>
              <a:ext cx="13425" cy="25"/>
            </a:xfrm>
            <a:custGeom>
              <a:avLst/>
              <a:gdLst/>
              <a:ahLst/>
              <a:cxnLst/>
              <a:rect l="l" t="t" r="r" b="b"/>
              <a:pathLst>
                <a:path w="537" h="1" fill="none" extrusionOk="0">
                  <a:moveTo>
                    <a:pt x="536" y="1"/>
                  </a:moveTo>
                  <a:lnTo>
                    <a:pt x="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sp>
        <p:nvSpPr>
          <p:cNvPr id="867" name="Google Shape;867;p48"/>
          <p:cNvSpPr/>
          <p:nvPr/>
        </p:nvSpPr>
        <p:spPr>
          <a:xfrm>
            <a:off x="1561113" y="2670435"/>
            <a:ext cx="335738" cy="430924"/>
          </a:xfrm>
          <a:custGeom>
            <a:avLst/>
            <a:gdLst/>
            <a:ahLst/>
            <a:cxnLst/>
            <a:rect l="l" t="t" r="r" b="b"/>
            <a:pathLst>
              <a:path w="15978" h="20508" fill="none" extrusionOk="0">
                <a:moveTo>
                  <a:pt x="15977" y="1292"/>
                </a:moveTo>
                <a:lnTo>
                  <a:pt x="15977" y="19217"/>
                </a:lnTo>
                <a:lnTo>
                  <a:pt x="15977" y="19217"/>
                </a:lnTo>
                <a:lnTo>
                  <a:pt x="15953" y="19485"/>
                </a:lnTo>
                <a:lnTo>
                  <a:pt x="15880" y="19728"/>
                </a:lnTo>
                <a:lnTo>
                  <a:pt x="15758" y="19948"/>
                </a:lnTo>
                <a:lnTo>
                  <a:pt x="15612" y="20142"/>
                </a:lnTo>
                <a:lnTo>
                  <a:pt x="15417" y="20289"/>
                </a:lnTo>
                <a:lnTo>
                  <a:pt x="15198" y="20410"/>
                </a:lnTo>
                <a:lnTo>
                  <a:pt x="14955" y="20483"/>
                </a:lnTo>
                <a:lnTo>
                  <a:pt x="14711" y="20508"/>
                </a:lnTo>
                <a:lnTo>
                  <a:pt x="1267" y="20508"/>
                </a:lnTo>
                <a:lnTo>
                  <a:pt x="1267" y="20508"/>
                </a:lnTo>
                <a:lnTo>
                  <a:pt x="1023" y="20483"/>
                </a:lnTo>
                <a:lnTo>
                  <a:pt x="780" y="20410"/>
                </a:lnTo>
                <a:lnTo>
                  <a:pt x="561" y="20289"/>
                </a:lnTo>
                <a:lnTo>
                  <a:pt x="366" y="20142"/>
                </a:lnTo>
                <a:lnTo>
                  <a:pt x="220" y="19948"/>
                </a:lnTo>
                <a:lnTo>
                  <a:pt x="98" y="19728"/>
                </a:lnTo>
                <a:lnTo>
                  <a:pt x="25" y="19485"/>
                </a:lnTo>
                <a:lnTo>
                  <a:pt x="1" y="19217"/>
                </a:lnTo>
                <a:lnTo>
                  <a:pt x="1" y="1292"/>
                </a:lnTo>
                <a:lnTo>
                  <a:pt x="1" y="1292"/>
                </a:lnTo>
                <a:lnTo>
                  <a:pt x="25" y="1024"/>
                </a:lnTo>
                <a:lnTo>
                  <a:pt x="98" y="780"/>
                </a:lnTo>
                <a:lnTo>
                  <a:pt x="220" y="561"/>
                </a:lnTo>
                <a:lnTo>
                  <a:pt x="366" y="366"/>
                </a:lnTo>
                <a:lnTo>
                  <a:pt x="561" y="220"/>
                </a:lnTo>
                <a:lnTo>
                  <a:pt x="780" y="98"/>
                </a:lnTo>
                <a:lnTo>
                  <a:pt x="1023" y="25"/>
                </a:lnTo>
                <a:lnTo>
                  <a:pt x="1267" y="1"/>
                </a:lnTo>
                <a:lnTo>
                  <a:pt x="14711" y="1"/>
                </a:lnTo>
                <a:lnTo>
                  <a:pt x="14711" y="1"/>
                </a:lnTo>
                <a:lnTo>
                  <a:pt x="14955" y="25"/>
                </a:lnTo>
                <a:lnTo>
                  <a:pt x="15198" y="98"/>
                </a:lnTo>
                <a:lnTo>
                  <a:pt x="15417" y="220"/>
                </a:lnTo>
                <a:lnTo>
                  <a:pt x="15612" y="366"/>
                </a:lnTo>
                <a:lnTo>
                  <a:pt x="15758" y="561"/>
                </a:lnTo>
                <a:lnTo>
                  <a:pt x="15880" y="780"/>
                </a:lnTo>
                <a:lnTo>
                  <a:pt x="15953" y="1024"/>
                </a:lnTo>
                <a:lnTo>
                  <a:pt x="15977" y="1292"/>
                </a:lnTo>
                <a:lnTo>
                  <a:pt x="15977" y="1292"/>
                </a:lnTo>
                <a:close/>
                <a:moveTo>
                  <a:pt x="7989" y="19899"/>
                </a:moveTo>
                <a:lnTo>
                  <a:pt x="7989" y="19899"/>
                </a:lnTo>
                <a:lnTo>
                  <a:pt x="8159" y="19875"/>
                </a:lnTo>
                <a:lnTo>
                  <a:pt x="8306" y="19826"/>
                </a:lnTo>
                <a:lnTo>
                  <a:pt x="8452" y="19753"/>
                </a:lnTo>
                <a:lnTo>
                  <a:pt x="8574" y="19655"/>
                </a:lnTo>
                <a:lnTo>
                  <a:pt x="8671" y="19534"/>
                </a:lnTo>
                <a:lnTo>
                  <a:pt x="8744" y="19387"/>
                </a:lnTo>
                <a:lnTo>
                  <a:pt x="8793" y="19241"/>
                </a:lnTo>
                <a:lnTo>
                  <a:pt x="8817" y="19071"/>
                </a:lnTo>
                <a:lnTo>
                  <a:pt x="8817" y="19071"/>
                </a:lnTo>
                <a:lnTo>
                  <a:pt x="8793" y="18900"/>
                </a:lnTo>
                <a:lnTo>
                  <a:pt x="8744" y="18754"/>
                </a:lnTo>
                <a:lnTo>
                  <a:pt x="8671" y="18608"/>
                </a:lnTo>
                <a:lnTo>
                  <a:pt x="8574" y="18486"/>
                </a:lnTo>
                <a:lnTo>
                  <a:pt x="8452" y="18389"/>
                </a:lnTo>
                <a:lnTo>
                  <a:pt x="8306" y="18316"/>
                </a:lnTo>
                <a:lnTo>
                  <a:pt x="8159" y="18267"/>
                </a:lnTo>
                <a:lnTo>
                  <a:pt x="7989" y="18243"/>
                </a:lnTo>
                <a:lnTo>
                  <a:pt x="7989" y="18243"/>
                </a:lnTo>
                <a:lnTo>
                  <a:pt x="7819" y="18267"/>
                </a:lnTo>
                <a:lnTo>
                  <a:pt x="7672" y="18316"/>
                </a:lnTo>
                <a:lnTo>
                  <a:pt x="7526" y="18389"/>
                </a:lnTo>
                <a:lnTo>
                  <a:pt x="7404" y="18486"/>
                </a:lnTo>
                <a:lnTo>
                  <a:pt x="7307" y="18608"/>
                </a:lnTo>
                <a:lnTo>
                  <a:pt x="7234" y="18754"/>
                </a:lnTo>
                <a:lnTo>
                  <a:pt x="7185" y="18900"/>
                </a:lnTo>
                <a:lnTo>
                  <a:pt x="7161" y="19071"/>
                </a:lnTo>
                <a:lnTo>
                  <a:pt x="7161" y="19071"/>
                </a:lnTo>
                <a:lnTo>
                  <a:pt x="7185" y="19241"/>
                </a:lnTo>
                <a:lnTo>
                  <a:pt x="7234" y="19387"/>
                </a:lnTo>
                <a:lnTo>
                  <a:pt x="7307" y="19534"/>
                </a:lnTo>
                <a:lnTo>
                  <a:pt x="7404" y="19655"/>
                </a:lnTo>
                <a:lnTo>
                  <a:pt x="7526" y="19753"/>
                </a:lnTo>
                <a:lnTo>
                  <a:pt x="7672" y="19826"/>
                </a:lnTo>
                <a:lnTo>
                  <a:pt x="7819" y="19875"/>
                </a:lnTo>
                <a:lnTo>
                  <a:pt x="7989" y="19899"/>
                </a:lnTo>
                <a:lnTo>
                  <a:pt x="7989" y="19899"/>
                </a:lnTo>
                <a:close/>
                <a:moveTo>
                  <a:pt x="14394" y="1584"/>
                </a:moveTo>
                <a:lnTo>
                  <a:pt x="1584" y="1584"/>
                </a:lnTo>
                <a:lnTo>
                  <a:pt x="1584" y="17634"/>
                </a:lnTo>
                <a:lnTo>
                  <a:pt x="14394" y="17634"/>
                </a:lnTo>
                <a:lnTo>
                  <a:pt x="14394" y="1584"/>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68" name="Google Shape;868;p48"/>
          <p:cNvSpPr/>
          <p:nvPr/>
        </p:nvSpPr>
        <p:spPr>
          <a:xfrm>
            <a:off x="1039605" y="2670435"/>
            <a:ext cx="248746" cy="430924"/>
          </a:xfrm>
          <a:custGeom>
            <a:avLst/>
            <a:gdLst/>
            <a:ahLst/>
            <a:cxnLst/>
            <a:rect l="l" t="t" r="r" b="b"/>
            <a:pathLst>
              <a:path w="11838" h="20508" fill="none" extrusionOk="0">
                <a:moveTo>
                  <a:pt x="10547" y="1"/>
                </a:moveTo>
                <a:lnTo>
                  <a:pt x="1292" y="1"/>
                </a:lnTo>
                <a:lnTo>
                  <a:pt x="1292" y="1"/>
                </a:lnTo>
                <a:lnTo>
                  <a:pt x="1024" y="25"/>
                </a:lnTo>
                <a:lnTo>
                  <a:pt x="780" y="98"/>
                </a:lnTo>
                <a:lnTo>
                  <a:pt x="561" y="220"/>
                </a:lnTo>
                <a:lnTo>
                  <a:pt x="366" y="366"/>
                </a:lnTo>
                <a:lnTo>
                  <a:pt x="220" y="561"/>
                </a:lnTo>
                <a:lnTo>
                  <a:pt x="98" y="780"/>
                </a:lnTo>
                <a:lnTo>
                  <a:pt x="25" y="1024"/>
                </a:lnTo>
                <a:lnTo>
                  <a:pt x="1" y="1292"/>
                </a:lnTo>
                <a:lnTo>
                  <a:pt x="1" y="19217"/>
                </a:lnTo>
                <a:lnTo>
                  <a:pt x="1" y="19217"/>
                </a:lnTo>
                <a:lnTo>
                  <a:pt x="25" y="19485"/>
                </a:lnTo>
                <a:lnTo>
                  <a:pt x="98" y="19728"/>
                </a:lnTo>
                <a:lnTo>
                  <a:pt x="220" y="19948"/>
                </a:lnTo>
                <a:lnTo>
                  <a:pt x="366" y="20142"/>
                </a:lnTo>
                <a:lnTo>
                  <a:pt x="561" y="20289"/>
                </a:lnTo>
                <a:lnTo>
                  <a:pt x="780" y="20410"/>
                </a:lnTo>
                <a:lnTo>
                  <a:pt x="1024" y="20483"/>
                </a:lnTo>
                <a:lnTo>
                  <a:pt x="1292" y="20508"/>
                </a:lnTo>
                <a:lnTo>
                  <a:pt x="10547" y="20508"/>
                </a:lnTo>
                <a:lnTo>
                  <a:pt x="10547" y="20508"/>
                </a:lnTo>
                <a:lnTo>
                  <a:pt x="10814" y="20483"/>
                </a:lnTo>
                <a:lnTo>
                  <a:pt x="11058" y="20410"/>
                </a:lnTo>
                <a:lnTo>
                  <a:pt x="11277" y="20289"/>
                </a:lnTo>
                <a:lnTo>
                  <a:pt x="11472" y="20142"/>
                </a:lnTo>
                <a:lnTo>
                  <a:pt x="11618" y="19948"/>
                </a:lnTo>
                <a:lnTo>
                  <a:pt x="11740" y="19728"/>
                </a:lnTo>
                <a:lnTo>
                  <a:pt x="11813" y="19485"/>
                </a:lnTo>
                <a:lnTo>
                  <a:pt x="11837" y="19217"/>
                </a:lnTo>
                <a:lnTo>
                  <a:pt x="11837" y="1292"/>
                </a:lnTo>
                <a:lnTo>
                  <a:pt x="11837" y="1292"/>
                </a:lnTo>
                <a:lnTo>
                  <a:pt x="11813" y="1024"/>
                </a:lnTo>
                <a:lnTo>
                  <a:pt x="11740" y="780"/>
                </a:lnTo>
                <a:lnTo>
                  <a:pt x="11618" y="561"/>
                </a:lnTo>
                <a:lnTo>
                  <a:pt x="11472" y="366"/>
                </a:lnTo>
                <a:lnTo>
                  <a:pt x="11277" y="220"/>
                </a:lnTo>
                <a:lnTo>
                  <a:pt x="11058" y="98"/>
                </a:lnTo>
                <a:lnTo>
                  <a:pt x="10814" y="25"/>
                </a:lnTo>
                <a:lnTo>
                  <a:pt x="10547" y="1"/>
                </a:lnTo>
                <a:lnTo>
                  <a:pt x="10547" y="1"/>
                </a:lnTo>
                <a:close/>
                <a:moveTo>
                  <a:pt x="5554" y="975"/>
                </a:moveTo>
                <a:lnTo>
                  <a:pt x="6284" y="975"/>
                </a:lnTo>
                <a:lnTo>
                  <a:pt x="6284" y="975"/>
                </a:lnTo>
                <a:lnTo>
                  <a:pt x="6406" y="999"/>
                </a:lnTo>
                <a:lnTo>
                  <a:pt x="6479" y="1073"/>
                </a:lnTo>
                <a:lnTo>
                  <a:pt x="6552" y="1146"/>
                </a:lnTo>
                <a:lnTo>
                  <a:pt x="6577" y="1267"/>
                </a:lnTo>
                <a:lnTo>
                  <a:pt x="6577" y="1267"/>
                </a:lnTo>
                <a:lnTo>
                  <a:pt x="6552" y="1365"/>
                </a:lnTo>
                <a:lnTo>
                  <a:pt x="6479" y="1462"/>
                </a:lnTo>
                <a:lnTo>
                  <a:pt x="6406" y="1511"/>
                </a:lnTo>
                <a:lnTo>
                  <a:pt x="6284" y="1535"/>
                </a:lnTo>
                <a:lnTo>
                  <a:pt x="5554" y="1535"/>
                </a:lnTo>
                <a:lnTo>
                  <a:pt x="5554" y="1535"/>
                </a:lnTo>
                <a:lnTo>
                  <a:pt x="5432" y="1511"/>
                </a:lnTo>
                <a:lnTo>
                  <a:pt x="5359" y="1462"/>
                </a:lnTo>
                <a:lnTo>
                  <a:pt x="5286" y="1365"/>
                </a:lnTo>
                <a:lnTo>
                  <a:pt x="5262" y="1267"/>
                </a:lnTo>
                <a:lnTo>
                  <a:pt x="5262" y="1267"/>
                </a:lnTo>
                <a:lnTo>
                  <a:pt x="5286" y="1146"/>
                </a:lnTo>
                <a:lnTo>
                  <a:pt x="5359" y="1073"/>
                </a:lnTo>
                <a:lnTo>
                  <a:pt x="5432" y="999"/>
                </a:lnTo>
                <a:lnTo>
                  <a:pt x="5554" y="975"/>
                </a:lnTo>
                <a:lnTo>
                  <a:pt x="5554" y="975"/>
                </a:lnTo>
                <a:close/>
                <a:moveTo>
                  <a:pt x="5919" y="19436"/>
                </a:moveTo>
                <a:lnTo>
                  <a:pt x="5919" y="19436"/>
                </a:lnTo>
                <a:lnTo>
                  <a:pt x="5749" y="19412"/>
                </a:lnTo>
                <a:lnTo>
                  <a:pt x="5578" y="19363"/>
                </a:lnTo>
                <a:lnTo>
                  <a:pt x="5432" y="19290"/>
                </a:lnTo>
                <a:lnTo>
                  <a:pt x="5310" y="19193"/>
                </a:lnTo>
                <a:lnTo>
                  <a:pt x="5213" y="19071"/>
                </a:lnTo>
                <a:lnTo>
                  <a:pt x="5140" y="18925"/>
                </a:lnTo>
                <a:lnTo>
                  <a:pt x="5091" y="18754"/>
                </a:lnTo>
                <a:lnTo>
                  <a:pt x="5067" y="18584"/>
                </a:lnTo>
                <a:lnTo>
                  <a:pt x="5067" y="18584"/>
                </a:lnTo>
                <a:lnTo>
                  <a:pt x="5091" y="18413"/>
                </a:lnTo>
                <a:lnTo>
                  <a:pt x="5140" y="18243"/>
                </a:lnTo>
                <a:lnTo>
                  <a:pt x="5213" y="18097"/>
                </a:lnTo>
                <a:lnTo>
                  <a:pt x="5310" y="17975"/>
                </a:lnTo>
                <a:lnTo>
                  <a:pt x="5432" y="17877"/>
                </a:lnTo>
                <a:lnTo>
                  <a:pt x="5578" y="17804"/>
                </a:lnTo>
                <a:lnTo>
                  <a:pt x="5749" y="17756"/>
                </a:lnTo>
                <a:lnTo>
                  <a:pt x="5919" y="17731"/>
                </a:lnTo>
                <a:lnTo>
                  <a:pt x="5919" y="17731"/>
                </a:lnTo>
                <a:lnTo>
                  <a:pt x="6090" y="17756"/>
                </a:lnTo>
                <a:lnTo>
                  <a:pt x="6260" y="17804"/>
                </a:lnTo>
                <a:lnTo>
                  <a:pt x="6406" y="17877"/>
                </a:lnTo>
                <a:lnTo>
                  <a:pt x="6528" y="17975"/>
                </a:lnTo>
                <a:lnTo>
                  <a:pt x="6625" y="18097"/>
                </a:lnTo>
                <a:lnTo>
                  <a:pt x="6699" y="18243"/>
                </a:lnTo>
                <a:lnTo>
                  <a:pt x="6747" y="18413"/>
                </a:lnTo>
                <a:lnTo>
                  <a:pt x="6772" y="18584"/>
                </a:lnTo>
                <a:lnTo>
                  <a:pt x="6772" y="18584"/>
                </a:lnTo>
                <a:lnTo>
                  <a:pt x="6747" y="18754"/>
                </a:lnTo>
                <a:lnTo>
                  <a:pt x="6699" y="18925"/>
                </a:lnTo>
                <a:lnTo>
                  <a:pt x="6625" y="19071"/>
                </a:lnTo>
                <a:lnTo>
                  <a:pt x="6528" y="19193"/>
                </a:lnTo>
                <a:lnTo>
                  <a:pt x="6406" y="19290"/>
                </a:lnTo>
                <a:lnTo>
                  <a:pt x="6260" y="19363"/>
                </a:lnTo>
                <a:lnTo>
                  <a:pt x="6090" y="19412"/>
                </a:lnTo>
                <a:lnTo>
                  <a:pt x="5919" y="19436"/>
                </a:lnTo>
                <a:lnTo>
                  <a:pt x="5919" y="19436"/>
                </a:lnTo>
                <a:close/>
                <a:moveTo>
                  <a:pt x="10547" y="16660"/>
                </a:moveTo>
                <a:lnTo>
                  <a:pt x="1292" y="16660"/>
                </a:lnTo>
                <a:lnTo>
                  <a:pt x="1292" y="2558"/>
                </a:lnTo>
                <a:lnTo>
                  <a:pt x="10547" y="2558"/>
                </a:lnTo>
                <a:lnTo>
                  <a:pt x="10547" y="1666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nvGrpSpPr>
          <p:cNvPr id="869" name="Google Shape;869;p48"/>
          <p:cNvGrpSpPr/>
          <p:nvPr/>
        </p:nvGrpSpPr>
        <p:grpSpPr>
          <a:xfrm>
            <a:off x="2099937" y="2699002"/>
            <a:ext cx="387933" cy="367467"/>
            <a:chOff x="2583100" y="2973775"/>
            <a:chExt cx="461550" cy="437200"/>
          </a:xfrm>
        </p:grpSpPr>
        <p:sp>
          <p:nvSpPr>
            <p:cNvPr id="870" name="Google Shape;870;p48"/>
            <p:cNvSpPr/>
            <p:nvPr/>
          </p:nvSpPr>
          <p:spPr>
            <a:xfrm>
              <a:off x="2701225" y="3315975"/>
              <a:ext cx="225300" cy="95000"/>
            </a:xfrm>
            <a:custGeom>
              <a:avLst/>
              <a:gdLst/>
              <a:ahLst/>
              <a:cxnLst/>
              <a:rect l="l" t="t" r="r" b="b"/>
              <a:pathLst>
                <a:path w="9012" h="3800" fill="none" extrusionOk="0">
                  <a:moveTo>
                    <a:pt x="2947" y="0"/>
                  </a:moveTo>
                  <a:lnTo>
                    <a:pt x="2947" y="2947"/>
                  </a:lnTo>
                  <a:lnTo>
                    <a:pt x="853" y="2947"/>
                  </a:lnTo>
                  <a:lnTo>
                    <a:pt x="853" y="2947"/>
                  </a:lnTo>
                  <a:lnTo>
                    <a:pt x="682" y="2947"/>
                  </a:lnTo>
                  <a:lnTo>
                    <a:pt x="512" y="2996"/>
                  </a:lnTo>
                  <a:lnTo>
                    <a:pt x="365" y="3093"/>
                  </a:lnTo>
                  <a:lnTo>
                    <a:pt x="244" y="3191"/>
                  </a:lnTo>
                  <a:lnTo>
                    <a:pt x="146" y="3313"/>
                  </a:lnTo>
                  <a:lnTo>
                    <a:pt x="49" y="3459"/>
                  </a:lnTo>
                  <a:lnTo>
                    <a:pt x="0" y="3629"/>
                  </a:lnTo>
                  <a:lnTo>
                    <a:pt x="0" y="3800"/>
                  </a:lnTo>
                  <a:lnTo>
                    <a:pt x="9011" y="3800"/>
                  </a:lnTo>
                  <a:lnTo>
                    <a:pt x="9011" y="3800"/>
                  </a:lnTo>
                  <a:lnTo>
                    <a:pt x="9011" y="3629"/>
                  </a:lnTo>
                  <a:lnTo>
                    <a:pt x="8963" y="3459"/>
                  </a:lnTo>
                  <a:lnTo>
                    <a:pt x="8865" y="3313"/>
                  </a:lnTo>
                  <a:lnTo>
                    <a:pt x="8768" y="3191"/>
                  </a:lnTo>
                  <a:lnTo>
                    <a:pt x="8646" y="3093"/>
                  </a:lnTo>
                  <a:lnTo>
                    <a:pt x="8500" y="2996"/>
                  </a:lnTo>
                  <a:lnTo>
                    <a:pt x="8330" y="2947"/>
                  </a:lnTo>
                  <a:lnTo>
                    <a:pt x="8159" y="2947"/>
                  </a:lnTo>
                  <a:lnTo>
                    <a:pt x="6065" y="2947"/>
                  </a:lnTo>
                  <a:lnTo>
                    <a:pt x="6065"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71" name="Google Shape;871;p48"/>
            <p:cNvSpPr/>
            <p:nvPr/>
          </p:nvSpPr>
          <p:spPr>
            <a:xfrm>
              <a:off x="2583100" y="2973775"/>
              <a:ext cx="461550" cy="336125"/>
            </a:xfrm>
            <a:custGeom>
              <a:avLst/>
              <a:gdLst/>
              <a:ahLst/>
              <a:cxnLst/>
              <a:rect l="l" t="t" r="r" b="b"/>
              <a:pathLst>
                <a:path w="18462" h="13445" fill="none" extrusionOk="0">
                  <a:moveTo>
                    <a:pt x="17974" y="1"/>
                  </a:moveTo>
                  <a:lnTo>
                    <a:pt x="487" y="1"/>
                  </a:lnTo>
                  <a:lnTo>
                    <a:pt x="487" y="1"/>
                  </a:lnTo>
                  <a:lnTo>
                    <a:pt x="390" y="1"/>
                  </a:lnTo>
                  <a:lnTo>
                    <a:pt x="317" y="50"/>
                  </a:lnTo>
                  <a:lnTo>
                    <a:pt x="220" y="74"/>
                  </a:lnTo>
                  <a:lnTo>
                    <a:pt x="146" y="147"/>
                  </a:lnTo>
                  <a:lnTo>
                    <a:pt x="98" y="220"/>
                  </a:lnTo>
                  <a:lnTo>
                    <a:pt x="49" y="293"/>
                  </a:lnTo>
                  <a:lnTo>
                    <a:pt x="25" y="390"/>
                  </a:lnTo>
                  <a:lnTo>
                    <a:pt x="0" y="488"/>
                  </a:lnTo>
                  <a:lnTo>
                    <a:pt x="0" y="12958"/>
                  </a:lnTo>
                  <a:lnTo>
                    <a:pt x="0" y="12958"/>
                  </a:lnTo>
                  <a:lnTo>
                    <a:pt x="25" y="13055"/>
                  </a:lnTo>
                  <a:lnTo>
                    <a:pt x="49" y="13152"/>
                  </a:lnTo>
                  <a:lnTo>
                    <a:pt x="98" y="13226"/>
                  </a:lnTo>
                  <a:lnTo>
                    <a:pt x="146" y="13299"/>
                  </a:lnTo>
                  <a:lnTo>
                    <a:pt x="220" y="13372"/>
                  </a:lnTo>
                  <a:lnTo>
                    <a:pt x="317" y="13396"/>
                  </a:lnTo>
                  <a:lnTo>
                    <a:pt x="390" y="13445"/>
                  </a:lnTo>
                  <a:lnTo>
                    <a:pt x="487" y="13445"/>
                  </a:lnTo>
                  <a:lnTo>
                    <a:pt x="17974" y="13445"/>
                  </a:lnTo>
                  <a:lnTo>
                    <a:pt x="17974" y="13445"/>
                  </a:lnTo>
                  <a:lnTo>
                    <a:pt x="18072" y="13445"/>
                  </a:lnTo>
                  <a:lnTo>
                    <a:pt x="18145" y="13396"/>
                  </a:lnTo>
                  <a:lnTo>
                    <a:pt x="18242" y="13372"/>
                  </a:lnTo>
                  <a:lnTo>
                    <a:pt x="18315" y="13299"/>
                  </a:lnTo>
                  <a:lnTo>
                    <a:pt x="18364" y="13226"/>
                  </a:lnTo>
                  <a:lnTo>
                    <a:pt x="18413" y="13152"/>
                  </a:lnTo>
                  <a:lnTo>
                    <a:pt x="18437" y="13055"/>
                  </a:lnTo>
                  <a:lnTo>
                    <a:pt x="18461" y="12958"/>
                  </a:lnTo>
                  <a:lnTo>
                    <a:pt x="18461" y="488"/>
                  </a:lnTo>
                  <a:lnTo>
                    <a:pt x="18461" y="488"/>
                  </a:lnTo>
                  <a:lnTo>
                    <a:pt x="18437" y="390"/>
                  </a:lnTo>
                  <a:lnTo>
                    <a:pt x="18413" y="293"/>
                  </a:lnTo>
                  <a:lnTo>
                    <a:pt x="18364" y="220"/>
                  </a:lnTo>
                  <a:lnTo>
                    <a:pt x="18315" y="147"/>
                  </a:lnTo>
                  <a:lnTo>
                    <a:pt x="18242" y="74"/>
                  </a:lnTo>
                  <a:lnTo>
                    <a:pt x="18145" y="50"/>
                  </a:lnTo>
                  <a:lnTo>
                    <a:pt x="18072" y="1"/>
                  </a:lnTo>
                  <a:lnTo>
                    <a:pt x="17974" y="1"/>
                  </a:lnTo>
                  <a:lnTo>
                    <a:pt x="17974" y="1"/>
                  </a:lnTo>
                  <a:close/>
                  <a:moveTo>
                    <a:pt x="17000" y="11983"/>
                  </a:moveTo>
                  <a:lnTo>
                    <a:pt x="1462" y="11983"/>
                  </a:lnTo>
                  <a:lnTo>
                    <a:pt x="1462" y="1462"/>
                  </a:lnTo>
                  <a:lnTo>
                    <a:pt x="17000" y="1462"/>
                  </a:lnTo>
                  <a:lnTo>
                    <a:pt x="17000" y="11983"/>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sp>
        <p:nvSpPr>
          <p:cNvPr id="872" name="Google Shape;872;p48"/>
          <p:cNvSpPr/>
          <p:nvPr/>
        </p:nvSpPr>
        <p:spPr>
          <a:xfrm>
            <a:off x="3810881" y="2707797"/>
            <a:ext cx="356204" cy="356204"/>
          </a:xfrm>
          <a:custGeom>
            <a:avLst/>
            <a:gdLst/>
            <a:ahLst/>
            <a:cxnLst/>
            <a:rect l="l" t="t" r="r" b="b"/>
            <a:pathLst>
              <a:path w="16952" h="16952" fill="none" extrusionOk="0">
                <a:moveTo>
                  <a:pt x="16173" y="7015"/>
                </a:moveTo>
                <a:lnTo>
                  <a:pt x="14419" y="6820"/>
                </a:lnTo>
                <a:lnTo>
                  <a:pt x="14419" y="6820"/>
                </a:lnTo>
                <a:lnTo>
                  <a:pt x="14322" y="6479"/>
                </a:lnTo>
                <a:lnTo>
                  <a:pt x="14175" y="6114"/>
                </a:lnTo>
                <a:lnTo>
                  <a:pt x="14029" y="5773"/>
                </a:lnTo>
                <a:lnTo>
                  <a:pt x="13859" y="5432"/>
                </a:lnTo>
                <a:lnTo>
                  <a:pt x="14955" y="4068"/>
                </a:lnTo>
                <a:lnTo>
                  <a:pt x="14955" y="4068"/>
                </a:lnTo>
                <a:lnTo>
                  <a:pt x="15028" y="3922"/>
                </a:lnTo>
                <a:lnTo>
                  <a:pt x="15077" y="3776"/>
                </a:lnTo>
                <a:lnTo>
                  <a:pt x="15125" y="3630"/>
                </a:lnTo>
                <a:lnTo>
                  <a:pt x="15125" y="3484"/>
                </a:lnTo>
                <a:lnTo>
                  <a:pt x="15101" y="3313"/>
                </a:lnTo>
                <a:lnTo>
                  <a:pt x="15052" y="3167"/>
                </a:lnTo>
                <a:lnTo>
                  <a:pt x="14979" y="3021"/>
                </a:lnTo>
                <a:lnTo>
                  <a:pt x="14882" y="2899"/>
                </a:lnTo>
                <a:lnTo>
                  <a:pt x="14054" y="2071"/>
                </a:lnTo>
                <a:lnTo>
                  <a:pt x="14054" y="2071"/>
                </a:lnTo>
                <a:lnTo>
                  <a:pt x="13932" y="1974"/>
                </a:lnTo>
                <a:lnTo>
                  <a:pt x="13786" y="1901"/>
                </a:lnTo>
                <a:lnTo>
                  <a:pt x="13640" y="1852"/>
                </a:lnTo>
                <a:lnTo>
                  <a:pt x="13469" y="1827"/>
                </a:lnTo>
                <a:lnTo>
                  <a:pt x="13323" y="1827"/>
                </a:lnTo>
                <a:lnTo>
                  <a:pt x="13177" y="1876"/>
                </a:lnTo>
                <a:lnTo>
                  <a:pt x="13031" y="1925"/>
                </a:lnTo>
                <a:lnTo>
                  <a:pt x="12885" y="2022"/>
                </a:lnTo>
                <a:lnTo>
                  <a:pt x="11521" y="3094"/>
                </a:lnTo>
                <a:lnTo>
                  <a:pt x="11521" y="3094"/>
                </a:lnTo>
                <a:lnTo>
                  <a:pt x="11180" y="2923"/>
                </a:lnTo>
                <a:lnTo>
                  <a:pt x="10839" y="2777"/>
                </a:lnTo>
                <a:lnTo>
                  <a:pt x="10473" y="2631"/>
                </a:lnTo>
                <a:lnTo>
                  <a:pt x="10133" y="2534"/>
                </a:lnTo>
                <a:lnTo>
                  <a:pt x="9938" y="780"/>
                </a:lnTo>
                <a:lnTo>
                  <a:pt x="9938" y="780"/>
                </a:lnTo>
                <a:lnTo>
                  <a:pt x="9889" y="634"/>
                </a:lnTo>
                <a:lnTo>
                  <a:pt x="9840" y="488"/>
                </a:lnTo>
                <a:lnTo>
                  <a:pt x="9743" y="342"/>
                </a:lnTo>
                <a:lnTo>
                  <a:pt x="9645" y="244"/>
                </a:lnTo>
                <a:lnTo>
                  <a:pt x="9499" y="147"/>
                </a:lnTo>
                <a:lnTo>
                  <a:pt x="9378" y="74"/>
                </a:lnTo>
                <a:lnTo>
                  <a:pt x="9231" y="25"/>
                </a:lnTo>
                <a:lnTo>
                  <a:pt x="9061" y="1"/>
                </a:lnTo>
                <a:lnTo>
                  <a:pt x="7892" y="1"/>
                </a:lnTo>
                <a:lnTo>
                  <a:pt x="7892" y="1"/>
                </a:lnTo>
                <a:lnTo>
                  <a:pt x="7721" y="25"/>
                </a:lnTo>
                <a:lnTo>
                  <a:pt x="7575" y="74"/>
                </a:lnTo>
                <a:lnTo>
                  <a:pt x="7453" y="147"/>
                </a:lnTo>
                <a:lnTo>
                  <a:pt x="7307" y="244"/>
                </a:lnTo>
                <a:lnTo>
                  <a:pt x="7210" y="342"/>
                </a:lnTo>
                <a:lnTo>
                  <a:pt x="7112" y="488"/>
                </a:lnTo>
                <a:lnTo>
                  <a:pt x="7064" y="634"/>
                </a:lnTo>
                <a:lnTo>
                  <a:pt x="7015" y="780"/>
                </a:lnTo>
                <a:lnTo>
                  <a:pt x="6820" y="2534"/>
                </a:lnTo>
                <a:lnTo>
                  <a:pt x="6820" y="2534"/>
                </a:lnTo>
                <a:lnTo>
                  <a:pt x="6479" y="2631"/>
                </a:lnTo>
                <a:lnTo>
                  <a:pt x="6114" y="2777"/>
                </a:lnTo>
                <a:lnTo>
                  <a:pt x="5773" y="2923"/>
                </a:lnTo>
                <a:lnTo>
                  <a:pt x="5432" y="3094"/>
                </a:lnTo>
                <a:lnTo>
                  <a:pt x="4068" y="2022"/>
                </a:lnTo>
                <a:lnTo>
                  <a:pt x="4068" y="2022"/>
                </a:lnTo>
                <a:lnTo>
                  <a:pt x="3922" y="1925"/>
                </a:lnTo>
                <a:lnTo>
                  <a:pt x="3776" y="1876"/>
                </a:lnTo>
                <a:lnTo>
                  <a:pt x="3630" y="1827"/>
                </a:lnTo>
                <a:lnTo>
                  <a:pt x="3484" y="1827"/>
                </a:lnTo>
                <a:lnTo>
                  <a:pt x="3313" y="1852"/>
                </a:lnTo>
                <a:lnTo>
                  <a:pt x="3167" y="1901"/>
                </a:lnTo>
                <a:lnTo>
                  <a:pt x="3021" y="1974"/>
                </a:lnTo>
                <a:lnTo>
                  <a:pt x="2899" y="2071"/>
                </a:lnTo>
                <a:lnTo>
                  <a:pt x="2071" y="2899"/>
                </a:lnTo>
                <a:lnTo>
                  <a:pt x="2071" y="2899"/>
                </a:lnTo>
                <a:lnTo>
                  <a:pt x="1974" y="3021"/>
                </a:lnTo>
                <a:lnTo>
                  <a:pt x="1901" y="3167"/>
                </a:lnTo>
                <a:lnTo>
                  <a:pt x="1852" y="3313"/>
                </a:lnTo>
                <a:lnTo>
                  <a:pt x="1827" y="3484"/>
                </a:lnTo>
                <a:lnTo>
                  <a:pt x="1827" y="3630"/>
                </a:lnTo>
                <a:lnTo>
                  <a:pt x="1876" y="3776"/>
                </a:lnTo>
                <a:lnTo>
                  <a:pt x="1925" y="3922"/>
                </a:lnTo>
                <a:lnTo>
                  <a:pt x="2022" y="4068"/>
                </a:lnTo>
                <a:lnTo>
                  <a:pt x="3094" y="5432"/>
                </a:lnTo>
                <a:lnTo>
                  <a:pt x="3094" y="5432"/>
                </a:lnTo>
                <a:lnTo>
                  <a:pt x="2923" y="5773"/>
                </a:lnTo>
                <a:lnTo>
                  <a:pt x="2777" y="6114"/>
                </a:lnTo>
                <a:lnTo>
                  <a:pt x="2631" y="6479"/>
                </a:lnTo>
                <a:lnTo>
                  <a:pt x="2534" y="6820"/>
                </a:lnTo>
                <a:lnTo>
                  <a:pt x="780" y="7015"/>
                </a:lnTo>
                <a:lnTo>
                  <a:pt x="780" y="7015"/>
                </a:lnTo>
                <a:lnTo>
                  <a:pt x="634" y="7064"/>
                </a:lnTo>
                <a:lnTo>
                  <a:pt x="488" y="7112"/>
                </a:lnTo>
                <a:lnTo>
                  <a:pt x="342" y="7210"/>
                </a:lnTo>
                <a:lnTo>
                  <a:pt x="244" y="7307"/>
                </a:lnTo>
                <a:lnTo>
                  <a:pt x="147" y="7453"/>
                </a:lnTo>
                <a:lnTo>
                  <a:pt x="74" y="7575"/>
                </a:lnTo>
                <a:lnTo>
                  <a:pt x="25" y="7721"/>
                </a:lnTo>
                <a:lnTo>
                  <a:pt x="1" y="7892"/>
                </a:lnTo>
                <a:lnTo>
                  <a:pt x="1" y="9061"/>
                </a:lnTo>
                <a:lnTo>
                  <a:pt x="1" y="9061"/>
                </a:lnTo>
                <a:lnTo>
                  <a:pt x="25" y="9231"/>
                </a:lnTo>
                <a:lnTo>
                  <a:pt x="74" y="9377"/>
                </a:lnTo>
                <a:lnTo>
                  <a:pt x="147" y="9499"/>
                </a:lnTo>
                <a:lnTo>
                  <a:pt x="244" y="9645"/>
                </a:lnTo>
                <a:lnTo>
                  <a:pt x="342" y="9743"/>
                </a:lnTo>
                <a:lnTo>
                  <a:pt x="488" y="9840"/>
                </a:lnTo>
                <a:lnTo>
                  <a:pt x="634" y="9889"/>
                </a:lnTo>
                <a:lnTo>
                  <a:pt x="780" y="9938"/>
                </a:lnTo>
                <a:lnTo>
                  <a:pt x="2534" y="10132"/>
                </a:lnTo>
                <a:lnTo>
                  <a:pt x="2534" y="10132"/>
                </a:lnTo>
                <a:lnTo>
                  <a:pt x="2631" y="10473"/>
                </a:lnTo>
                <a:lnTo>
                  <a:pt x="2777" y="10839"/>
                </a:lnTo>
                <a:lnTo>
                  <a:pt x="2923" y="11180"/>
                </a:lnTo>
                <a:lnTo>
                  <a:pt x="3094" y="11521"/>
                </a:lnTo>
                <a:lnTo>
                  <a:pt x="2022" y="12885"/>
                </a:lnTo>
                <a:lnTo>
                  <a:pt x="2022" y="12885"/>
                </a:lnTo>
                <a:lnTo>
                  <a:pt x="1925" y="13031"/>
                </a:lnTo>
                <a:lnTo>
                  <a:pt x="1876" y="13177"/>
                </a:lnTo>
                <a:lnTo>
                  <a:pt x="1827" y="13323"/>
                </a:lnTo>
                <a:lnTo>
                  <a:pt x="1827" y="13469"/>
                </a:lnTo>
                <a:lnTo>
                  <a:pt x="1852" y="13640"/>
                </a:lnTo>
                <a:lnTo>
                  <a:pt x="1901" y="13786"/>
                </a:lnTo>
                <a:lnTo>
                  <a:pt x="1974" y="13932"/>
                </a:lnTo>
                <a:lnTo>
                  <a:pt x="2071" y="14054"/>
                </a:lnTo>
                <a:lnTo>
                  <a:pt x="2899" y="14882"/>
                </a:lnTo>
                <a:lnTo>
                  <a:pt x="2899" y="14882"/>
                </a:lnTo>
                <a:lnTo>
                  <a:pt x="3021" y="14979"/>
                </a:lnTo>
                <a:lnTo>
                  <a:pt x="3167" y="15052"/>
                </a:lnTo>
                <a:lnTo>
                  <a:pt x="3313" y="15101"/>
                </a:lnTo>
                <a:lnTo>
                  <a:pt x="3484" y="15125"/>
                </a:lnTo>
                <a:lnTo>
                  <a:pt x="3630" y="15125"/>
                </a:lnTo>
                <a:lnTo>
                  <a:pt x="3776" y="15077"/>
                </a:lnTo>
                <a:lnTo>
                  <a:pt x="3922" y="15028"/>
                </a:lnTo>
                <a:lnTo>
                  <a:pt x="4068" y="14955"/>
                </a:lnTo>
                <a:lnTo>
                  <a:pt x="5432" y="13859"/>
                </a:lnTo>
                <a:lnTo>
                  <a:pt x="5432" y="13859"/>
                </a:lnTo>
                <a:lnTo>
                  <a:pt x="5773" y="14029"/>
                </a:lnTo>
                <a:lnTo>
                  <a:pt x="6114" y="14175"/>
                </a:lnTo>
                <a:lnTo>
                  <a:pt x="6479" y="14322"/>
                </a:lnTo>
                <a:lnTo>
                  <a:pt x="6820" y="14419"/>
                </a:lnTo>
                <a:lnTo>
                  <a:pt x="7015" y="16173"/>
                </a:lnTo>
                <a:lnTo>
                  <a:pt x="7015" y="16173"/>
                </a:lnTo>
                <a:lnTo>
                  <a:pt x="7064" y="16319"/>
                </a:lnTo>
                <a:lnTo>
                  <a:pt x="7112" y="16465"/>
                </a:lnTo>
                <a:lnTo>
                  <a:pt x="7210" y="16611"/>
                </a:lnTo>
                <a:lnTo>
                  <a:pt x="7307" y="16708"/>
                </a:lnTo>
                <a:lnTo>
                  <a:pt x="7453" y="16806"/>
                </a:lnTo>
                <a:lnTo>
                  <a:pt x="7575" y="16879"/>
                </a:lnTo>
                <a:lnTo>
                  <a:pt x="7721" y="16928"/>
                </a:lnTo>
                <a:lnTo>
                  <a:pt x="7892" y="16952"/>
                </a:lnTo>
                <a:lnTo>
                  <a:pt x="9061" y="16952"/>
                </a:lnTo>
                <a:lnTo>
                  <a:pt x="9061" y="16952"/>
                </a:lnTo>
                <a:lnTo>
                  <a:pt x="9231" y="16928"/>
                </a:lnTo>
                <a:lnTo>
                  <a:pt x="9378" y="16879"/>
                </a:lnTo>
                <a:lnTo>
                  <a:pt x="9499" y="16806"/>
                </a:lnTo>
                <a:lnTo>
                  <a:pt x="9645" y="16708"/>
                </a:lnTo>
                <a:lnTo>
                  <a:pt x="9743" y="16611"/>
                </a:lnTo>
                <a:lnTo>
                  <a:pt x="9840" y="16465"/>
                </a:lnTo>
                <a:lnTo>
                  <a:pt x="9889" y="16319"/>
                </a:lnTo>
                <a:lnTo>
                  <a:pt x="9938" y="16173"/>
                </a:lnTo>
                <a:lnTo>
                  <a:pt x="10133" y="14419"/>
                </a:lnTo>
                <a:lnTo>
                  <a:pt x="10133" y="14419"/>
                </a:lnTo>
                <a:lnTo>
                  <a:pt x="10473" y="14322"/>
                </a:lnTo>
                <a:lnTo>
                  <a:pt x="10839" y="14175"/>
                </a:lnTo>
                <a:lnTo>
                  <a:pt x="11180" y="14029"/>
                </a:lnTo>
                <a:lnTo>
                  <a:pt x="11521" y="13859"/>
                </a:lnTo>
                <a:lnTo>
                  <a:pt x="12885" y="14955"/>
                </a:lnTo>
                <a:lnTo>
                  <a:pt x="12885" y="14955"/>
                </a:lnTo>
                <a:lnTo>
                  <a:pt x="13031" y="15028"/>
                </a:lnTo>
                <a:lnTo>
                  <a:pt x="13177" y="15077"/>
                </a:lnTo>
                <a:lnTo>
                  <a:pt x="13323" y="15125"/>
                </a:lnTo>
                <a:lnTo>
                  <a:pt x="13469" y="15125"/>
                </a:lnTo>
                <a:lnTo>
                  <a:pt x="13640" y="15101"/>
                </a:lnTo>
                <a:lnTo>
                  <a:pt x="13786" y="15052"/>
                </a:lnTo>
                <a:lnTo>
                  <a:pt x="13932" y="14979"/>
                </a:lnTo>
                <a:lnTo>
                  <a:pt x="14054" y="14882"/>
                </a:lnTo>
                <a:lnTo>
                  <a:pt x="14882" y="14054"/>
                </a:lnTo>
                <a:lnTo>
                  <a:pt x="14882" y="14054"/>
                </a:lnTo>
                <a:lnTo>
                  <a:pt x="14979" y="13932"/>
                </a:lnTo>
                <a:lnTo>
                  <a:pt x="15052" y="13786"/>
                </a:lnTo>
                <a:lnTo>
                  <a:pt x="15101" y="13640"/>
                </a:lnTo>
                <a:lnTo>
                  <a:pt x="15125" y="13469"/>
                </a:lnTo>
                <a:lnTo>
                  <a:pt x="15125" y="13323"/>
                </a:lnTo>
                <a:lnTo>
                  <a:pt x="15077" y="13177"/>
                </a:lnTo>
                <a:lnTo>
                  <a:pt x="15028" y="13031"/>
                </a:lnTo>
                <a:lnTo>
                  <a:pt x="14955" y="12885"/>
                </a:lnTo>
                <a:lnTo>
                  <a:pt x="13859" y="11521"/>
                </a:lnTo>
                <a:lnTo>
                  <a:pt x="13859" y="11521"/>
                </a:lnTo>
                <a:lnTo>
                  <a:pt x="14029" y="11180"/>
                </a:lnTo>
                <a:lnTo>
                  <a:pt x="14175" y="10839"/>
                </a:lnTo>
                <a:lnTo>
                  <a:pt x="14322" y="10473"/>
                </a:lnTo>
                <a:lnTo>
                  <a:pt x="14419" y="10132"/>
                </a:lnTo>
                <a:lnTo>
                  <a:pt x="16173" y="9938"/>
                </a:lnTo>
                <a:lnTo>
                  <a:pt x="16173" y="9938"/>
                </a:lnTo>
                <a:lnTo>
                  <a:pt x="16319" y="9889"/>
                </a:lnTo>
                <a:lnTo>
                  <a:pt x="16465" y="9840"/>
                </a:lnTo>
                <a:lnTo>
                  <a:pt x="16611" y="9743"/>
                </a:lnTo>
                <a:lnTo>
                  <a:pt x="16708" y="9645"/>
                </a:lnTo>
                <a:lnTo>
                  <a:pt x="16806" y="9499"/>
                </a:lnTo>
                <a:lnTo>
                  <a:pt x="16879" y="9377"/>
                </a:lnTo>
                <a:lnTo>
                  <a:pt x="16928" y="9231"/>
                </a:lnTo>
                <a:lnTo>
                  <a:pt x="16952" y="9061"/>
                </a:lnTo>
                <a:lnTo>
                  <a:pt x="16952" y="7892"/>
                </a:lnTo>
                <a:lnTo>
                  <a:pt x="16952" y="7892"/>
                </a:lnTo>
                <a:lnTo>
                  <a:pt x="16928" y="7721"/>
                </a:lnTo>
                <a:lnTo>
                  <a:pt x="16879" y="7575"/>
                </a:lnTo>
                <a:lnTo>
                  <a:pt x="16806" y="7453"/>
                </a:lnTo>
                <a:lnTo>
                  <a:pt x="16708" y="7307"/>
                </a:lnTo>
                <a:lnTo>
                  <a:pt x="16611" y="7210"/>
                </a:lnTo>
                <a:lnTo>
                  <a:pt x="16465" y="7112"/>
                </a:lnTo>
                <a:lnTo>
                  <a:pt x="16319" y="7064"/>
                </a:lnTo>
                <a:lnTo>
                  <a:pt x="16173" y="7015"/>
                </a:lnTo>
                <a:lnTo>
                  <a:pt x="16173" y="7015"/>
                </a:lnTo>
                <a:close/>
                <a:moveTo>
                  <a:pt x="10425" y="10425"/>
                </a:moveTo>
                <a:lnTo>
                  <a:pt x="10425" y="10425"/>
                </a:lnTo>
                <a:lnTo>
                  <a:pt x="10206" y="10620"/>
                </a:lnTo>
                <a:lnTo>
                  <a:pt x="9986" y="10766"/>
                </a:lnTo>
                <a:lnTo>
                  <a:pt x="9767" y="10912"/>
                </a:lnTo>
                <a:lnTo>
                  <a:pt x="9524" y="11034"/>
                </a:lnTo>
                <a:lnTo>
                  <a:pt x="9256" y="11107"/>
                </a:lnTo>
                <a:lnTo>
                  <a:pt x="9012" y="11180"/>
                </a:lnTo>
                <a:lnTo>
                  <a:pt x="8744" y="11228"/>
                </a:lnTo>
                <a:lnTo>
                  <a:pt x="8476" y="11228"/>
                </a:lnTo>
                <a:lnTo>
                  <a:pt x="8208" y="11228"/>
                </a:lnTo>
                <a:lnTo>
                  <a:pt x="7941" y="11180"/>
                </a:lnTo>
                <a:lnTo>
                  <a:pt x="7697" y="11107"/>
                </a:lnTo>
                <a:lnTo>
                  <a:pt x="7429" y="11034"/>
                </a:lnTo>
                <a:lnTo>
                  <a:pt x="7186" y="10912"/>
                </a:lnTo>
                <a:lnTo>
                  <a:pt x="6966" y="10766"/>
                </a:lnTo>
                <a:lnTo>
                  <a:pt x="6747" y="10620"/>
                </a:lnTo>
                <a:lnTo>
                  <a:pt x="6528" y="10425"/>
                </a:lnTo>
                <a:lnTo>
                  <a:pt x="6528" y="10425"/>
                </a:lnTo>
                <a:lnTo>
                  <a:pt x="6333" y="10206"/>
                </a:lnTo>
                <a:lnTo>
                  <a:pt x="6187" y="9986"/>
                </a:lnTo>
                <a:lnTo>
                  <a:pt x="6041" y="9767"/>
                </a:lnTo>
                <a:lnTo>
                  <a:pt x="5919" y="9524"/>
                </a:lnTo>
                <a:lnTo>
                  <a:pt x="5846" y="9256"/>
                </a:lnTo>
                <a:lnTo>
                  <a:pt x="5773" y="9012"/>
                </a:lnTo>
                <a:lnTo>
                  <a:pt x="5724" y="8744"/>
                </a:lnTo>
                <a:lnTo>
                  <a:pt x="5724" y="8476"/>
                </a:lnTo>
                <a:lnTo>
                  <a:pt x="5724" y="8208"/>
                </a:lnTo>
                <a:lnTo>
                  <a:pt x="5773" y="7941"/>
                </a:lnTo>
                <a:lnTo>
                  <a:pt x="5846" y="7697"/>
                </a:lnTo>
                <a:lnTo>
                  <a:pt x="5919" y="7429"/>
                </a:lnTo>
                <a:lnTo>
                  <a:pt x="6041" y="7186"/>
                </a:lnTo>
                <a:lnTo>
                  <a:pt x="6187" y="6966"/>
                </a:lnTo>
                <a:lnTo>
                  <a:pt x="6333" y="6747"/>
                </a:lnTo>
                <a:lnTo>
                  <a:pt x="6528" y="6528"/>
                </a:lnTo>
                <a:lnTo>
                  <a:pt x="6528" y="6528"/>
                </a:lnTo>
                <a:lnTo>
                  <a:pt x="6747" y="6333"/>
                </a:lnTo>
                <a:lnTo>
                  <a:pt x="6966" y="6187"/>
                </a:lnTo>
                <a:lnTo>
                  <a:pt x="7186" y="6041"/>
                </a:lnTo>
                <a:lnTo>
                  <a:pt x="7429" y="5919"/>
                </a:lnTo>
                <a:lnTo>
                  <a:pt x="7697" y="5846"/>
                </a:lnTo>
                <a:lnTo>
                  <a:pt x="7941" y="5773"/>
                </a:lnTo>
                <a:lnTo>
                  <a:pt x="8208" y="5724"/>
                </a:lnTo>
                <a:lnTo>
                  <a:pt x="8476" y="5724"/>
                </a:lnTo>
                <a:lnTo>
                  <a:pt x="8744" y="5724"/>
                </a:lnTo>
                <a:lnTo>
                  <a:pt x="9012" y="5773"/>
                </a:lnTo>
                <a:lnTo>
                  <a:pt x="9256" y="5846"/>
                </a:lnTo>
                <a:lnTo>
                  <a:pt x="9524" y="5919"/>
                </a:lnTo>
                <a:lnTo>
                  <a:pt x="9767" y="6041"/>
                </a:lnTo>
                <a:lnTo>
                  <a:pt x="9986" y="6187"/>
                </a:lnTo>
                <a:lnTo>
                  <a:pt x="10206" y="6333"/>
                </a:lnTo>
                <a:lnTo>
                  <a:pt x="10425" y="6528"/>
                </a:lnTo>
                <a:lnTo>
                  <a:pt x="10425" y="6528"/>
                </a:lnTo>
                <a:lnTo>
                  <a:pt x="10620" y="6747"/>
                </a:lnTo>
                <a:lnTo>
                  <a:pt x="10766" y="6966"/>
                </a:lnTo>
                <a:lnTo>
                  <a:pt x="10912" y="7186"/>
                </a:lnTo>
                <a:lnTo>
                  <a:pt x="11034" y="7429"/>
                </a:lnTo>
                <a:lnTo>
                  <a:pt x="11107" y="7697"/>
                </a:lnTo>
                <a:lnTo>
                  <a:pt x="11180" y="7941"/>
                </a:lnTo>
                <a:lnTo>
                  <a:pt x="11228" y="8208"/>
                </a:lnTo>
                <a:lnTo>
                  <a:pt x="11228" y="8476"/>
                </a:lnTo>
                <a:lnTo>
                  <a:pt x="11228" y="8744"/>
                </a:lnTo>
                <a:lnTo>
                  <a:pt x="11180" y="9012"/>
                </a:lnTo>
                <a:lnTo>
                  <a:pt x="11107" y="9256"/>
                </a:lnTo>
                <a:lnTo>
                  <a:pt x="11034" y="9524"/>
                </a:lnTo>
                <a:lnTo>
                  <a:pt x="10912" y="9767"/>
                </a:lnTo>
                <a:lnTo>
                  <a:pt x="10766" y="9986"/>
                </a:lnTo>
                <a:lnTo>
                  <a:pt x="10620" y="10206"/>
                </a:lnTo>
                <a:lnTo>
                  <a:pt x="10425" y="10425"/>
                </a:lnTo>
                <a:lnTo>
                  <a:pt x="10425" y="10425"/>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nvGrpSpPr>
          <p:cNvPr id="873" name="Google Shape;873;p48"/>
          <p:cNvGrpSpPr/>
          <p:nvPr/>
        </p:nvGrpSpPr>
        <p:grpSpPr>
          <a:xfrm>
            <a:off x="4339386" y="2727159"/>
            <a:ext cx="435022" cy="323445"/>
            <a:chOff x="5247525" y="3007275"/>
            <a:chExt cx="517575" cy="384825"/>
          </a:xfrm>
        </p:grpSpPr>
        <p:sp>
          <p:nvSpPr>
            <p:cNvPr id="874" name="Google Shape;874;p48"/>
            <p:cNvSpPr/>
            <p:nvPr/>
          </p:nvSpPr>
          <p:spPr>
            <a:xfrm>
              <a:off x="5247525" y="3007275"/>
              <a:ext cx="348900" cy="348900"/>
            </a:xfrm>
            <a:custGeom>
              <a:avLst/>
              <a:gdLst/>
              <a:ahLst/>
              <a:cxnLst/>
              <a:rect l="l" t="t" r="r" b="b"/>
              <a:pathLst>
                <a:path w="13956" h="13956" fill="none" extrusionOk="0">
                  <a:moveTo>
                    <a:pt x="13323" y="5772"/>
                  </a:moveTo>
                  <a:lnTo>
                    <a:pt x="11861" y="5626"/>
                  </a:lnTo>
                  <a:lnTo>
                    <a:pt x="11861" y="5626"/>
                  </a:lnTo>
                  <a:lnTo>
                    <a:pt x="11788" y="5334"/>
                  </a:lnTo>
                  <a:lnTo>
                    <a:pt x="11667" y="5042"/>
                  </a:lnTo>
                  <a:lnTo>
                    <a:pt x="11545" y="4750"/>
                  </a:lnTo>
                  <a:lnTo>
                    <a:pt x="11399" y="4482"/>
                  </a:lnTo>
                  <a:lnTo>
                    <a:pt x="12300" y="3337"/>
                  </a:lnTo>
                  <a:lnTo>
                    <a:pt x="12300" y="3337"/>
                  </a:lnTo>
                  <a:lnTo>
                    <a:pt x="12373" y="3240"/>
                  </a:lnTo>
                  <a:lnTo>
                    <a:pt x="12422" y="3118"/>
                  </a:lnTo>
                  <a:lnTo>
                    <a:pt x="12446" y="2996"/>
                  </a:lnTo>
                  <a:lnTo>
                    <a:pt x="12446" y="2850"/>
                  </a:lnTo>
                  <a:lnTo>
                    <a:pt x="12422" y="2728"/>
                  </a:lnTo>
                  <a:lnTo>
                    <a:pt x="12397" y="2606"/>
                  </a:lnTo>
                  <a:lnTo>
                    <a:pt x="12324" y="2485"/>
                  </a:lnTo>
                  <a:lnTo>
                    <a:pt x="12251" y="2387"/>
                  </a:lnTo>
                  <a:lnTo>
                    <a:pt x="11569" y="1705"/>
                  </a:lnTo>
                  <a:lnTo>
                    <a:pt x="11569" y="1705"/>
                  </a:lnTo>
                  <a:lnTo>
                    <a:pt x="11472" y="1632"/>
                  </a:lnTo>
                  <a:lnTo>
                    <a:pt x="11350" y="1559"/>
                  </a:lnTo>
                  <a:lnTo>
                    <a:pt x="11228" y="1510"/>
                  </a:lnTo>
                  <a:lnTo>
                    <a:pt x="11106" y="1510"/>
                  </a:lnTo>
                  <a:lnTo>
                    <a:pt x="10960" y="1510"/>
                  </a:lnTo>
                  <a:lnTo>
                    <a:pt x="10838" y="1535"/>
                  </a:lnTo>
                  <a:lnTo>
                    <a:pt x="10717" y="1583"/>
                  </a:lnTo>
                  <a:lnTo>
                    <a:pt x="10619" y="1656"/>
                  </a:lnTo>
                  <a:lnTo>
                    <a:pt x="9475" y="2558"/>
                  </a:lnTo>
                  <a:lnTo>
                    <a:pt x="9475" y="2558"/>
                  </a:lnTo>
                  <a:lnTo>
                    <a:pt x="9207" y="2411"/>
                  </a:lnTo>
                  <a:lnTo>
                    <a:pt x="8914" y="2290"/>
                  </a:lnTo>
                  <a:lnTo>
                    <a:pt x="8622" y="2168"/>
                  </a:lnTo>
                  <a:lnTo>
                    <a:pt x="8330" y="2070"/>
                  </a:lnTo>
                  <a:lnTo>
                    <a:pt x="8159" y="634"/>
                  </a:lnTo>
                  <a:lnTo>
                    <a:pt x="8159" y="634"/>
                  </a:lnTo>
                  <a:lnTo>
                    <a:pt x="8135" y="512"/>
                  </a:lnTo>
                  <a:lnTo>
                    <a:pt x="8086" y="390"/>
                  </a:lnTo>
                  <a:lnTo>
                    <a:pt x="8013" y="293"/>
                  </a:lnTo>
                  <a:lnTo>
                    <a:pt x="7940" y="195"/>
                  </a:lnTo>
                  <a:lnTo>
                    <a:pt x="7818" y="122"/>
                  </a:lnTo>
                  <a:lnTo>
                    <a:pt x="7721" y="49"/>
                  </a:lnTo>
                  <a:lnTo>
                    <a:pt x="7575" y="25"/>
                  </a:lnTo>
                  <a:lnTo>
                    <a:pt x="7453" y="0"/>
                  </a:lnTo>
                  <a:lnTo>
                    <a:pt x="6479" y="0"/>
                  </a:lnTo>
                  <a:lnTo>
                    <a:pt x="6479" y="0"/>
                  </a:lnTo>
                  <a:lnTo>
                    <a:pt x="6357" y="25"/>
                  </a:lnTo>
                  <a:lnTo>
                    <a:pt x="6235" y="49"/>
                  </a:lnTo>
                  <a:lnTo>
                    <a:pt x="6114" y="122"/>
                  </a:lnTo>
                  <a:lnTo>
                    <a:pt x="6016" y="195"/>
                  </a:lnTo>
                  <a:lnTo>
                    <a:pt x="5919" y="293"/>
                  </a:lnTo>
                  <a:lnTo>
                    <a:pt x="5846" y="390"/>
                  </a:lnTo>
                  <a:lnTo>
                    <a:pt x="5797" y="512"/>
                  </a:lnTo>
                  <a:lnTo>
                    <a:pt x="5773" y="634"/>
                  </a:lnTo>
                  <a:lnTo>
                    <a:pt x="5602" y="2070"/>
                  </a:lnTo>
                  <a:lnTo>
                    <a:pt x="5602" y="2070"/>
                  </a:lnTo>
                  <a:lnTo>
                    <a:pt x="5310" y="2168"/>
                  </a:lnTo>
                  <a:lnTo>
                    <a:pt x="5018" y="2290"/>
                  </a:lnTo>
                  <a:lnTo>
                    <a:pt x="4750" y="2411"/>
                  </a:lnTo>
                  <a:lnTo>
                    <a:pt x="4482" y="2558"/>
                  </a:lnTo>
                  <a:lnTo>
                    <a:pt x="3337" y="1656"/>
                  </a:lnTo>
                  <a:lnTo>
                    <a:pt x="3337" y="1656"/>
                  </a:lnTo>
                  <a:lnTo>
                    <a:pt x="3215" y="1583"/>
                  </a:lnTo>
                  <a:lnTo>
                    <a:pt x="3094" y="1535"/>
                  </a:lnTo>
                  <a:lnTo>
                    <a:pt x="2972" y="1510"/>
                  </a:lnTo>
                  <a:lnTo>
                    <a:pt x="2850" y="1510"/>
                  </a:lnTo>
                  <a:lnTo>
                    <a:pt x="2728" y="1510"/>
                  </a:lnTo>
                  <a:lnTo>
                    <a:pt x="2582" y="1559"/>
                  </a:lnTo>
                  <a:lnTo>
                    <a:pt x="2485" y="1632"/>
                  </a:lnTo>
                  <a:lnTo>
                    <a:pt x="2387" y="1705"/>
                  </a:lnTo>
                  <a:lnTo>
                    <a:pt x="1705" y="2387"/>
                  </a:lnTo>
                  <a:lnTo>
                    <a:pt x="1705" y="2387"/>
                  </a:lnTo>
                  <a:lnTo>
                    <a:pt x="1608" y="2485"/>
                  </a:lnTo>
                  <a:lnTo>
                    <a:pt x="1559" y="2606"/>
                  </a:lnTo>
                  <a:lnTo>
                    <a:pt x="1511" y="2728"/>
                  </a:lnTo>
                  <a:lnTo>
                    <a:pt x="1486" y="2850"/>
                  </a:lnTo>
                  <a:lnTo>
                    <a:pt x="1486" y="2996"/>
                  </a:lnTo>
                  <a:lnTo>
                    <a:pt x="1511" y="3118"/>
                  </a:lnTo>
                  <a:lnTo>
                    <a:pt x="1559" y="3240"/>
                  </a:lnTo>
                  <a:lnTo>
                    <a:pt x="1632" y="3337"/>
                  </a:lnTo>
                  <a:lnTo>
                    <a:pt x="2533" y="4482"/>
                  </a:lnTo>
                  <a:lnTo>
                    <a:pt x="2533" y="4482"/>
                  </a:lnTo>
                  <a:lnTo>
                    <a:pt x="2387" y="4750"/>
                  </a:lnTo>
                  <a:lnTo>
                    <a:pt x="2266" y="5042"/>
                  </a:lnTo>
                  <a:lnTo>
                    <a:pt x="2168" y="5334"/>
                  </a:lnTo>
                  <a:lnTo>
                    <a:pt x="2071" y="5626"/>
                  </a:lnTo>
                  <a:lnTo>
                    <a:pt x="634" y="5772"/>
                  </a:lnTo>
                  <a:lnTo>
                    <a:pt x="634" y="5772"/>
                  </a:lnTo>
                  <a:lnTo>
                    <a:pt x="512" y="5821"/>
                  </a:lnTo>
                  <a:lnTo>
                    <a:pt x="390" y="5870"/>
                  </a:lnTo>
                  <a:lnTo>
                    <a:pt x="268" y="5943"/>
                  </a:lnTo>
                  <a:lnTo>
                    <a:pt x="171" y="6016"/>
                  </a:lnTo>
                  <a:lnTo>
                    <a:pt x="98" y="6138"/>
                  </a:lnTo>
                  <a:lnTo>
                    <a:pt x="49" y="6235"/>
                  </a:lnTo>
                  <a:lnTo>
                    <a:pt x="1" y="6381"/>
                  </a:lnTo>
                  <a:lnTo>
                    <a:pt x="1" y="6503"/>
                  </a:lnTo>
                  <a:lnTo>
                    <a:pt x="1" y="7453"/>
                  </a:lnTo>
                  <a:lnTo>
                    <a:pt x="1" y="7453"/>
                  </a:lnTo>
                  <a:lnTo>
                    <a:pt x="1" y="7599"/>
                  </a:lnTo>
                  <a:lnTo>
                    <a:pt x="49" y="7721"/>
                  </a:lnTo>
                  <a:lnTo>
                    <a:pt x="98" y="7843"/>
                  </a:lnTo>
                  <a:lnTo>
                    <a:pt x="171" y="7940"/>
                  </a:lnTo>
                  <a:lnTo>
                    <a:pt x="268" y="8037"/>
                  </a:lnTo>
                  <a:lnTo>
                    <a:pt x="390" y="8111"/>
                  </a:lnTo>
                  <a:lnTo>
                    <a:pt x="512" y="8159"/>
                  </a:lnTo>
                  <a:lnTo>
                    <a:pt x="634" y="8184"/>
                  </a:lnTo>
                  <a:lnTo>
                    <a:pt x="2071" y="8354"/>
                  </a:lnTo>
                  <a:lnTo>
                    <a:pt x="2071" y="8354"/>
                  </a:lnTo>
                  <a:lnTo>
                    <a:pt x="2168" y="8646"/>
                  </a:lnTo>
                  <a:lnTo>
                    <a:pt x="2266" y="8914"/>
                  </a:lnTo>
                  <a:lnTo>
                    <a:pt x="2387" y="9206"/>
                  </a:lnTo>
                  <a:lnTo>
                    <a:pt x="2533" y="9474"/>
                  </a:lnTo>
                  <a:lnTo>
                    <a:pt x="1632" y="10619"/>
                  </a:lnTo>
                  <a:lnTo>
                    <a:pt x="1632" y="10619"/>
                  </a:lnTo>
                  <a:lnTo>
                    <a:pt x="1559" y="10741"/>
                  </a:lnTo>
                  <a:lnTo>
                    <a:pt x="1511" y="10863"/>
                  </a:lnTo>
                  <a:lnTo>
                    <a:pt x="1486" y="10984"/>
                  </a:lnTo>
                  <a:lnTo>
                    <a:pt x="1486" y="11106"/>
                  </a:lnTo>
                  <a:lnTo>
                    <a:pt x="1511" y="11228"/>
                  </a:lnTo>
                  <a:lnTo>
                    <a:pt x="1559" y="11350"/>
                  </a:lnTo>
                  <a:lnTo>
                    <a:pt x="1608" y="11472"/>
                  </a:lnTo>
                  <a:lnTo>
                    <a:pt x="1705" y="11569"/>
                  </a:lnTo>
                  <a:lnTo>
                    <a:pt x="2387" y="12251"/>
                  </a:lnTo>
                  <a:lnTo>
                    <a:pt x="2387" y="12251"/>
                  </a:lnTo>
                  <a:lnTo>
                    <a:pt x="2485" y="12348"/>
                  </a:lnTo>
                  <a:lnTo>
                    <a:pt x="2582" y="12397"/>
                  </a:lnTo>
                  <a:lnTo>
                    <a:pt x="2728" y="12446"/>
                  </a:lnTo>
                  <a:lnTo>
                    <a:pt x="2850" y="12470"/>
                  </a:lnTo>
                  <a:lnTo>
                    <a:pt x="2972" y="12470"/>
                  </a:lnTo>
                  <a:lnTo>
                    <a:pt x="3094" y="12421"/>
                  </a:lnTo>
                  <a:lnTo>
                    <a:pt x="3215" y="12373"/>
                  </a:lnTo>
                  <a:lnTo>
                    <a:pt x="3337" y="12324"/>
                  </a:lnTo>
                  <a:lnTo>
                    <a:pt x="4482" y="11423"/>
                  </a:lnTo>
                  <a:lnTo>
                    <a:pt x="4482" y="11423"/>
                  </a:lnTo>
                  <a:lnTo>
                    <a:pt x="4750" y="11545"/>
                  </a:lnTo>
                  <a:lnTo>
                    <a:pt x="5018" y="11691"/>
                  </a:lnTo>
                  <a:lnTo>
                    <a:pt x="5310" y="11788"/>
                  </a:lnTo>
                  <a:lnTo>
                    <a:pt x="5602" y="11886"/>
                  </a:lnTo>
                  <a:lnTo>
                    <a:pt x="5773" y="13322"/>
                  </a:lnTo>
                  <a:lnTo>
                    <a:pt x="5773" y="13322"/>
                  </a:lnTo>
                  <a:lnTo>
                    <a:pt x="5797" y="13444"/>
                  </a:lnTo>
                  <a:lnTo>
                    <a:pt x="5846" y="13566"/>
                  </a:lnTo>
                  <a:lnTo>
                    <a:pt x="5919" y="13688"/>
                  </a:lnTo>
                  <a:lnTo>
                    <a:pt x="6016" y="13785"/>
                  </a:lnTo>
                  <a:lnTo>
                    <a:pt x="6114" y="13858"/>
                  </a:lnTo>
                  <a:lnTo>
                    <a:pt x="6235" y="13907"/>
                  </a:lnTo>
                  <a:lnTo>
                    <a:pt x="6357" y="13956"/>
                  </a:lnTo>
                  <a:lnTo>
                    <a:pt x="6479" y="13956"/>
                  </a:lnTo>
                  <a:lnTo>
                    <a:pt x="7453" y="13956"/>
                  </a:lnTo>
                  <a:lnTo>
                    <a:pt x="7453" y="13956"/>
                  </a:lnTo>
                  <a:lnTo>
                    <a:pt x="7575" y="13956"/>
                  </a:lnTo>
                  <a:lnTo>
                    <a:pt x="7721" y="13907"/>
                  </a:lnTo>
                  <a:lnTo>
                    <a:pt x="7818" y="13858"/>
                  </a:lnTo>
                  <a:lnTo>
                    <a:pt x="7940" y="13785"/>
                  </a:lnTo>
                  <a:lnTo>
                    <a:pt x="8013" y="13688"/>
                  </a:lnTo>
                  <a:lnTo>
                    <a:pt x="8086" y="13566"/>
                  </a:lnTo>
                  <a:lnTo>
                    <a:pt x="8135" y="13444"/>
                  </a:lnTo>
                  <a:lnTo>
                    <a:pt x="8159" y="13322"/>
                  </a:lnTo>
                  <a:lnTo>
                    <a:pt x="8330" y="11886"/>
                  </a:lnTo>
                  <a:lnTo>
                    <a:pt x="8330" y="11886"/>
                  </a:lnTo>
                  <a:lnTo>
                    <a:pt x="8622" y="11788"/>
                  </a:lnTo>
                  <a:lnTo>
                    <a:pt x="8914" y="11691"/>
                  </a:lnTo>
                  <a:lnTo>
                    <a:pt x="9207" y="11545"/>
                  </a:lnTo>
                  <a:lnTo>
                    <a:pt x="9475" y="11423"/>
                  </a:lnTo>
                  <a:lnTo>
                    <a:pt x="10619" y="12324"/>
                  </a:lnTo>
                  <a:lnTo>
                    <a:pt x="10619" y="12324"/>
                  </a:lnTo>
                  <a:lnTo>
                    <a:pt x="10717" y="12373"/>
                  </a:lnTo>
                  <a:lnTo>
                    <a:pt x="10838" y="12421"/>
                  </a:lnTo>
                  <a:lnTo>
                    <a:pt x="10960" y="12470"/>
                  </a:lnTo>
                  <a:lnTo>
                    <a:pt x="11106" y="12470"/>
                  </a:lnTo>
                  <a:lnTo>
                    <a:pt x="11228" y="12446"/>
                  </a:lnTo>
                  <a:lnTo>
                    <a:pt x="11350" y="12397"/>
                  </a:lnTo>
                  <a:lnTo>
                    <a:pt x="11472" y="12348"/>
                  </a:lnTo>
                  <a:lnTo>
                    <a:pt x="11569" y="12251"/>
                  </a:lnTo>
                  <a:lnTo>
                    <a:pt x="12251" y="11569"/>
                  </a:lnTo>
                  <a:lnTo>
                    <a:pt x="12251" y="11569"/>
                  </a:lnTo>
                  <a:lnTo>
                    <a:pt x="12324" y="11472"/>
                  </a:lnTo>
                  <a:lnTo>
                    <a:pt x="12397" y="11350"/>
                  </a:lnTo>
                  <a:lnTo>
                    <a:pt x="12422" y="11228"/>
                  </a:lnTo>
                  <a:lnTo>
                    <a:pt x="12446" y="11106"/>
                  </a:lnTo>
                  <a:lnTo>
                    <a:pt x="12446" y="10984"/>
                  </a:lnTo>
                  <a:lnTo>
                    <a:pt x="12422" y="10863"/>
                  </a:lnTo>
                  <a:lnTo>
                    <a:pt x="12373" y="10741"/>
                  </a:lnTo>
                  <a:lnTo>
                    <a:pt x="12300" y="10619"/>
                  </a:lnTo>
                  <a:lnTo>
                    <a:pt x="11399" y="9474"/>
                  </a:lnTo>
                  <a:lnTo>
                    <a:pt x="11399" y="9474"/>
                  </a:lnTo>
                  <a:lnTo>
                    <a:pt x="11545" y="9206"/>
                  </a:lnTo>
                  <a:lnTo>
                    <a:pt x="11667" y="8914"/>
                  </a:lnTo>
                  <a:lnTo>
                    <a:pt x="11788" y="8646"/>
                  </a:lnTo>
                  <a:lnTo>
                    <a:pt x="11861" y="8354"/>
                  </a:lnTo>
                  <a:lnTo>
                    <a:pt x="13323" y="8184"/>
                  </a:lnTo>
                  <a:lnTo>
                    <a:pt x="13323" y="8184"/>
                  </a:lnTo>
                  <a:lnTo>
                    <a:pt x="13444" y="8159"/>
                  </a:lnTo>
                  <a:lnTo>
                    <a:pt x="13566" y="8111"/>
                  </a:lnTo>
                  <a:lnTo>
                    <a:pt x="13664" y="8037"/>
                  </a:lnTo>
                  <a:lnTo>
                    <a:pt x="13761" y="7940"/>
                  </a:lnTo>
                  <a:lnTo>
                    <a:pt x="13834" y="7843"/>
                  </a:lnTo>
                  <a:lnTo>
                    <a:pt x="13907" y="7721"/>
                  </a:lnTo>
                  <a:lnTo>
                    <a:pt x="13932" y="7599"/>
                  </a:lnTo>
                  <a:lnTo>
                    <a:pt x="13956" y="7453"/>
                  </a:lnTo>
                  <a:lnTo>
                    <a:pt x="13956" y="6503"/>
                  </a:lnTo>
                  <a:lnTo>
                    <a:pt x="13956" y="6503"/>
                  </a:lnTo>
                  <a:lnTo>
                    <a:pt x="13932" y="6381"/>
                  </a:lnTo>
                  <a:lnTo>
                    <a:pt x="13907" y="6235"/>
                  </a:lnTo>
                  <a:lnTo>
                    <a:pt x="13834" y="6138"/>
                  </a:lnTo>
                  <a:lnTo>
                    <a:pt x="13761" y="6016"/>
                  </a:lnTo>
                  <a:lnTo>
                    <a:pt x="13664" y="5943"/>
                  </a:lnTo>
                  <a:lnTo>
                    <a:pt x="13566" y="5870"/>
                  </a:lnTo>
                  <a:lnTo>
                    <a:pt x="13444" y="5821"/>
                  </a:lnTo>
                  <a:lnTo>
                    <a:pt x="13323" y="5772"/>
                  </a:lnTo>
                  <a:lnTo>
                    <a:pt x="13323" y="5772"/>
                  </a:lnTo>
                  <a:close/>
                  <a:moveTo>
                    <a:pt x="8573" y="8598"/>
                  </a:moveTo>
                  <a:lnTo>
                    <a:pt x="8573" y="8598"/>
                  </a:lnTo>
                  <a:lnTo>
                    <a:pt x="8403" y="8744"/>
                  </a:lnTo>
                  <a:lnTo>
                    <a:pt x="8232" y="8890"/>
                  </a:lnTo>
                  <a:lnTo>
                    <a:pt x="8038" y="8987"/>
                  </a:lnTo>
                  <a:lnTo>
                    <a:pt x="7818" y="9085"/>
                  </a:lnTo>
                  <a:lnTo>
                    <a:pt x="7624" y="9158"/>
                  </a:lnTo>
                  <a:lnTo>
                    <a:pt x="7404" y="9206"/>
                  </a:lnTo>
                  <a:lnTo>
                    <a:pt x="7185" y="9231"/>
                  </a:lnTo>
                  <a:lnTo>
                    <a:pt x="6966" y="9255"/>
                  </a:lnTo>
                  <a:lnTo>
                    <a:pt x="6747" y="9231"/>
                  </a:lnTo>
                  <a:lnTo>
                    <a:pt x="6528" y="9206"/>
                  </a:lnTo>
                  <a:lnTo>
                    <a:pt x="6333" y="9158"/>
                  </a:lnTo>
                  <a:lnTo>
                    <a:pt x="6114" y="9085"/>
                  </a:lnTo>
                  <a:lnTo>
                    <a:pt x="5919" y="8987"/>
                  </a:lnTo>
                  <a:lnTo>
                    <a:pt x="5724" y="8890"/>
                  </a:lnTo>
                  <a:lnTo>
                    <a:pt x="5529" y="8744"/>
                  </a:lnTo>
                  <a:lnTo>
                    <a:pt x="5359" y="8598"/>
                  </a:lnTo>
                  <a:lnTo>
                    <a:pt x="5359" y="8598"/>
                  </a:lnTo>
                  <a:lnTo>
                    <a:pt x="5212" y="8427"/>
                  </a:lnTo>
                  <a:lnTo>
                    <a:pt x="5066" y="8232"/>
                  </a:lnTo>
                  <a:lnTo>
                    <a:pt x="4969" y="8037"/>
                  </a:lnTo>
                  <a:lnTo>
                    <a:pt x="4871" y="7843"/>
                  </a:lnTo>
                  <a:lnTo>
                    <a:pt x="4798" y="7623"/>
                  </a:lnTo>
                  <a:lnTo>
                    <a:pt x="4750" y="7404"/>
                  </a:lnTo>
                  <a:lnTo>
                    <a:pt x="4701" y="7209"/>
                  </a:lnTo>
                  <a:lnTo>
                    <a:pt x="4701" y="6990"/>
                  </a:lnTo>
                  <a:lnTo>
                    <a:pt x="4701" y="6771"/>
                  </a:lnTo>
                  <a:lnTo>
                    <a:pt x="4750" y="6552"/>
                  </a:lnTo>
                  <a:lnTo>
                    <a:pt x="4798" y="6333"/>
                  </a:lnTo>
                  <a:lnTo>
                    <a:pt x="4871" y="6138"/>
                  </a:lnTo>
                  <a:lnTo>
                    <a:pt x="4969" y="5919"/>
                  </a:lnTo>
                  <a:lnTo>
                    <a:pt x="5066" y="5724"/>
                  </a:lnTo>
                  <a:lnTo>
                    <a:pt x="5212" y="5553"/>
                  </a:lnTo>
                  <a:lnTo>
                    <a:pt x="5359" y="5383"/>
                  </a:lnTo>
                  <a:lnTo>
                    <a:pt x="5359" y="5383"/>
                  </a:lnTo>
                  <a:lnTo>
                    <a:pt x="5529" y="5212"/>
                  </a:lnTo>
                  <a:lnTo>
                    <a:pt x="5724" y="5091"/>
                  </a:lnTo>
                  <a:lnTo>
                    <a:pt x="5919" y="4969"/>
                  </a:lnTo>
                  <a:lnTo>
                    <a:pt x="6114" y="4871"/>
                  </a:lnTo>
                  <a:lnTo>
                    <a:pt x="6333" y="4798"/>
                  </a:lnTo>
                  <a:lnTo>
                    <a:pt x="6528" y="4750"/>
                  </a:lnTo>
                  <a:lnTo>
                    <a:pt x="6747" y="4725"/>
                  </a:lnTo>
                  <a:lnTo>
                    <a:pt x="6966" y="4701"/>
                  </a:lnTo>
                  <a:lnTo>
                    <a:pt x="7185" y="4725"/>
                  </a:lnTo>
                  <a:lnTo>
                    <a:pt x="7404" y="4750"/>
                  </a:lnTo>
                  <a:lnTo>
                    <a:pt x="7624" y="4798"/>
                  </a:lnTo>
                  <a:lnTo>
                    <a:pt x="7818" y="4871"/>
                  </a:lnTo>
                  <a:lnTo>
                    <a:pt x="8038" y="4969"/>
                  </a:lnTo>
                  <a:lnTo>
                    <a:pt x="8232" y="5091"/>
                  </a:lnTo>
                  <a:lnTo>
                    <a:pt x="8403" y="5212"/>
                  </a:lnTo>
                  <a:lnTo>
                    <a:pt x="8573" y="5383"/>
                  </a:lnTo>
                  <a:lnTo>
                    <a:pt x="8573" y="5383"/>
                  </a:lnTo>
                  <a:lnTo>
                    <a:pt x="8744" y="5553"/>
                  </a:lnTo>
                  <a:lnTo>
                    <a:pt x="8866" y="5724"/>
                  </a:lnTo>
                  <a:lnTo>
                    <a:pt x="8987" y="5919"/>
                  </a:lnTo>
                  <a:lnTo>
                    <a:pt x="9085" y="6138"/>
                  </a:lnTo>
                  <a:lnTo>
                    <a:pt x="9158" y="6333"/>
                  </a:lnTo>
                  <a:lnTo>
                    <a:pt x="9207" y="6552"/>
                  </a:lnTo>
                  <a:lnTo>
                    <a:pt x="9231" y="6771"/>
                  </a:lnTo>
                  <a:lnTo>
                    <a:pt x="9231" y="6990"/>
                  </a:lnTo>
                  <a:lnTo>
                    <a:pt x="9231" y="7209"/>
                  </a:lnTo>
                  <a:lnTo>
                    <a:pt x="9207" y="7404"/>
                  </a:lnTo>
                  <a:lnTo>
                    <a:pt x="9158" y="7623"/>
                  </a:lnTo>
                  <a:lnTo>
                    <a:pt x="9085" y="7843"/>
                  </a:lnTo>
                  <a:lnTo>
                    <a:pt x="8987" y="8037"/>
                  </a:lnTo>
                  <a:lnTo>
                    <a:pt x="8866" y="8232"/>
                  </a:lnTo>
                  <a:lnTo>
                    <a:pt x="8744" y="8427"/>
                  </a:lnTo>
                  <a:lnTo>
                    <a:pt x="8573" y="8598"/>
                  </a:lnTo>
                  <a:lnTo>
                    <a:pt x="8573" y="8598"/>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75" name="Google Shape;875;p48"/>
            <p:cNvSpPr/>
            <p:nvPr/>
          </p:nvSpPr>
          <p:spPr>
            <a:xfrm>
              <a:off x="5566575" y="3193575"/>
              <a:ext cx="198525" cy="198525"/>
            </a:xfrm>
            <a:custGeom>
              <a:avLst/>
              <a:gdLst/>
              <a:ahLst/>
              <a:cxnLst/>
              <a:rect l="l" t="t" r="r" b="b"/>
              <a:pathLst>
                <a:path w="7941" h="7941" fill="none" extrusionOk="0">
                  <a:moveTo>
                    <a:pt x="7258" y="2144"/>
                  </a:moveTo>
                  <a:lnTo>
                    <a:pt x="6138" y="2388"/>
                  </a:lnTo>
                  <a:lnTo>
                    <a:pt x="6138" y="2388"/>
                  </a:lnTo>
                  <a:lnTo>
                    <a:pt x="6016" y="2217"/>
                  </a:lnTo>
                  <a:lnTo>
                    <a:pt x="5870" y="2071"/>
                  </a:lnTo>
                  <a:lnTo>
                    <a:pt x="6260" y="975"/>
                  </a:lnTo>
                  <a:lnTo>
                    <a:pt x="6260" y="975"/>
                  </a:lnTo>
                  <a:lnTo>
                    <a:pt x="6284" y="902"/>
                  </a:lnTo>
                  <a:lnTo>
                    <a:pt x="6284" y="829"/>
                  </a:lnTo>
                  <a:lnTo>
                    <a:pt x="6260" y="683"/>
                  </a:lnTo>
                  <a:lnTo>
                    <a:pt x="6162" y="561"/>
                  </a:lnTo>
                  <a:lnTo>
                    <a:pt x="6114" y="488"/>
                  </a:lnTo>
                  <a:lnTo>
                    <a:pt x="6065" y="464"/>
                  </a:lnTo>
                  <a:lnTo>
                    <a:pt x="5553" y="196"/>
                  </a:lnTo>
                  <a:lnTo>
                    <a:pt x="5553" y="196"/>
                  </a:lnTo>
                  <a:lnTo>
                    <a:pt x="5480" y="171"/>
                  </a:lnTo>
                  <a:lnTo>
                    <a:pt x="5407" y="171"/>
                  </a:lnTo>
                  <a:lnTo>
                    <a:pt x="5261" y="171"/>
                  </a:lnTo>
                  <a:lnTo>
                    <a:pt x="5115" y="244"/>
                  </a:lnTo>
                  <a:lnTo>
                    <a:pt x="5066" y="293"/>
                  </a:lnTo>
                  <a:lnTo>
                    <a:pt x="5018" y="342"/>
                  </a:lnTo>
                  <a:lnTo>
                    <a:pt x="4384" y="1316"/>
                  </a:lnTo>
                  <a:lnTo>
                    <a:pt x="4384" y="1316"/>
                  </a:lnTo>
                  <a:lnTo>
                    <a:pt x="4165" y="1292"/>
                  </a:lnTo>
                  <a:lnTo>
                    <a:pt x="3970" y="1292"/>
                  </a:lnTo>
                  <a:lnTo>
                    <a:pt x="3483" y="244"/>
                  </a:lnTo>
                  <a:lnTo>
                    <a:pt x="3483" y="244"/>
                  </a:lnTo>
                  <a:lnTo>
                    <a:pt x="3435" y="171"/>
                  </a:lnTo>
                  <a:lnTo>
                    <a:pt x="3386" y="123"/>
                  </a:lnTo>
                  <a:lnTo>
                    <a:pt x="3264" y="50"/>
                  </a:lnTo>
                  <a:lnTo>
                    <a:pt x="3118" y="1"/>
                  </a:lnTo>
                  <a:lnTo>
                    <a:pt x="3045" y="1"/>
                  </a:lnTo>
                  <a:lnTo>
                    <a:pt x="2972" y="25"/>
                  </a:lnTo>
                  <a:lnTo>
                    <a:pt x="2436" y="196"/>
                  </a:lnTo>
                  <a:lnTo>
                    <a:pt x="2436" y="196"/>
                  </a:lnTo>
                  <a:lnTo>
                    <a:pt x="2363" y="220"/>
                  </a:lnTo>
                  <a:lnTo>
                    <a:pt x="2290" y="269"/>
                  </a:lnTo>
                  <a:lnTo>
                    <a:pt x="2192" y="391"/>
                  </a:lnTo>
                  <a:lnTo>
                    <a:pt x="2144" y="537"/>
                  </a:lnTo>
                  <a:lnTo>
                    <a:pt x="2144" y="610"/>
                  </a:lnTo>
                  <a:lnTo>
                    <a:pt x="2144" y="683"/>
                  </a:lnTo>
                  <a:lnTo>
                    <a:pt x="2387" y="1828"/>
                  </a:lnTo>
                  <a:lnTo>
                    <a:pt x="2387" y="1828"/>
                  </a:lnTo>
                  <a:lnTo>
                    <a:pt x="2217" y="1949"/>
                  </a:lnTo>
                  <a:lnTo>
                    <a:pt x="2071" y="2095"/>
                  </a:lnTo>
                  <a:lnTo>
                    <a:pt x="999" y="1681"/>
                  </a:lnTo>
                  <a:lnTo>
                    <a:pt x="999" y="1681"/>
                  </a:lnTo>
                  <a:lnTo>
                    <a:pt x="926" y="1681"/>
                  </a:lnTo>
                  <a:lnTo>
                    <a:pt x="829" y="1657"/>
                  </a:lnTo>
                  <a:lnTo>
                    <a:pt x="682" y="1706"/>
                  </a:lnTo>
                  <a:lnTo>
                    <a:pt x="561" y="1779"/>
                  </a:lnTo>
                  <a:lnTo>
                    <a:pt x="512" y="1828"/>
                  </a:lnTo>
                  <a:lnTo>
                    <a:pt x="463" y="1901"/>
                  </a:lnTo>
                  <a:lnTo>
                    <a:pt x="220" y="2388"/>
                  </a:lnTo>
                  <a:lnTo>
                    <a:pt x="220" y="2388"/>
                  </a:lnTo>
                  <a:lnTo>
                    <a:pt x="195" y="2461"/>
                  </a:lnTo>
                  <a:lnTo>
                    <a:pt x="171" y="2534"/>
                  </a:lnTo>
                  <a:lnTo>
                    <a:pt x="195" y="2704"/>
                  </a:lnTo>
                  <a:lnTo>
                    <a:pt x="244" y="2826"/>
                  </a:lnTo>
                  <a:lnTo>
                    <a:pt x="293" y="2899"/>
                  </a:lnTo>
                  <a:lnTo>
                    <a:pt x="366" y="2948"/>
                  </a:lnTo>
                  <a:lnTo>
                    <a:pt x="1340" y="3581"/>
                  </a:lnTo>
                  <a:lnTo>
                    <a:pt x="1340" y="3581"/>
                  </a:lnTo>
                  <a:lnTo>
                    <a:pt x="1316" y="3776"/>
                  </a:lnTo>
                  <a:lnTo>
                    <a:pt x="1291" y="3995"/>
                  </a:lnTo>
                  <a:lnTo>
                    <a:pt x="244" y="4482"/>
                  </a:lnTo>
                  <a:lnTo>
                    <a:pt x="244" y="4482"/>
                  </a:lnTo>
                  <a:lnTo>
                    <a:pt x="195" y="4507"/>
                  </a:lnTo>
                  <a:lnTo>
                    <a:pt x="122" y="4555"/>
                  </a:lnTo>
                  <a:lnTo>
                    <a:pt x="49" y="4701"/>
                  </a:lnTo>
                  <a:lnTo>
                    <a:pt x="0" y="4848"/>
                  </a:lnTo>
                  <a:lnTo>
                    <a:pt x="25" y="4921"/>
                  </a:lnTo>
                  <a:lnTo>
                    <a:pt x="25" y="4994"/>
                  </a:lnTo>
                  <a:lnTo>
                    <a:pt x="220" y="5530"/>
                  </a:lnTo>
                  <a:lnTo>
                    <a:pt x="220" y="5530"/>
                  </a:lnTo>
                  <a:lnTo>
                    <a:pt x="244" y="5578"/>
                  </a:lnTo>
                  <a:lnTo>
                    <a:pt x="293" y="5651"/>
                  </a:lnTo>
                  <a:lnTo>
                    <a:pt x="390" y="5749"/>
                  </a:lnTo>
                  <a:lnTo>
                    <a:pt x="536" y="5797"/>
                  </a:lnTo>
                  <a:lnTo>
                    <a:pt x="609" y="5797"/>
                  </a:lnTo>
                  <a:lnTo>
                    <a:pt x="682" y="5797"/>
                  </a:lnTo>
                  <a:lnTo>
                    <a:pt x="1827" y="5554"/>
                  </a:lnTo>
                  <a:lnTo>
                    <a:pt x="1827" y="5554"/>
                  </a:lnTo>
                  <a:lnTo>
                    <a:pt x="1949" y="5724"/>
                  </a:lnTo>
                  <a:lnTo>
                    <a:pt x="2095" y="5870"/>
                  </a:lnTo>
                  <a:lnTo>
                    <a:pt x="1705" y="6966"/>
                  </a:lnTo>
                  <a:lnTo>
                    <a:pt x="1705" y="6966"/>
                  </a:lnTo>
                  <a:lnTo>
                    <a:pt x="1681" y="7040"/>
                  </a:lnTo>
                  <a:lnTo>
                    <a:pt x="1681" y="7113"/>
                  </a:lnTo>
                  <a:lnTo>
                    <a:pt x="1705" y="7259"/>
                  </a:lnTo>
                  <a:lnTo>
                    <a:pt x="1778" y="7380"/>
                  </a:lnTo>
                  <a:lnTo>
                    <a:pt x="1851" y="7429"/>
                  </a:lnTo>
                  <a:lnTo>
                    <a:pt x="1900" y="7478"/>
                  </a:lnTo>
                  <a:lnTo>
                    <a:pt x="2412" y="7721"/>
                  </a:lnTo>
                  <a:lnTo>
                    <a:pt x="2412" y="7721"/>
                  </a:lnTo>
                  <a:lnTo>
                    <a:pt x="2485" y="7770"/>
                  </a:lnTo>
                  <a:lnTo>
                    <a:pt x="2558" y="7770"/>
                  </a:lnTo>
                  <a:lnTo>
                    <a:pt x="2704" y="7770"/>
                  </a:lnTo>
                  <a:lnTo>
                    <a:pt x="2850" y="7697"/>
                  </a:lnTo>
                  <a:lnTo>
                    <a:pt x="2899" y="7648"/>
                  </a:lnTo>
                  <a:lnTo>
                    <a:pt x="2947" y="7600"/>
                  </a:lnTo>
                  <a:lnTo>
                    <a:pt x="3581" y="6625"/>
                  </a:lnTo>
                  <a:lnTo>
                    <a:pt x="3581" y="6625"/>
                  </a:lnTo>
                  <a:lnTo>
                    <a:pt x="3800" y="6650"/>
                  </a:lnTo>
                  <a:lnTo>
                    <a:pt x="3995" y="6650"/>
                  </a:lnTo>
                  <a:lnTo>
                    <a:pt x="4482" y="7697"/>
                  </a:lnTo>
                  <a:lnTo>
                    <a:pt x="4482" y="7697"/>
                  </a:lnTo>
                  <a:lnTo>
                    <a:pt x="4531" y="7770"/>
                  </a:lnTo>
                  <a:lnTo>
                    <a:pt x="4579" y="7819"/>
                  </a:lnTo>
                  <a:lnTo>
                    <a:pt x="4701" y="7892"/>
                  </a:lnTo>
                  <a:lnTo>
                    <a:pt x="4847" y="7941"/>
                  </a:lnTo>
                  <a:lnTo>
                    <a:pt x="4920" y="7941"/>
                  </a:lnTo>
                  <a:lnTo>
                    <a:pt x="4993" y="7916"/>
                  </a:lnTo>
                  <a:lnTo>
                    <a:pt x="5529" y="7746"/>
                  </a:lnTo>
                  <a:lnTo>
                    <a:pt x="5529" y="7746"/>
                  </a:lnTo>
                  <a:lnTo>
                    <a:pt x="5602" y="7721"/>
                  </a:lnTo>
                  <a:lnTo>
                    <a:pt x="5651" y="7673"/>
                  </a:lnTo>
                  <a:lnTo>
                    <a:pt x="5748" y="7551"/>
                  </a:lnTo>
                  <a:lnTo>
                    <a:pt x="5821" y="7405"/>
                  </a:lnTo>
                  <a:lnTo>
                    <a:pt x="5821" y="7332"/>
                  </a:lnTo>
                  <a:lnTo>
                    <a:pt x="5821" y="7259"/>
                  </a:lnTo>
                  <a:lnTo>
                    <a:pt x="5578" y="6114"/>
                  </a:lnTo>
                  <a:lnTo>
                    <a:pt x="5578" y="6114"/>
                  </a:lnTo>
                  <a:lnTo>
                    <a:pt x="5724" y="5992"/>
                  </a:lnTo>
                  <a:lnTo>
                    <a:pt x="5894" y="5846"/>
                  </a:lnTo>
                  <a:lnTo>
                    <a:pt x="6966" y="6260"/>
                  </a:lnTo>
                  <a:lnTo>
                    <a:pt x="6966" y="6260"/>
                  </a:lnTo>
                  <a:lnTo>
                    <a:pt x="7039" y="6260"/>
                  </a:lnTo>
                  <a:lnTo>
                    <a:pt x="7112" y="6285"/>
                  </a:lnTo>
                  <a:lnTo>
                    <a:pt x="7258" y="6236"/>
                  </a:lnTo>
                  <a:lnTo>
                    <a:pt x="7404" y="6163"/>
                  </a:lnTo>
                  <a:lnTo>
                    <a:pt x="7453" y="6114"/>
                  </a:lnTo>
                  <a:lnTo>
                    <a:pt x="7502" y="6041"/>
                  </a:lnTo>
                  <a:lnTo>
                    <a:pt x="7745" y="5530"/>
                  </a:lnTo>
                  <a:lnTo>
                    <a:pt x="7745" y="5530"/>
                  </a:lnTo>
                  <a:lnTo>
                    <a:pt x="7770" y="5481"/>
                  </a:lnTo>
                  <a:lnTo>
                    <a:pt x="7794" y="5383"/>
                  </a:lnTo>
                  <a:lnTo>
                    <a:pt x="7770" y="5237"/>
                  </a:lnTo>
                  <a:lnTo>
                    <a:pt x="7697" y="5115"/>
                  </a:lnTo>
                  <a:lnTo>
                    <a:pt x="7648" y="5042"/>
                  </a:lnTo>
                  <a:lnTo>
                    <a:pt x="7599" y="4994"/>
                  </a:lnTo>
                  <a:lnTo>
                    <a:pt x="6625" y="4360"/>
                  </a:lnTo>
                  <a:lnTo>
                    <a:pt x="6625" y="4360"/>
                  </a:lnTo>
                  <a:lnTo>
                    <a:pt x="6649" y="4166"/>
                  </a:lnTo>
                  <a:lnTo>
                    <a:pt x="6649" y="3946"/>
                  </a:lnTo>
                  <a:lnTo>
                    <a:pt x="7697" y="3459"/>
                  </a:lnTo>
                  <a:lnTo>
                    <a:pt x="7697" y="3459"/>
                  </a:lnTo>
                  <a:lnTo>
                    <a:pt x="7770" y="3435"/>
                  </a:lnTo>
                  <a:lnTo>
                    <a:pt x="7843" y="3386"/>
                  </a:lnTo>
                  <a:lnTo>
                    <a:pt x="7916" y="3240"/>
                  </a:lnTo>
                  <a:lnTo>
                    <a:pt x="7940" y="3094"/>
                  </a:lnTo>
                  <a:lnTo>
                    <a:pt x="7940" y="3021"/>
                  </a:lnTo>
                  <a:lnTo>
                    <a:pt x="7940" y="2948"/>
                  </a:lnTo>
                  <a:lnTo>
                    <a:pt x="7745" y="2412"/>
                  </a:lnTo>
                  <a:lnTo>
                    <a:pt x="7745" y="2412"/>
                  </a:lnTo>
                  <a:lnTo>
                    <a:pt x="7721" y="2339"/>
                  </a:lnTo>
                  <a:lnTo>
                    <a:pt x="7672" y="2290"/>
                  </a:lnTo>
                  <a:lnTo>
                    <a:pt x="7551" y="2193"/>
                  </a:lnTo>
                  <a:lnTo>
                    <a:pt x="7429" y="2144"/>
                  </a:lnTo>
                  <a:lnTo>
                    <a:pt x="7356" y="2144"/>
                  </a:lnTo>
                  <a:lnTo>
                    <a:pt x="7258" y="2144"/>
                  </a:lnTo>
                  <a:lnTo>
                    <a:pt x="7258" y="2144"/>
                  </a:lnTo>
                  <a:close/>
                  <a:moveTo>
                    <a:pt x="5480" y="4726"/>
                  </a:moveTo>
                  <a:lnTo>
                    <a:pt x="5480" y="4726"/>
                  </a:lnTo>
                  <a:lnTo>
                    <a:pt x="5383" y="4872"/>
                  </a:lnTo>
                  <a:lnTo>
                    <a:pt x="5286" y="4994"/>
                  </a:lnTo>
                  <a:lnTo>
                    <a:pt x="5188" y="5140"/>
                  </a:lnTo>
                  <a:lnTo>
                    <a:pt x="5066" y="5237"/>
                  </a:lnTo>
                  <a:lnTo>
                    <a:pt x="4945" y="5335"/>
                  </a:lnTo>
                  <a:lnTo>
                    <a:pt x="4798" y="5432"/>
                  </a:lnTo>
                  <a:lnTo>
                    <a:pt x="4652" y="5505"/>
                  </a:lnTo>
                  <a:lnTo>
                    <a:pt x="4506" y="5554"/>
                  </a:lnTo>
                  <a:lnTo>
                    <a:pt x="4360" y="5603"/>
                  </a:lnTo>
                  <a:lnTo>
                    <a:pt x="4190" y="5627"/>
                  </a:lnTo>
                  <a:lnTo>
                    <a:pt x="4043" y="5651"/>
                  </a:lnTo>
                  <a:lnTo>
                    <a:pt x="3873" y="5627"/>
                  </a:lnTo>
                  <a:lnTo>
                    <a:pt x="3702" y="5627"/>
                  </a:lnTo>
                  <a:lnTo>
                    <a:pt x="3556" y="5578"/>
                  </a:lnTo>
                  <a:lnTo>
                    <a:pt x="3386" y="5530"/>
                  </a:lnTo>
                  <a:lnTo>
                    <a:pt x="3240" y="5456"/>
                  </a:lnTo>
                  <a:lnTo>
                    <a:pt x="3240" y="5456"/>
                  </a:lnTo>
                  <a:lnTo>
                    <a:pt x="3094" y="5383"/>
                  </a:lnTo>
                  <a:lnTo>
                    <a:pt x="2947" y="5286"/>
                  </a:lnTo>
                  <a:lnTo>
                    <a:pt x="2826" y="5164"/>
                  </a:lnTo>
                  <a:lnTo>
                    <a:pt x="2704" y="5067"/>
                  </a:lnTo>
                  <a:lnTo>
                    <a:pt x="2606" y="4921"/>
                  </a:lnTo>
                  <a:lnTo>
                    <a:pt x="2533" y="4799"/>
                  </a:lnTo>
                  <a:lnTo>
                    <a:pt x="2460" y="4653"/>
                  </a:lnTo>
                  <a:lnTo>
                    <a:pt x="2387" y="4507"/>
                  </a:lnTo>
                  <a:lnTo>
                    <a:pt x="2363" y="4336"/>
                  </a:lnTo>
                  <a:lnTo>
                    <a:pt x="2314" y="4190"/>
                  </a:lnTo>
                  <a:lnTo>
                    <a:pt x="2314" y="4020"/>
                  </a:lnTo>
                  <a:lnTo>
                    <a:pt x="2314" y="3873"/>
                  </a:lnTo>
                  <a:lnTo>
                    <a:pt x="2339" y="3703"/>
                  </a:lnTo>
                  <a:lnTo>
                    <a:pt x="2363" y="3532"/>
                  </a:lnTo>
                  <a:lnTo>
                    <a:pt x="2412" y="3386"/>
                  </a:lnTo>
                  <a:lnTo>
                    <a:pt x="2485" y="3216"/>
                  </a:lnTo>
                  <a:lnTo>
                    <a:pt x="2485" y="3216"/>
                  </a:lnTo>
                  <a:lnTo>
                    <a:pt x="2582" y="3070"/>
                  </a:lnTo>
                  <a:lnTo>
                    <a:pt x="2680" y="2948"/>
                  </a:lnTo>
                  <a:lnTo>
                    <a:pt x="2777" y="2802"/>
                  </a:lnTo>
                  <a:lnTo>
                    <a:pt x="2899" y="2704"/>
                  </a:lnTo>
                  <a:lnTo>
                    <a:pt x="3020" y="2607"/>
                  </a:lnTo>
                  <a:lnTo>
                    <a:pt x="3167" y="2509"/>
                  </a:lnTo>
                  <a:lnTo>
                    <a:pt x="3313" y="2436"/>
                  </a:lnTo>
                  <a:lnTo>
                    <a:pt x="3459" y="2388"/>
                  </a:lnTo>
                  <a:lnTo>
                    <a:pt x="3605" y="2339"/>
                  </a:lnTo>
                  <a:lnTo>
                    <a:pt x="3775" y="2315"/>
                  </a:lnTo>
                  <a:lnTo>
                    <a:pt x="3922" y="2290"/>
                  </a:lnTo>
                  <a:lnTo>
                    <a:pt x="4092" y="2315"/>
                  </a:lnTo>
                  <a:lnTo>
                    <a:pt x="4263" y="2315"/>
                  </a:lnTo>
                  <a:lnTo>
                    <a:pt x="4409" y="2363"/>
                  </a:lnTo>
                  <a:lnTo>
                    <a:pt x="4579" y="2412"/>
                  </a:lnTo>
                  <a:lnTo>
                    <a:pt x="4725" y="2485"/>
                  </a:lnTo>
                  <a:lnTo>
                    <a:pt x="4725" y="2485"/>
                  </a:lnTo>
                  <a:lnTo>
                    <a:pt x="4871" y="2558"/>
                  </a:lnTo>
                  <a:lnTo>
                    <a:pt x="5018" y="2656"/>
                  </a:lnTo>
                  <a:lnTo>
                    <a:pt x="5139" y="2777"/>
                  </a:lnTo>
                  <a:lnTo>
                    <a:pt x="5261" y="2875"/>
                  </a:lnTo>
                  <a:lnTo>
                    <a:pt x="5359" y="3021"/>
                  </a:lnTo>
                  <a:lnTo>
                    <a:pt x="5432" y="3143"/>
                  </a:lnTo>
                  <a:lnTo>
                    <a:pt x="5505" y="3289"/>
                  </a:lnTo>
                  <a:lnTo>
                    <a:pt x="5578" y="3435"/>
                  </a:lnTo>
                  <a:lnTo>
                    <a:pt x="5602" y="3605"/>
                  </a:lnTo>
                  <a:lnTo>
                    <a:pt x="5626" y="3752"/>
                  </a:lnTo>
                  <a:lnTo>
                    <a:pt x="5651" y="3922"/>
                  </a:lnTo>
                  <a:lnTo>
                    <a:pt x="5651" y="4068"/>
                  </a:lnTo>
                  <a:lnTo>
                    <a:pt x="5626" y="4239"/>
                  </a:lnTo>
                  <a:lnTo>
                    <a:pt x="5602" y="4409"/>
                  </a:lnTo>
                  <a:lnTo>
                    <a:pt x="5553" y="4555"/>
                  </a:lnTo>
                  <a:lnTo>
                    <a:pt x="5480" y="4726"/>
                  </a:lnTo>
                  <a:lnTo>
                    <a:pt x="5480" y="4726"/>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76" name="Google Shape;876;p48"/>
          <p:cNvGrpSpPr/>
          <p:nvPr/>
        </p:nvGrpSpPr>
        <p:grpSpPr>
          <a:xfrm>
            <a:off x="3250372" y="2708731"/>
            <a:ext cx="342882" cy="350068"/>
            <a:chOff x="3951850" y="2985350"/>
            <a:chExt cx="407950" cy="416500"/>
          </a:xfrm>
        </p:grpSpPr>
        <p:sp>
          <p:nvSpPr>
            <p:cNvPr id="877" name="Google Shape;877;p48"/>
            <p:cNvSpPr/>
            <p:nvPr/>
          </p:nvSpPr>
          <p:spPr>
            <a:xfrm>
              <a:off x="3951850" y="2985350"/>
              <a:ext cx="314800" cy="314825"/>
            </a:xfrm>
            <a:custGeom>
              <a:avLst/>
              <a:gdLst/>
              <a:ahLst/>
              <a:cxnLst/>
              <a:rect l="l" t="t" r="r" b="b"/>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78" name="Google Shape;878;p48"/>
            <p:cNvSpPr/>
            <p:nvPr/>
          </p:nvSpPr>
          <p:spPr>
            <a:xfrm>
              <a:off x="3988375" y="3021875"/>
              <a:ext cx="241750" cy="241750"/>
            </a:xfrm>
            <a:custGeom>
              <a:avLst/>
              <a:gdLst/>
              <a:ahLst/>
              <a:cxnLst/>
              <a:rect l="l" t="t" r="r" b="b"/>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79" name="Google Shape;879;p48"/>
            <p:cNvSpPr/>
            <p:nvPr/>
          </p:nvSpPr>
          <p:spPr>
            <a:xfrm>
              <a:off x="4024300" y="3058425"/>
              <a:ext cx="84650" cy="84650"/>
            </a:xfrm>
            <a:custGeom>
              <a:avLst/>
              <a:gdLst/>
              <a:ahLst/>
              <a:cxnLst/>
              <a:rect l="l" t="t" r="r" b="b"/>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80" name="Google Shape;880;p48"/>
            <p:cNvSpPr/>
            <p:nvPr/>
          </p:nvSpPr>
          <p:spPr>
            <a:xfrm>
              <a:off x="4205750" y="3248375"/>
              <a:ext cx="154050" cy="153475"/>
            </a:xfrm>
            <a:custGeom>
              <a:avLst/>
              <a:gdLst/>
              <a:ahLst/>
              <a:cxnLst/>
              <a:rect l="l" t="t" r="r" b="b"/>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81" name="Google Shape;881;p48"/>
          <p:cNvGrpSpPr/>
          <p:nvPr/>
        </p:nvGrpSpPr>
        <p:grpSpPr>
          <a:xfrm>
            <a:off x="407044" y="3298279"/>
            <a:ext cx="397136" cy="305017"/>
            <a:chOff x="568950" y="3686775"/>
            <a:chExt cx="472500" cy="362900"/>
          </a:xfrm>
        </p:grpSpPr>
        <p:sp>
          <p:nvSpPr>
            <p:cNvPr id="882" name="Google Shape;882;p48"/>
            <p:cNvSpPr/>
            <p:nvPr/>
          </p:nvSpPr>
          <p:spPr>
            <a:xfrm>
              <a:off x="568950" y="3686775"/>
              <a:ext cx="472500" cy="362900"/>
            </a:xfrm>
            <a:custGeom>
              <a:avLst/>
              <a:gdLst/>
              <a:ahLst/>
              <a:cxnLst/>
              <a:rect l="l" t="t" r="r" b="b"/>
              <a:pathLst>
                <a:path w="18900" h="14516" fill="none" extrusionOk="0">
                  <a:moveTo>
                    <a:pt x="18900" y="7989"/>
                  </a:moveTo>
                  <a:lnTo>
                    <a:pt x="18900" y="7989"/>
                  </a:lnTo>
                  <a:lnTo>
                    <a:pt x="18705" y="8111"/>
                  </a:lnTo>
                  <a:lnTo>
                    <a:pt x="18510" y="8184"/>
                  </a:lnTo>
                  <a:lnTo>
                    <a:pt x="18291" y="8232"/>
                  </a:lnTo>
                  <a:lnTo>
                    <a:pt x="18072" y="8232"/>
                  </a:lnTo>
                  <a:lnTo>
                    <a:pt x="17852" y="8184"/>
                  </a:lnTo>
                  <a:lnTo>
                    <a:pt x="17658" y="8111"/>
                  </a:lnTo>
                  <a:lnTo>
                    <a:pt x="17487" y="8013"/>
                  </a:lnTo>
                  <a:lnTo>
                    <a:pt x="17341" y="7891"/>
                  </a:lnTo>
                  <a:lnTo>
                    <a:pt x="17341" y="7891"/>
                  </a:lnTo>
                  <a:lnTo>
                    <a:pt x="17243" y="7745"/>
                  </a:lnTo>
                  <a:lnTo>
                    <a:pt x="17170" y="7575"/>
                  </a:lnTo>
                  <a:lnTo>
                    <a:pt x="17170" y="7404"/>
                  </a:lnTo>
                  <a:lnTo>
                    <a:pt x="17195" y="7234"/>
                  </a:lnTo>
                  <a:lnTo>
                    <a:pt x="17243" y="7088"/>
                  </a:lnTo>
                  <a:lnTo>
                    <a:pt x="17341" y="6942"/>
                  </a:lnTo>
                  <a:lnTo>
                    <a:pt x="17487" y="6844"/>
                  </a:lnTo>
                  <a:lnTo>
                    <a:pt x="17658" y="6795"/>
                  </a:lnTo>
                  <a:lnTo>
                    <a:pt x="17658" y="6795"/>
                  </a:lnTo>
                  <a:lnTo>
                    <a:pt x="17755" y="6771"/>
                  </a:lnTo>
                  <a:lnTo>
                    <a:pt x="17828" y="6771"/>
                  </a:lnTo>
                  <a:lnTo>
                    <a:pt x="17901" y="6795"/>
                  </a:lnTo>
                  <a:lnTo>
                    <a:pt x="17974" y="6820"/>
                  </a:lnTo>
                  <a:lnTo>
                    <a:pt x="18023" y="6869"/>
                  </a:lnTo>
                  <a:lnTo>
                    <a:pt x="18047" y="6917"/>
                  </a:lnTo>
                  <a:lnTo>
                    <a:pt x="18096" y="7063"/>
                  </a:lnTo>
                  <a:lnTo>
                    <a:pt x="18072" y="7210"/>
                  </a:lnTo>
                  <a:lnTo>
                    <a:pt x="18023" y="7356"/>
                  </a:lnTo>
                  <a:lnTo>
                    <a:pt x="17950" y="7477"/>
                  </a:lnTo>
                  <a:lnTo>
                    <a:pt x="17828" y="7599"/>
                  </a:lnTo>
                  <a:lnTo>
                    <a:pt x="17828" y="7599"/>
                  </a:lnTo>
                  <a:lnTo>
                    <a:pt x="17633" y="7697"/>
                  </a:lnTo>
                  <a:lnTo>
                    <a:pt x="17438" y="7770"/>
                  </a:lnTo>
                  <a:lnTo>
                    <a:pt x="17219" y="7794"/>
                  </a:lnTo>
                  <a:lnTo>
                    <a:pt x="17000" y="7794"/>
                  </a:lnTo>
                  <a:lnTo>
                    <a:pt x="17000" y="7794"/>
                  </a:lnTo>
                  <a:lnTo>
                    <a:pt x="16878" y="7794"/>
                  </a:lnTo>
                  <a:lnTo>
                    <a:pt x="16781" y="7770"/>
                  </a:lnTo>
                  <a:lnTo>
                    <a:pt x="16708" y="7745"/>
                  </a:lnTo>
                  <a:lnTo>
                    <a:pt x="16635" y="7697"/>
                  </a:lnTo>
                  <a:lnTo>
                    <a:pt x="16586" y="7648"/>
                  </a:lnTo>
                  <a:lnTo>
                    <a:pt x="16562" y="7550"/>
                  </a:lnTo>
                  <a:lnTo>
                    <a:pt x="16537" y="7331"/>
                  </a:lnTo>
                  <a:lnTo>
                    <a:pt x="16537" y="7331"/>
                  </a:lnTo>
                  <a:lnTo>
                    <a:pt x="16513" y="7015"/>
                  </a:lnTo>
                  <a:lnTo>
                    <a:pt x="16488" y="6698"/>
                  </a:lnTo>
                  <a:lnTo>
                    <a:pt x="16440" y="6381"/>
                  </a:lnTo>
                  <a:lnTo>
                    <a:pt x="16367" y="6065"/>
                  </a:lnTo>
                  <a:lnTo>
                    <a:pt x="16269" y="5748"/>
                  </a:lnTo>
                  <a:lnTo>
                    <a:pt x="16172" y="5456"/>
                  </a:lnTo>
                  <a:lnTo>
                    <a:pt x="16050" y="5164"/>
                  </a:lnTo>
                  <a:lnTo>
                    <a:pt x="15904" y="4871"/>
                  </a:lnTo>
                  <a:lnTo>
                    <a:pt x="15758" y="4604"/>
                  </a:lnTo>
                  <a:lnTo>
                    <a:pt x="15587" y="4311"/>
                  </a:lnTo>
                  <a:lnTo>
                    <a:pt x="15393" y="4068"/>
                  </a:lnTo>
                  <a:lnTo>
                    <a:pt x="15198" y="3800"/>
                  </a:lnTo>
                  <a:lnTo>
                    <a:pt x="14978" y="3556"/>
                  </a:lnTo>
                  <a:lnTo>
                    <a:pt x="14759" y="3313"/>
                  </a:lnTo>
                  <a:lnTo>
                    <a:pt x="14516" y="3094"/>
                  </a:lnTo>
                  <a:lnTo>
                    <a:pt x="14272" y="2874"/>
                  </a:lnTo>
                  <a:lnTo>
                    <a:pt x="14004" y="2655"/>
                  </a:lnTo>
                  <a:lnTo>
                    <a:pt x="13712" y="2460"/>
                  </a:lnTo>
                  <a:lnTo>
                    <a:pt x="13420" y="2265"/>
                  </a:lnTo>
                  <a:lnTo>
                    <a:pt x="13128" y="2095"/>
                  </a:lnTo>
                  <a:lnTo>
                    <a:pt x="12811" y="1924"/>
                  </a:lnTo>
                  <a:lnTo>
                    <a:pt x="12494" y="1778"/>
                  </a:lnTo>
                  <a:lnTo>
                    <a:pt x="12178" y="1632"/>
                  </a:lnTo>
                  <a:lnTo>
                    <a:pt x="11837" y="1510"/>
                  </a:lnTo>
                  <a:lnTo>
                    <a:pt x="11496" y="1389"/>
                  </a:lnTo>
                  <a:lnTo>
                    <a:pt x="11130" y="1291"/>
                  </a:lnTo>
                  <a:lnTo>
                    <a:pt x="10765" y="1218"/>
                  </a:lnTo>
                  <a:lnTo>
                    <a:pt x="10400" y="1145"/>
                  </a:lnTo>
                  <a:lnTo>
                    <a:pt x="10034" y="1096"/>
                  </a:lnTo>
                  <a:lnTo>
                    <a:pt x="9645" y="1048"/>
                  </a:lnTo>
                  <a:lnTo>
                    <a:pt x="9255" y="1023"/>
                  </a:lnTo>
                  <a:lnTo>
                    <a:pt x="8865" y="1023"/>
                  </a:lnTo>
                  <a:lnTo>
                    <a:pt x="8865" y="1023"/>
                  </a:lnTo>
                  <a:lnTo>
                    <a:pt x="8330" y="1023"/>
                  </a:lnTo>
                  <a:lnTo>
                    <a:pt x="7794" y="1072"/>
                  </a:lnTo>
                  <a:lnTo>
                    <a:pt x="7258" y="1145"/>
                  </a:lnTo>
                  <a:lnTo>
                    <a:pt x="6747" y="1267"/>
                  </a:lnTo>
                  <a:lnTo>
                    <a:pt x="6747" y="1267"/>
                  </a:lnTo>
                  <a:lnTo>
                    <a:pt x="6600" y="1048"/>
                  </a:lnTo>
                  <a:lnTo>
                    <a:pt x="6454" y="877"/>
                  </a:lnTo>
                  <a:lnTo>
                    <a:pt x="6284" y="707"/>
                  </a:lnTo>
                  <a:lnTo>
                    <a:pt x="6138" y="561"/>
                  </a:lnTo>
                  <a:lnTo>
                    <a:pt x="5967" y="439"/>
                  </a:lnTo>
                  <a:lnTo>
                    <a:pt x="5821" y="341"/>
                  </a:lnTo>
                  <a:lnTo>
                    <a:pt x="5504" y="195"/>
                  </a:lnTo>
                  <a:lnTo>
                    <a:pt x="5237" y="98"/>
                  </a:lnTo>
                  <a:lnTo>
                    <a:pt x="5017" y="49"/>
                  </a:lnTo>
                  <a:lnTo>
                    <a:pt x="4822" y="0"/>
                  </a:lnTo>
                  <a:lnTo>
                    <a:pt x="4822" y="0"/>
                  </a:lnTo>
                  <a:lnTo>
                    <a:pt x="4725" y="195"/>
                  </a:lnTo>
                  <a:lnTo>
                    <a:pt x="4628" y="390"/>
                  </a:lnTo>
                  <a:lnTo>
                    <a:pt x="4530" y="682"/>
                  </a:lnTo>
                  <a:lnTo>
                    <a:pt x="4433" y="999"/>
                  </a:lnTo>
                  <a:lnTo>
                    <a:pt x="4384" y="1389"/>
                  </a:lnTo>
                  <a:lnTo>
                    <a:pt x="4360" y="1778"/>
                  </a:lnTo>
                  <a:lnTo>
                    <a:pt x="4360" y="1998"/>
                  </a:lnTo>
                  <a:lnTo>
                    <a:pt x="4408" y="2217"/>
                  </a:lnTo>
                  <a:lnTo>
                    <a:pt x="4408" y="2217"/>
                  </a:lnTo>
                  <a:lnTo>
                    <a:pt x="4067" y="2436"/>
                  </a:lnTo>
                  <a:lnTo>
                    <a:pt x="3678" y="2728"/>
                  </a:lnTo>
                  <a:lnTo>
                    <a:pt x="3264" y="3142"/>
                  </a:lnTo>
                  <a:lnTo>
                    <a:pt x="2825" y="3605"/>
                  </a:lnTo>
                  <a:lnTo>
                    <a:pt x="2411" y="4116"/>
                  </a:lnTo>
                  <a:lnTo>
                    <a:pt x="2022" y="4652"/>
                  </a:lnTo>
                  <a:lnTo>
                    <a:pt x="1851" y="4945"/>
                  </a:lnTo>
                  <a:lnTo>
                    <a:pt x="1705" y="5237"/>
                  </a:lnTo>
                  <a:lnTo>
                    <a:pt x="1559" y="5529"/>
                  </a:lnTo>
                  <a:lnTo>
                    <a:pt x="1461" y="5797"/>
                  </a:lnTo>
                  <a:lnTo>
                    <a:pt x="560" y="5797"/>
                  </a:lnTo>
                  <a:lnTo>
                    <a:pt x="560" y="5797"/>
                  </a:lnTo>
                  <a:lnTo>
                    <a:pt x="463" y="5821"/>
                  </a:lnTo>
                  <a:lnTo>
                    <a:pt x="341" y="5846"/>
                  </a:lnTo>
                  <a:lnTo>
                    <a:pt x="244" y="5894"/>
                  </a:lnTo>
                  <a:lnTo>
                    <a:pt x="171" y="5967"/>
                  </a:lnTo>
                  <a:lnTo>
                    <a:pt x="98" y="6040"/>
                  </a:lnTo>
                  <a:lnTo>
                    <a:pt x="49" y="6138"/>
                  </a:lnTo>
                  <a:lnTo>
                    <a:pt x="25" y="6260"/>
                  </a:lnTo>
                  <a:lnTo>
                    <a:pt x="0" y="6357"/>
                  </a:lnTo>
                  <a:lnTo>
                    <a:pt x="0" y="8598"/>
                  </a:lnTo>
                  <a:lnTo>
                    <a:pt x="0" y="8598"/>
                  </a:lnTo>
                  <a:lnTo>
                    <a:pt x="25" y="8720"/>
                  </a:lnTo>
                  <a:lnTo>
                    <a:pt x="49" y="8817"/>
                  </a:lnTo>
                  <a:lnTo>
                    <a:pt x="98" y="8914"/>
                  </a:lnTo>
                  <a:lnTo>
                    <a:pt x="171" y="8987"/>
                  </a:lnTo>
                  <a:lnTo>
                    <a:pt x="244" y="9060"/>
                  </a:lnTo>
                  <a:lnTo>
                    <a:pt x="341" y="9109"/>
                  </a:lnTo>
                  <a:lnTo>
                    <a:pt x="463" y="9158"/>
                  </a:lnTo>
                  <a:lnTo>
                    <a:pt x="560" y="9158"/>
                  </a:lnTo>
                  <a:lnTo>
                    <a:pt x="1510" y="9158"/>
                  </a:lnTo>
                  <a:lnTo>
                    <a:pt x="1510" y="9158"/>
                  </a:lnTo>
                  <a:lnTo>
                    <a:pt x="1583" y="9353"/>
                  </a:lnTo>
                  <a:lnTo>
                    <a:pt x="1681" y="9572"/>
                  </a:lnTo>
                  <a:lnTo>
                    <a:pt x="1924" y="9986"/>
                  </a:lnTo>
                  <a:lnTo>
                    <a:pt x="2216" y="10376"/>
                  </a:lnTo>
                  <a:lnTo>
                    <a:pt x="2582" y="10765"/>
                  </a:lnTo>
                  <a:lnTo>
                    <a:pt x="2972" y="11131"/>
                  </a:lnTo>
                  <a:lnTo>
                    <a:pt x="3410" y="11472"/>
                  </a:lnTo>
                  <a:lnTo>
                    <a:pt x="3897" y="11788"/>
                  </a:lnTo>
                  <a:lnTo>
                    <a:pt x="4408" y="12032"/>
                  </a:lnTo>
                  <a:lnTo>
                    <a:pt x="4408" y="14516"/>
                  </a:lnTo>
                  <a:lnTo>
                    <a:pt x="5090" y="14516"/>
                  </a:lnTo>
                  <a:lnTo>
                    <a:pt x="6308" y="12860"/>
                  </a:lnTo>
                  <a:lnTo>
                    <a:pt x="6308" y="12860"/>
                  </a:lnTo>
                  <a:lnTo>
                    <a:pt x="6917" y="13030"/>
                  </a:lnTo>
                  <a:lnTo>
                    <a:pt x="7550" y="13128"/>
                  </a:lnTo>
                  <a:lnTo>
                    <a:pt x="8208" y="13201"/>
                  </a:lnTo>
                  <a:lnTo>
                    <a:pt x="8865" y="13225"/>
                  </a:lnTo>
                  <a:lnTo>
                    <a:pt x="8865" y="13225"/>
                  </a:lnTo>
                  <a:lnTo>
                    <a:pt x="9523" y="13201"/>
                  </a:lnTo>
                  <a:lnTo>
                    <a:pt x="10181" y="13128"/>
                  </a:lnTo>
                  <a:lnTo>
                    <a:pt x="10814" y="13030"/>
                  </a:lnTo>
                  <a:lnTo>
                    <a:pt x="11423" y="12860"/>
                  </a:lnTo>
                  <a:lnTo>
                    <a:pt x="12592" y="14516"/>
                  </a:lnTo>
                  <a:lnTo>
                    <a:pt x="13347" y="14516"/>
                  </a:lnTo>
                  <a:lnTo>
                    <a:pt x="13347" y="12032"/>
                  </a:lnTo>
                  <a:lnTo>
                    <a:pt x="13347" y="12032"/>
                  </a:lnTo>
                  <a:lnTo>
                    <a:pt x="13688" y="11886"/>
                  </a:lnTo>
                  <a:lnTo>
                    <a:pt x="14004" y="11715"/>
                  </a:lnTo>
                  <a:lnTo>
                    <a:pt x="14297" y="11545"/>
                  </a:lnTo>
                  <a:lnTo>
                    <a:pt x="14589" y="11350"/>
                  </a:lnTo>
                  <a:lnTo>
                    <a:pt x="14857" y="11131"/>
                  </a:lnTo>
                  <a:lnTo>
                    <a:pt x="15100" y="10911"/>
                  </a:lnTo>
                  <a:lnTo>
                    <a:pt x="15344" y="10668"/>
                  </a:lnTo>
                  <a:lnTo>
                    <a:pt x="15563" y="10400"/>
                  </a:lnTo>
                  <a:lnTo>
                    <a:pt x="15733" y="10132"/>
                  </a:lnTo>
                  <a:lnTo>
                    <a:pt x="15904" y="9864"/>
                  </a:lnTo>
                  <a:lnTo>
                    <a:pt x="16074" y="9572"/>
                  </a:lnTo>
                  <a:lnTo>
                    <a:pt x="16196" y="9255"/>
                  </a:lnTo>
                  <a:lnTo>
                    <a:pt x="16318" y="8939"/>
                  </a:lnTo>
                  <a:lnTo>
                    <a:pt x="16391" y="8598"/>
                  </a:lnTo>
                  <a:lnTo>
                    <a:pt x="16464" y="8257"/>
                  </a:lnTo>
                  <a:lnTo>
                    <a:pt x="16513" y="7916"/>
                  </a:lnTo>
                  <a:lnTo>
                    <a:pt x="16513" y="7916"/>
                  </a:lnTo>
                  <a:lnTo>
                    <a:pt x="16513" y="759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83" name="Google Shape;883;p48"/>
            <p:cNvSpPr/>
            <p:nvPr/>
          </p:nvSpPr>
          <p:spPr>
            <a:xfrm>
              <a:off x="645650" y="3820725"/>
              <a:ext cx="34125" cy="34125"/>
            </a:xfrm>
            <a:custGeom>
              <a:avLst/>
              <a:gdLst/>
              <a:ahLst/>
              <a:cxnLst/>
              <a:rect l="l" t="t" r="r" b="b"/>
              <a:pathLst>
                <a:path w="1365" h="1365" fill="none" extrusionOk="0">
                  <a:moveTo>
                    <a:pt x="683" y="1364"/>
                  </a:moveTo>
                  <a:lnTo>
                    <a:pt x="683" y="1364"/>
                  </a:lnTo>
                  <a:lnTo>
                    <a:pt x="537" y="1340"/>
                  </a:lnTo>
                  <a:lnTo>
                    <a:pt x="415" y="1316"/>
                  </a:lnTo>
                  <a:lnTo>
                    <a:pt x="293" y="1243"/>
                  </a:lnTo>
                  <a:lnTo>
                    <a:pt x="196" y="1170"/>
                  </a:lnTo>
                  <a:lnTo>
                    <a:pt x="123" y="1072"/>
                  </a:lnTo>
                  <a:lnTo>
                    <a:pt x="50" y="950"/>
                  </a:lnTo>
                  <a:lnTo>
                    <a:pt x="25" y="829"/>
                  </a:lnTo>
                  <a:lnTo>
                    <a:pt x="1" y="682"/>
                  </a:lnTo>
                  <a:lnTo>
                    <a:pt x="1" y="682"/>
                  </a:lnTo>
                  <a:lnTo>
                    <a:pt x="25" y="536"/>
                  </a:lnTo>
                  <a:lnTo>
                    <a:pt x="50" y="415"/>
                  </a:lnTo>
                  <a:lnTo>
                    <a:pt x="123" y="317"/>
                  </a:lnTo>
                  <a:lnTo>
                    <a:pt x="196" y="195"/>
                  </a:lnTo>
                  <a:lnTo>
                    <a:pt x="293" y="122"/>
                  </a:lnTo>
                  <a:lnTo>
                    <a:pt x="415" y="74"/>
                  </a:lnTo>
                  <a:lnTo>
                    <a:pt x="537" y="25"/>
                  </a:lnTo>
                  <a:lnTo>
                    <a:pt x="683" y="1"/>
                  </a:lnTo>
                  <a:lnTo>
                    <a:pt x="683" y="1"/>
                  </a:lnTo>
                  <a:lnTo>
                    <a:pt x="805" y="25"/>
                  </a:lnTo>
                  <a:lnTo>
                    <a:pt x="951" y="74"/>
                  </a:lnTo>
                  <a:lnTo>
                    <a:pt x="1048" y="122"/>
                  </a:lnTo>
                  <a:lnTo>
                    <a:pt x="1170" y="195"/>
                  </a:lnTo>
                  <a:lnTo>
                    <a:pt x="1243" y="317"/>
                  </a:lnTo>
                  <a:lnTo>
                    <a:pt x="1292" y="415"/>
                  </a:lnTo>
                  <a:lnTo>
                    <a:pt x="1340" y="536"/>
                  </a:lnTo>
                  <a:lnTo>
                    <a:pt x="1365" y="682"/>
                  </a:lnTo>
                  <a:lnTo>
                    <a:pt x="1365" y="682"/>
                  </a:lnTo>
                  <a:lnTo>
                    <a:pt x="1340" y="829"/>
                  </a:lnTo>
                  <a:lnTo>
                    <a:pt x="1292" y="950"/>
                  </a:lnTo>
                  <a:lnTo>
                    <a:pt x="1243" y="1072"/>
                  </a:lnTo>
                  <a:lnTo>
                    <a:pt x="1170" y="1170"/>
                  </a:lnTo>
                  <a:lnTo>
                    <a:pt x="1048" y="1243"/>
                  </a:lnTo>
                  <a:lnTo>
                    <a:pt x="951" y="1316"/>
                  </a:lnTo>
                  <a:lnTo>
                    <a:pt x="805" y="1340"/>
                  </a:lnTo>
                  <a:lnTo>
                    <a:pt x="683" y="1364"/>
                  </a:lnTo>
                  <a:lnTo>
                    <a:pt x="683" y="1364"/>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84" name="Google Shape;884;p48"/>
            <p:cNvSpPr/>
            <p:nvPr/>
          </p:nvSpPr>
          <p:spPr>
            <a:xfrm>
              <a:off x="747950" y="3753750"/>
              <a:ext cx="85275" cy="12200"/>
            </a:xfrm>
            <a:custGeom>
              <a:avLst/>
              <a:gdLst/>
              <a:ahLst/>
              <a:cxnLst/>
              <a:rect l="l" t="t" r="r" b="b"/>
              <a:pathLst>
                <a:path w="3411" h="488" fill="none" extrusionOk="0">
                  <a:moveTo>
                    <a:pt x="3410" y="488"/>
                  </a:moveTo>
                  <a:lnTo>
                    <a:pt x="3410" y="488"/>
                  </a:lnTo>
                  <a:lnTo>
                    <a:pt x="3215" y="366"/>
                  </a:lnTo>
                  <a:lnTo>
                    <a:pt x="3021" y="268"/>
                  </a:lnTo>
                  <a:lnTo>
                    <a:pt x="2826" y="195"/>
                  </a:lnTo>
                  <a:lnTo>
                    <a:pt x="2607" y="122"/>
                  </a:lnTo>
                  <a:lnTo>
                    <a:pt x="2387" y="74"/>
                  </a:lnTo>
                  <a:lnTo>
                    <a:pt x="2168" y="25"/>
                  </a:lnTo>
                  <a:lnTo>
                    <a:pt x="1925" y="0"/>
                  </a:lnTo>
                  <a:lnTo>
                    <a:pt x="1705" y="0"/>
                  </a:lnTo>
                  <a:lnTo>
                    <a:pt x="1462" y="0"/>
                  </a:lnTo>
                  <a:lnTo>
                    <a:pt x="1243" y="25"/>
                  </a:lnTo>
                  <a:lnTo>
                    <a:pt x="1023" y="74"/>
                  </a:lnTo>
                  <a:lnTo>
                    <a:pt x="804" y="122"/>
                  </a:lnTo>
                  <a:lnTo>
                    <a:pt x="585" y="195"/>
                  </a:lnTo>
                  <a:lnTo>
                    <a:pt x="366" y="268"/>
                  </a:lnTo>
                  <a:lnTo>
                    <a:pt x="171" y="366"/>
                  </a:lnTo>
                  <a:lnTo>
                    <a:pt x="1" y="488"/>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sp>
        <p:nvSpPr>
          <p:cNvPr id="885" name="Google Shape;885;p48"/>
          <p:cNvSpPr/>
          <p:nvPr/>
        </p:nvSpPr>
        <p:spPr>
          <a:xfrm>
            <a:off x="4983886" y="2691427"/>
            <a:ext cx="270221" cy="388962"/>
          </a:xfrm>
          <a:custGeom>
            <a:avLst/>
            <a:gdLst/>
            <a:ahLst/>
            <a:cxnLst/>
            <a:rect l="l" t="t" r="r" b="b"/>
            <a:pathLst>
              <a:path w="12860" h="18511" fill="none" extrusionOk="0">
                <a:moveTo>
                  <a:pt x="12373" y="7526"/>
                </a:moveTo>
                <a:lnTo>
                  <a:pt x="11618" y="7526"/>
                </a:lnTo>
                <a:lnTo>
                  <a:pt x="11618" y="5188"/>
                </a:lnTo>
                <a:lnTo>
                  <a:pt x="11618" y="5188"/>
                </a:lnTo>
                <a:lnTo>
                  <a:pt x="11593" y="4677"/>
                </a:lnTo>
                <a:lnTo>
                  <a:pt x="11520" y="4141"/>
                </a:lnTo>
                <a:lnTo>
                  <a:pt x="11398" y="3654"/>
                </a:lnTo>
                <a:lnTo>
                  <a:pt x="11204" y="3167"/>
                </a:lnTo>
                <a:lnTo>
                  <a:pt x="10984" y="2728"/>
                </a:lnTo>
                <a:lnTo>
                  <a:pt x="10741" y="2290"/>
                </a:lnTo>
                <a:lnTo>
                  <a:pt x="10424" y="1900"/>
                </a:lnTo>
                <a:lnTo>
                  <a:pt x="10108" y="1535"/>
                </a:lnTo>
                <a:lnTo>
                  <a:pt x="9718" y="1194"/>
                </a:lnTo>
                <a:lnTo>
                  <a:pt x="9328" y="902"/>
                </a:lnTo>
                <a:lnTo>
                  <a:pt x="8914" y="634"/>
                </a:lnTo>
                <a:lnTo>
                  <a:pt x="8452" y="415"/>
                </a:lnTo>
                <a:lnTo>
                  <a:pt x="7964" y="244"/>
                </a:lnTo>
                <a:lnTo>
                  <a:pt x="7477" y="122"/>
                </a:lnTo>
                <a:lnTo>
                  <a:pt x="6966" y="25"/>
                </a:lnTo>
                <a:lnTo>
                  <a:pt x="6430" y="0"/>
                </a:lnTo>
                <a:lnTo>
                  <a:pt x="6430" y="0"/>
                </a:lnTo>
                <a:lnTo>
                  <a:pt x="5894" y="25"/>
                </a:lnTo>
                <a:lnTo>
                  <a:pt x="5383" y="122"/>
                </a:lnTo>
                <a:lnTo>
                  <a:pt x="4896" y="244"/>
                </a:lnTo>
                <a:lnTo>
                  <a:pt x="4409" y="415"/>
                </a:lnTo>
                <a:lnTo>
                  <a:pt x="3970" y="634"/>
                </a:lnTo>
                <a:lnTo>
                  <a:pt x="3532" y="902"/>
                </a:lnTo>
                <a:lnTo>
                  <a:pt x="3142" y="1194"/>
                </a:lnTo>
                <a:lnTo>
                  <a:pt x="2752" y="1535"/>
                </a:lnTo>
                <a:lnTo>
                  <a:pt x="2436" y="1900"/>
                </a:lnTo>
                <a:lnTo>
                  <a:pt x="2119" y="2290"/>
                </a:lnTo>
                <a:lnTo>
                  <a:pt x="1876" y="2728"/>
                </a:lnTo>
                <a:lnTo>
                  <a:pt x="1656" y="3167"/>
                </a:lnTo>
                <a:lnTo>
                  <a:pt x="1462" y="3654"/>
                </a:lnTo>
                <a:lnTo>
                  <a:pt x="1340" y="4141"/>
                </a:lnTo>
                <a:lnTo>
                  <a:pt x="1267" y="4677"/>
                </a:lnTo>
                <a:lnTo>
                  <a:pt x="1242" y="5188"/>
                </a:lnTo>
                <a:lnTo>
                  <a:pt x="1242" y="7526"/>
                </a:lnTo>
                <a:lnTo>
                  <a:pt x="487" y="7526"/>
                </a:lnTo>
                <a:lnTo>
                  <a:pt x="487" y="7526"/>
                </a:lnTo>
                <a:lnTo>
                  <a:pt x="390" y="7526"/>
                </a:lnTo>
                <a:lnTo>
                  <a:pt x="293" y="7551"/>
                </a:lnTo>
                <a:lnTo>
                  <a:pt x="220" y="7599"/>
                </a:lnTo>
                <a:lnTo>
                  <a:pt x="146" y="7648"/>
                </a:lnTo>
                <a:lnTo>
                  <a:pt x="73" y="7721"/>
                </a:lnTo>
                <a:lnTo>
                  <a:pt x="49" y="7818"/>
                </a:lnTo>
                <a:lnTo>
                  <a:pt x="0" y="7891"/>
                </a:lnTo>
                <a:lnTo>
                  <a:pt x="0" y="8013"/>
                </a:lnTo>
                <a:lnTo>
                  <a:pt x="0" y="18023"/>
                </a:lnTo>
                <a:lnTo>
                  <a:pt x="0" y="18023"/>
                </a:lnTo>
                <a:lnTo>
                  <a:pt x="0" y="18121"/>
                </a:lnTo>
                <a:lnTo>
                  <a:pt x="49" y="18218"/>
                </a:lnTo>
                <a:lnTo>
                  <a:pt x="73" y="18291"/>
                </a:lnTo>
                <a:lnTo>
                  <a:pt x="146" y="18364"/>
                </a:lnTo>
                <a:lnTo>
                  <a:pt x="220" y="18413"/>
                </a:lnTo>
                <a:lnTo>
                  <a:pt x="293" y="18462"/>
                </a:lnTo>
                <a:lnTo>
                  <a:pt x="390" y="18486"/>
                </a:lnTo>
                <a:lnTo>
                  <a:pt x="487" y="18510"/>
                </a:lnTo>
                <a:lnTo>
                  <a:pt x="12373" y="18510"/>
                </a:lnTo>
                <a:lnTo>
                  <a:pt x="12373" y="18510"/>
                </a:lnTo>
                <a:lnTo>
                  <a:pt x="12470" y="18486"/>
                </a:lnTo>
                <a:lnTo>
                  <a:pt x="12568" y="18462"/>
                </a:lnTo>
                <a:lnTo>
                  <a:pt x="12641" y="18413"/>
                </a:lnTo>
                <a:lnTo>
                  <a:pt x="12714" y="18364"/>
                </a:lnTo>
                <a:lnTo>
                  <a:pt x="12787" y="18291"/>
                </a:lnTo>
                <a:lnTo>
                  <a:pt x="12811" y="18218"/>
                </a:lnTo>
                <a:lnTo>
                  <a:pt x="12860" y="18121"/>
                </a:lnTo>
                <a:lnTo>
                  <a:pt x="12860" y="18023"/>
                </a:lnTo>
                <a:lnTo>
                  <a:pt x="12860" y="8013"/>
                </a:lnTo>
                <a:lnTo>
                  <a:pt x="12860" y="8013"/>
                </a:lnTo>
                <a:lnTo>
                  <a:pt x="12860" y="7891"/>
                </a:lnTo>
                <a:lnTo>
                  <a:pt x="12811" y="7818"/>
                </a:lnTo>
                <a:lnTo>
                  <a:pt x="12787" y="7721"/>
                </a:lnTo>
                <a:lnTo>
                  <a:pt x="12714" y="7648"/>
                </a:lnTo>
                <a:lnTo>
                  <a:pt x="12641" y="7599"/>
                </a:lnTo>
                <a:lnTo>
                  <a:pt x="12568" y="7551"/>
                </a:lnTo>
                <a:lnTo>
                  <a:pt x="12470" y="7526"/>
                </a:lnTo>
                <a:lnTo>
                  <a:pt x="12373" y="7526"/>
                </a:lnTo>
                <a:lnTo>
                  <a:pt x="12373" y="7526"/>
                </a:lnTo>
                <a:close/>
                <a:moveTo>
                  <a:pt x="2801" y="5188"/>
                </a:moveTo>
                <a:lnTo>
                  <a:pt x="2801" y="5188"/>
                </a:lnTo>
                <a:lnTo>
                  <a:pt x="2826" y="4823"/>
                </a:lnTo>
                <a:lnTo>
                  <a:pt x="2874" y="4457"/>
                </a:lnTo>
                <a:lnTo>
                  <a:pt x="2972" y="4116"/>
                </a:lnTo>
                <a:lnTo>
                  <a:pt x="3093" y="3775"/>
                </a:lnTo>
                <a:lnTo>
                  <a:pt x="3240" y="3459"/>
                </a:lnTo>
                <a:lnTo>
                  <a:pt x="3410" y="3167"/>
                </a:lnTo>
                <a:lnTo>
                  <a:pt x="3629" y="2874"/>
                </a:lnTo>
                <a:lnTo>
                  <a:pt x="3873" y="2631"/>
                </a:lnTo>
                <a:lnTo>
                  <a:pt x="4116" y="2387"/>
                </a:lnTo>
                <a:lnTo>
                  <a:pt x="4409" y="2192"/>
                </a:lnTo>
                <a:lnTo>
                  <a:pt x="4701" y="1998"/>
                </a:lnTo>
                <a:lnTo>
                  <a:pt x="5017" y="1851"/>
                </a:lnTo>
                <a:lnTo>
                  <a:pt x="5358" y="1730"/>
                </a:lnTo>
                <a:lnTo>
                  <a:pt x="5699" y="1632"/>
                </a:lnTo>
                <a:lnTo>
                  <a:pt x="6065" y="1584"/>
                </a:lnTo>
                <a:lnTo>
                  <a:pt x="6430" y="1559"/>
                </a:lnTo>
                <a:lnTo>
                  <a:pt x="6430" y="1559"/>
                </a:lnTo>
                <a:lnTo>
                  <a:pt x="6795" y="1584"/>
                </a:lnTo>
                <a:lnTo>
                  <a:pt x="7161" y="1632"/>
                </a:lnTo>
                <a:lnTo>
                  <a:pt x="7502" y="1730"/>
                </a:lnTo>
                <a:lnTo>
                  <a:pt x="7843" y="1851"/>
                </a:lnTo>
                <a:lnTo>
                  <a:pt x="8159" y="1998"/>
                </a:lnTo>
                <a:lnTo>
                  <a:pt x="8452" y="2192"/>
                </a:lnTo>
                <a:lnTo>
                  <a:pt x="8744" y="2387"/>
                </a:lnTo>
                <a:lnTo>
                  <a:pt x="8987" y="2631"/>
                </a:lnTo>
                <a:lnTo>
                  <a:pt x="9231" y="2874"/>
                </a:lnTo>
                <a:lnTo>
                  <a:pt x="9450" y="3167"/>
                </a:lnTo>
                <a:lnTo>
                  <a:pt x="9621" y="3459"/>
                </a:lnTo>
                <a:lnTo>
                  <a:pt x="9767" y="3775"/>
                </a:lnTo>
                <a:lnTo>
                  <a:pt x="9888" y="4116"/>
                </a:lnTo>
                <a:lnTo>
                  <a:pt x="9986" y="4457"/>
                </a:lnTo>
                <a:lnTo>
                  <a:pt x="10035" y="4823"/>
                </a:lnTo>
                <a:lnTo>
                  <a:pt x="10059" y="5188"/>
                </a:lnTo>
                <a:lnTo>
                  <a:pt x="10059" y="7526"/>
                </a:lnTo>
                <a:lnTo>
                  <a:pt x="2801" y="7526"/>
                </a:lnTo>
                <a:lnTo>
                  <a:pt x="2801" y="5188"/>
                </a:lnTo>
                <a:close/>
                <a:moveTo>
                  <a:pt x="7063" y="13225"/>
                </a:moveTo>
                <a:lnTo>
                  <a:pt x="7209" y="15052"/>
                </a:lnTo>
                <a:lnTo>
                  <a:pt x="5651" y="15052"/>
                </a:lnTo>
                <a:lnTo>
                  <a:pt x="5797" y="13225"/>
                </a:lnTo>
                <a:lnTo>
                  <a:pt x="5797" y="13225"/>
                </a:lnTo>
                <a:lnTo>
                  <a:pt x="5675" y="13152"/>
                </a:lnTo>
                <a:lnTo>
                  <a:pt x="5553" y="13030"/>
                </a:lnTo>
                <a:lnTo>
                  <a:pt x="5456" y="12933"/>
                </a:lnTo>
                <a:lnTo>
                  <a:pt x="5358" y="12787"/>
                </a:lnTo>
                <a:lnTo>
                  <a:pt x="5285" y="12665"/>
                </a:lnTo>
                <a:lnTo>
                  <a:pt x="5237" y="12495"/>
                </a:lnTo>
                <a:lnTo>
                  <a:pt x="5212" y="12348"/>
                </a:lnTo>
                <a:lnTo>
                  <a:pt x="5212" y="12178"/>
                </a:lnTo>
                <a:lnTo>
                  <a:pt x="5212" y="12178"/>
                </a:lnTo>
                <a:lnTo>
                  <a:pt x="5237" y="11934"/>
                </a:lnTo>
                <a:lnTo>
                  <a:pt x="5310" y="11715"/>
                </a:lnTo>
                <a:lnTo>
                  <a:pt x="5407" y="11496"/>
                </a:lnTo>
                <a:lnTo>
                  <a:pt x="5553" y="11326"/>
                </a:lnTo>
                <a:lnTo>
                  <a:pt x="5748" y="11179"/>
                </a:lnTo>
                <a:lnTo>
                  <a:pt x="5943" y="11058"/>
                </a:lnTo>
                <a:lnTo>
                  <a:pt x="6187" y="10985"/>
                </a:lnTo>
                <a:lnTo>
                  <a:pt x="6430" y="10960"/>
                </a:lnTo>
                <a:lnTo>
                  <a:pt x="6430" y="10960"/>
                </a:lnTo>
                <a:lnTo>
                  <a:pt x="6674" y="10985"/>
                </a:lnTo>
                <a:lnTo>
                  <a:pt x="6917" y="11058"/>
                </a:lnTo>
                <a:lnTo>
                  <a:pt x="7112" y="11179"/>
                </a:lnTo>
                <a:lnTo>
                  <a:pt x="7307" y="11326"/>
                </a:lnTo>
                <a:lnTo>
                  <a:pt x="7453" y="11496"/>
                </a:lnTo>
                <a:lnTo>
                  <a:pt x="7550" y="11715"/>
                </a:lnTo>
                <a:lnTo>
                  <a:pt x="7623" y="11934"/>
                </a:lnTo>
                <a:lnTo>
                  <a:pt x="7648" y="12178"/>
                </a:lnTo>
                <a:lnTo>
                  <a:pt x="7648" y="12178"/>
                </a:lnTo>
                <a:lnTo>
                  <a:pt x="7648" y="12348"/>
                </a:lnTo>
                <a:lnTo>
                  <a:pt x="7623" y="12495"/>
                </a:lnTo>
                <a:lnTo>
                  <a:pt x="7575" y="12665"/>
                </a:lnTo>
                <a:lnTo>
                  <a:pt x="7502" y="12787"/>
                </a:lnTo>
                <a:lnTo>
                  <a:pt x="7404" y="12933"/>
                </a:lnTo>
                <a:lnTo>
                  <a:pt x="7307" y="13030"/>
                </a:lnTo>
                <a:lnTo>
                  <a:pt x="7185" y="13152"/>
                </a:lnTo>
                <a:lnTo>
                  <a:pt x="7063" y="13225"/>
                </a:lnTo>
                <a:lnTo>
                  <a:pt x="7063" y="13225"/>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nvGrpSpPr>
          <p:cNvPr id="886" name="Google Shape;886;p48"/>
          <p:cNvGrpSpPr/>
          <p:nvPr/>
        </p:nvGrpSpPr>
        <p:grpSpPr>
          <a:xfrm>
            <a:off x="975096" y="3323872"/>
            <a:ext cx="377700" cy="253852"/>
            <a:chOff x="1244800" y="3717225"/>
            <a:chExt cx="449375" cy="302025"/>
          </a:xfrm>
        </p:grpSpPr>
        <p:sp>
          <p:nvSpPr>
            <p:cNvPr id="887" name="Google Shape;887;p48"/>
            <p:cNvSpPr/>
            <p:nvPr/>
          </p:nvSpPr>
          <p:spPr>
            <a:xfrm>
              <a:off x="1244800" y="3717225"/>
              <a:ext cx="449375" cy="302025"/>
            </a:xfrm>
            <a:custGeom>
              <a:avLst/>
              <a:gdLst/>
              <a:ahLst/>
              <a:cxnLst/>
              <a:rect l="l" t="t" r="r" b="b"/>
              <a:pathLst>
                <a:path w="17975" h="12081" fill="none" extrusionOk="0">
                  <a:moveTo>
                    <a:pt x="17000" y="0"/>
                  </a:moveTo>
                  <a:lnTo>
                    <a:pt x="974" y="0"/>
                  </a:lnTo>
                  <a:lnTo>
                    <a:pt x="974" y="0"/>
                  </a:lnTo>
                  <a:lnTo>
                    <a:pt x="780" y="25"/>
                  </a:lnTo>
                  <a:lnTo>
                    <a:pt x="585" y="73"/>
                  </a:lnTo>
                  <a:lnTo>
                    <a:pt x="414" y="171"/>
                  </a:lnTo>
                  <a:lnTo>
                    <a:pt x="292" y="292"/>
                  </a:lnTo>
                  <a:lnTo>
                    <a:pt x="171" y="439"/>
                  </a:lnTo>
                  <a:lnTo>
                    <a:pt x="73" y="609"/>
                  </a:lnTo>
                  <a:lnTo>
                    <a:pt x="25" y="780"/>
                  </a:lnTo>
                  <a:lnTo>
                    <a:pt x="0" y="974"/>
                  </a:lnTo>
                  <a:lnTo>
                    <a:pt x="0" y="11106"/>
                  </a:lnTo>
                  <a:lnTo>
                    <a:pt x="0" y="11106"/>
                  </a:lnTo>
                  <a:lnTo>
                    <a:pt x="25" y="11301"/>
                  </a:lnTo>
                  <a:lnTo>
                    <a:pt x="73" y="11471"/>
                  </a:lnTo>
                  <a:lnTo>
                    <a:pt x="171" y="11642"/>
                  </a:lnTo>
                  <a:lnTo>
                    <a:pt x="292" y="11788"/>
                  </a:lnTo>
                  <a:lnTo>
                    <a:pt x="414" y="11910"/>
                  </a:lnTo>
                  <a:lnTo>
                    <a:pt x="585" y="12007"/>
                  </a:lnTo>
                  <a:lnTo>
                    <a:pt x="780" y="12056"/>
                  </a:lnTo>
                  <a:lnTo>
                    <a:pt x="974" y="12080"/>
                  </a:lnTo>
                  <a:lnTo>
                    <a:pt x="17000" y="12080"/>
                  </a:lnTo>
                  <a:lnTo>
                    <a:pt x="17000" y="12080"/>
                  </a:lnTo>
                  <a:lnTo>
                    <a:pt x="17195" y="12056"/>
                  </a:lnTo>
                  <a:lnTo>
                    <a:pt x="17390" y="12007"/>
                  </a:lnTo>
                  <a:lnTo>
                    <a:pt x="17560" y="11910"/>
                  </a:lnTo>
                  <a:lnTo>
                    <a:pt x="17682" y="11788"/>
                  </a:lnTo>
                  <a:lnTo>
                    <a:pt x="17804" y="11642"/>
                  </a:lnTo>
                  <a:lnTo>
                    <a:pt x="17901" y="11471"/>
                  </a:lnTo>
                  <a:lnTo>
                    <a:pt x="17950" y="11301"/>
                  </a:lnTo>
                  <a:lnTo>
                    <a:pt x="17974" y="11106"/>
                  </a:lnTo>
                  <a:lnTo>
                    <a:pt x="17974" y="974"/>
                  </a:lnTo>
                  <a:lnTo>
                    <a:pt x="17974" y="974"/>
                  </a:lnTo>
                  <a:lnTo>
                    <a:pt x="17950" y="780"/>
                  </a:lnTo>
                  <a:lnTo>
                    <a:pt x="17901" y="609"/>
                  </a:lnTo>
                  <a:lnTo>
                    <a:pt x="17804" y="439"/>
                  </a:lnTo>
                  <a:lnTo>
                    <a:pt x="17682" y="292"/>
                  </a:lnTo>
                  <a:lnTo>
                    <a:pt x="17560" y="171"/>
                  </a:lnTo>
                  <a:lnTo>
                    <a:pt x="17390" y="73"/>
                  </a:lnTo>
                  <a:lnTo>
                    <a:pt x="17195" y="25"/>
                  </a:lnTo>
                  <a:lnTo>
                    <a:pt x="17000" y="0"/>
                  </a:lnTo>
                  <a:lnTo>
                    <a:pt x="1700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88" name="Google Shape;888;p48"/>
            <p:cNvSpPr/>
            <p:nvPr/>
          </p:nvSpPr>
          <p:spPr>
            <a:xfrm>
              <a:off x="1244800" y="3795150"/>
              <a:ext cx="449375" cy="25"/>
            </a:xfrm>
            <a:custGeom>
              <a:avLst/>
              <a:gdLst/>
              <a:ahLst/>
              <a:cxnLst/>
              <a:rect l="l" t="t" r="r" b="b"/>
              <a:pathLst>
                <a:path w="17975" h="1" fill="none" extrusionOk="0">
                  <a:moveTo>
                    <a:pt x="17974" y="1"/>
                  </a:moveTo>
                  <a:lnTo>
                    <a:pt x="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89" name="Google Shape;889;p48"/>
            <p:cNvSpPr/>
            <p:nvPr/>
          </p:nvSpPr>
          <p:spPr>
            <a:xfrm>
              <a:off x="1244800" y="3853000"/>
              <a:ext cx="449375" cy="25"/>
            </a:xfrm>
            <a:custGeom>
              <a:avLst/>
              <a:gdLst/>
              <a:ahLst/>
              <a:cxnLst/>
              <a:rect l="l" t="t" r="r" b="b"/>
              <a:pathLst>
                <a:path w="17975" h="1" fill="none" extrusionOk="0">
                  <a:moveTo>
                    <a:pt x="0" y="0"/>
                  </a:moveTo>
                  <a:lnTo>
                    <a:pt x="17974"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90" name="Google Shape;890;p48"/>
            <p:cNvSpPr/>
            <p:nvPr/>
          </p:nvSpPr>
          <p:spPr>
            <a:xfrm>
              <a:off x="1302625" y="3893800"/>
              <a:ext cx="161375" cy="25"/>
            </a:xfrm>
            <a:custGeom>
              <a:avLst/>
              <a:gdLst/>
              <a:ahLst/>
              <a:cxnLst/>
              <a:rect l="l" t="t" r="r" b="b"/>
              <a:pathLst>
                <a:path w="6455" h="1" fill="none" extrusionOk="0">
                  <a:moveTo>
                    <a:pt x="6455" y="0"/>
                  </a:moveTo>
                  <a:lnTo>
                    <a:pt x="1"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91" name="Google Shape;891;p48"/>
            <p:cNvSpPr/>
            <p:nvPr/>
          </p:nvSpPr>
          <p:spPr>
            <a:xfrm>
              <a:off x="1302625" y="3933975"/>
              <a:ext cx="110250" cy="25"/>
            </a:xfrm>
            <a:custGeom>
              <a:avLst/>
              <a:gdLst/>
              <a:ahLst/>
              <a:cxnLst/>
              <a:rect l="l" t="t" r="r" b="b"/>
              <a:pathLst>
                <a:path w="4410" h="1" fill="none" extrusionOk="0">
                  <a:moveTo>
                    <a:pt x="4409" y="1"/>
                  </a:moveTo>
                  <a:lnTo>
                    <a:pt x="1"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92" name="Google Shape;892;p48"/>
            <p:cNvSpPr/>
            <p:nvPr/>
          </p:nvSpPr>
          <p:spPr>
            <a:xfrm>
              <a:off x="1572975" y="3899875"/>
              <a:ext cx="62125" cy="40225"/>
            </a:xfrm>
            <a:custGeom>
              <a:avLst/>
              <a:gdLst/>
              <a:ahLst/>
              <a:cxnLst/>
              <a:rect l="l" t="t" r="r" b="b"/>
              <a:pathLst>
                <a:path w="2485" h="1609" fill="none" extrusionOk="0">
                  <a:moveTo>
                    <a:pt x="1998" y="1"/>
                  </a:moveTo>
                  <a:lnTo>
                    <a:pt x="488" y="1"/>
                  </a:lnTo>
                  <a:lnTo>
                    <a:pt x="488" y="1"/>
                  </a:lnTo>
                  <a:lnTo>
                    <a:pt x="390" y="1"/>
                  </a:lnTo>
                  <a:lnTo>
                    <a:pt x="293" y="25"/>
                  </a:lnTo>
                  <a:lnTo>
                    <a:pt x="220" y="74"/>
                  </a:lnTo>
                  <a:lnTo>
                    <a:pt x="147" y="147"/>
                  </a:lnTo>
                  <a:lnTo>
                    <a:pt x="98" y="220"/>
                  </a:lnTo>
                  <a:lnTo>
                    <a:pt x="49" y="293"/>
                  </a:lnTo>
                  <a:lnTo>
                    <a:pt x="25" y="390"/>
                  </a:lnTo>
                  <a:lnTo>
                    <a:pt x="0" y="488"/>
                  </a:lnTo>
                  <a:lnTo>
                    <a:pt x="0" y="1121"/>
                  </a:lnTo>
                  <a:lnTo>
                    <a:pt x="0" y="1121"/>
                  </a:lnTo>
                  <a:lnTo>
                    <a:pt x="25" y="1218"/>
                  </a:lnTo>
                  <a:lnTo>
                    <a:pt x="49" y="1316"/>
                  </a:lnTo>
                  <a:lnTo>
                    <a:pt x="98" y="1389"/>
                  </a:lnTo>
                  <a:lnTo>
                    <a:pt x="147" y="1462"/>
                  </a:lnTo>
                  <a:lnTo>
                    <a:pt x="220" y="1511"/>
                  </a:lnTo>
                  <a:lnTo>
                    <a:pt x="293" y="1559"/>
                  </a:lnTo>
                  <a:lnTo>
                    <a:pt x="390" y="1584"/>
                  </a:lnTo>
                  <a:lnTo>
                    <a:pt x="488" y="1608"/>
                  </a:lnTo>
                  <a:lnTo>
                    <a:pt x="1998" y="1608"/>
                  </a:lnTo>
                  <a:lnTo>
                    <a:pt x="1998" y="1608"/>
                  </a:lnTo>
                  <a:lnTo>
                    <a:pt x="2095" y="1584"/>
                  </a:lnTo>
                  <a:lnTo>
                    <a:pt x="2192" y="1559"/>
                  </a:lnTo>
                  <a:lnTo>
                    <a:pt x="2265" y="1511"/>
                  </a:lnTo>
                  <a:lnTo>
                    <a:pt x="2339" y="1462"/>
                  </a:lnTo>
                  <a:lnTo>
                    <a:pt x="2387" y="1389"/>
                  </a:lnTo>
                  <a:lnTo>
                    <a:pt x="2436" y="1316"/>
                  </a:lnTo>
                  <a:lnTo>
                    <a:pt x="2485" y="1218"/>
                  </a:lnTo>
                  <a:lnTo>
                    <a:pt x="2485" y="1121"/>
                  </a:lnTo>
                  <a:lnTo>
                    <a:pt x="2485" y="488"/>
                  </a:lnTo>
                  <a:lnTo>
                    <a:pt x="2485" y="488"/>
                  </a:lnTo>
                  <a:lnTo>
                    <a:pt x="2485" y="390"/>
                  </a:lnTo>
                  <a:lnTo>
                    <a:pt x="2436" y="293"/>
                  </a:lnTo>
                  <a:lnTo>
                    <a:pt x="2387" y="220"/>
                  </a:lnTo>
                  <a:lnTo>
                    <a:pt x="2339" y="147"/>
                  </a:lnTo>
                  <a:lnTo>
                    <a:pt x="2265" y="74"/>
                  </a:lnTo>
                  <a:lnTo>
                    <a:pt x="2192" y="25"/>
                  </a:lnTo>
                  <a:lnTo>
                    <a:pt x="2095" y="1"/>
                  </a:lnTo>
                  <a:lnTo>
                    <a:pt x="1998" y="1"/>
                  </a:lnTo>
                  <a:lnTo>
                    <a:pt x="1998" y="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93" name="Google Shape;893;p48"/>
          <p:cNvGrpSpPr/>
          <p:nvPr/>
        </p:nvGrpSpPr>
        <p:grpSpPr>
          <a:xfrm>
            <a:off x="1545186" y="3304414"/>
            <a:ext cx="367467" cy="287115"/>
            <a:chOff x="1923075" y="3694075"/>
            <a:chExt cx="437200" cy="341600"/>
          </a:xfrm>
        </p:grpSpPr>
        <p:sp>
          <p:nvSpPr>
            <p:cNvPr id="894" name="Google Shape;894;p48"/>
            <p:cNvSpPr/>
            <p:nvPr/>
          </p:nvSpPr>
          <p:spPr>
            <a:xfrm>
              <a:off x="2247600" y="3983300"/>
              <a:ext cx="52400" cy="52375"/>
            </a:xfrm>
            <a:custGeom>
              <a:avLst/>
              <a:gdLst/>
              <a:ahLst/>
              <a:cxnLst/>
              <a:rect l="l" t="t" r="r" b="b"/>
              <a:pathLst>
                <a:path w="2096" h="2095" fill="none" extrusionOk="0">
                  <a:moveTo>
                    <a:pt x="1" y="1048"/>
                  </a:moveTo>
                  <a:lnTo>
                    <a:pt x="1" y="1048"/>
                  </a:lnTo>
                  <a:lnTo>
                    <a:pt x="25" y="828"/>
                  </a:lnTo>
                  <a:lnTo>
                    <a:pt x="74" y="634"/>
                  </a:lnTo>
                  <a:lnTo>
                    <a:pt x="171" y="439"/>
                  </a:lnTo>
                  <a:lnTo>
                    <a:pt x="317" y="293"/>
                  </a:lnTo>
                  <a:lnTo>
                    <a:pt x="463" y="171"/>
                  </a:lnTo>
                  <a:lnTo>
                    <a:pt x="634" y="73"/>
                  </a:lnTo>
                  <a:lnTo>
                    <a:pt x="829" y="0"/>
                  </a:lnTo>
                  <a:lnTo>
                    <a:pt x="1048" y="0"/>
                  </a:lnTo>
                  <a:lnTo>
                    <a:pt x="1048" y="0"/>
                  </a:lnTo>
                  <a:lnTo>
                    <a:pt x="1267" y="0"/>
                  </a:lnTo>
                  <a:lnTo>
                    <a:pt x="1462" y="73"/>
                  </a:lnTo>
                  <a:lnTo>
                    <a:pt x="1633" y="171"/>
                  </a:lnTo>
                  <a:lnTo>
                    <a:pt x="1779" y="293"/>
                  </a:lnTo>
                  <a:lnTo>
                    <a:pt x="1925" y="439"/>
                  </a:lnTo>
                  <a:lnTo>
                    <a:pt x="2022" y="634"/>
                  </a:lnTo>
                  <a:lnTo>
                    <a:pt x="2071" y="828"/>
                  </a:lnTo>
                  <a:lnTo>
                    <a:pt x="2095" y="1048"/>
                  </a:lnTo>
                  <a:lnTo>
                    <a:pt x="2095" y="1048"/>
                  </a:lnTo>
                  <a:lnTo>
                    <a:pt x="2071" y="1242"/>
                  </a:lnTo>
                  <a:lnTo>
                    <a:pt x="2022" y="1437"/>
                  </a:lnTo>
                  <a:lnTo>
                    <a:pt x="1925" y="1632"/>
                  </a:lnTo>
                  <a:lnTo>
                    <a:pt x="1779" y="1778"/>
                  </a:lnTo>
                  <a:lnTo>
                    <a:pt x="1633" y="1900"/>
                  </a:lnTo>
                  <a:lnTo>
                    <a:pt x="1462" y="1997"/>
                  </a:lnTo>
                  <a:lnTo>
                    <a:pt x="1267" y="2070"/>
                  </a:lnTo>
                  <a:lnTo>
                    <a:pt x="1048" y="2095"/>
                  </a:lnTo>
                  <a:lnTo>
                    <a:pt x="1048" y="2095"/>
                  </a:lnTo>
                  <a:lnTo>
                    <a:pt x="829" y="2070"/>
                  </a:lnTo>
                  <a:lnTo>
                    <a:pt x="634" y="1997"/>
                  </a:lnTo>
                  <a:lnTo>
                    <a:pt x="463" y="1900"/>
                  </a:lnTo>
                  <a:lnTo>
                    <a:pt x="317" y="1778"/>
                  </a:lnTo>
                  <a:lnTo>
                    <a:pt x="171" y="1632"/>
                  </a:lnTo>
                  <a:lnTo>
                    <a:pt x="74" y="1437"/>
                  </a:lnTo>
                  <a:lnTo>
                    <a:pt x="25" y="1242"/>
                  </a:lnTo>
                  <a:lnTo>
                    <a:pt x="1" y="1048"/>
                  </a:lnTo>
                  <a:lnTo>
                    <a:pt x="1" y="1048"/>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95" name="Google Shape;895;p48"/>
            <p:cNvSpPr/>
            <p:nvPr/>
          </p:nvSpPr>
          <p:spPr>
            <a:xfrm>
              <a:off x="2035100" y="3983300"/>
              <a:ext cx="52400" cy="52375"/>
            </a:xfrm>
            <a:custGeom>
              <a:avLst/>
              <a:gdLst/>
              <a:ahLst/>
              <a:cxnLst/>
              <a:rect l="l" t="t" r="r" b="b"/>
              <a:pathLst>
                <a:path w="2096" h="2095" fill="none" extrusionOk="0">
                  <a:moveTo>
                    <a:pt x="1" y="1048"/>
                  </a:moveTo>
                  <a:lnTo>
                    <a:pt x="1" y="1048"/>
                  </a:lnTo>
                  <a:lnTo>
                    <a:pt x="25" y="828"/>
                  </a:lnTo>
                  <a:lnTo>
                    <a:pt x="74" y="634"/>
                  </a:lnTo>
                  <a:lnTo>
                    <a:pt x="171" y="439"/>
                  </a:lnTo>
                  <a:lnTo>
                    <a:pt x="317" y="293"/>
                  </a:lnTo>
                  <a:lnTo>
                    <a:pt x="464" y="171"/>
                  </a:lnTo>
                  <a:lnTo>
                    <a:pt x="634" y="73"/>
                  </a:lnTo>
                  <a:lnTo>
                    <a:pt x="829" y="0"/>
                  </a:lnTo>
                  <a:lnTo>
                    <a:pt x="1048" y="0"/>
                  </a:lnTo>
                  <a:lnTo>
                    <a:pt x="1048" y="0"/>
                  </a:lnTo>
                  <a:lnTo>
                    <a:pt x="1267" y="0"/>
                  </a:lnTo>
                  <a:lnTo>
                    <a:pt x="1462" y="73"/>
                  </a:lnTo>
                  <a:lnTo>
                    <a:pt x="1633" y="171"/>
                  </a:lnTo>
                  <a:lnTo>
                    <a:pt x="1779" y="293"/>
                  </a:lnTo>
                  <a:lnTo>
                    <a:pt x="1925" y="439"/>
                  </a:lnTo>
                  <a:lnTo>
                    <a:pt x="2022" y="634"/>
                  </a:lnTo>
                  <a:lnTo>
                    <a:pt x="2071" y="828"/>
                  </a:lnTo>
                  <a:lnTo>
                    <a:pt x="2095" y="1048"/>
                  </a:lnTo>
                  <a:lnTo>
                    <a:pt x="2095" y="1048"/>
                  </a:lnTo>
                  <a:lnTo>
                    <a:pt x="2071" y="1242"/>
                  </a:lnTo>
                  <a:lnTo>
                    <a:pt x="2022" y="1437"/>
                  </a:lnTo>
                  <a:lnTo>
                    <a:pt x="1925" y="1632"/>
                  </a:lnTo>
                  <a:lnTo>
                    <a:pt x="1779" y="1778"/>
                  </a:lnTo>
                  <a:lnTo>
                    <a:pt x="1633" y="1900"/>
                  </a:lnTo>
                  <a:lnTo>
                    <a:pt x="1462" y="1997"/>
                  </a:lnTo>
                  <a:lnTo>
                    <a:pt x="1267" y="2070"/>
                  </a:lnTo>
                  <a:lnTo>
                    <a:pt x="1048" y="2095"/>
                  </a:lnTo>
                  <a:lnTo>
                    <a:pt x="1048" y="2095"/>
                  </a:lnTo>
                  <a:lnTo>
                    <a:pt x="829" y="2070"/>
                  </a:lnTo>
                  <a:lnTo>
                    <a:pt x="634" y="1997"/>
                  </a:lnTo>
                  <a:lnTo>
                    <a:pt x="464" y="1900"/>
                  </a:lnTo>
                  <a:lnTo>
                    <a:pt x="317" y="1778"/>
                  </a:lnTo>
                  <a:lnTo>
                    <a:pt x="171" y="1632"/>
                  </a:lnTo>
                  <a:lnTo>
                    <a:pt x="74" y="1437"/>
                  </a:lnTo>
                  <a:lnTo>
                    <a:pt x="25" y="1242"/>
                  </a:lnTo>
                  <a:lnTo>
                    <a:pt x="1" y="1048"/>
                  </a:lnTo>
                  <a:lnTo>
                    <a:pt x="1" y="1048"/>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96" name="Google Shape;896;p48"/>
            <p:cNvSpPr/>
            <p:nvPr/>
          </p:nvSpPr>
          <p:spPr>
            <a:xfrm>
              <a:off x="1923075" y="3694075"/>
              <a:ext cx="437200" cy="280100"/>
            </a:xfrm>
            <a:custGeom>
              <a:avLst/>
              <a:gdLst/>
              <a:ahLst/>
              <a:cxnLst/>
              <a:rect l="l" t="t" r="r" b="b"/>
              <a:pathLst>
                <a:path w="17488" h="11204" fill="none" extrusionOk="0">
                  <a:moveTo>
                    <a:pt x="14516" y="10912"/>
                  </a:moveTo>
                  <a:lnTo>
                    <a:pt x="5675" y="10912"/>
                  </a:lnTo>
                  <a:lnTo>
                    <a:pt x="6089" y="9889"/>
                  </a:lnTo>
                  <a:lnTo>
                    <a:pt x="6089" y="9889"/>
                  </a:lnTo>
                  <a:lnTo>
                    <a:pt x="6235" y="9913"/>
                  </a:lnTo>
                  <a:lnTo>
                    <a:pt x="6406" y="9913"/>
                  </a:lnTo>
                  <a:lnTo>
                    <a:pt x="13810" y="9231"/>
                  </a:lnTo>
                  <a:lnTo>
                    <a:pt x="13810" y="9231"/>
                  </a:lnTo>
                  <a:lnTo>
                    <a:pt x="13980" y="9207"/>
                  </a:lnTo>
                  <a:lnTo>
                    <a:pt x="14151" y="9134"/>
                  </a:lnTo>
                  <a:lnTo>
                    <a:pt x="14297" y="9061"/>
                  </a:lnTo>
                  <a:lnTo>
                    <a:pt x="14467" y="8963"/>
                  </a:lnTo>
                  <a:lnTo>
                    <a:pt x="14614" y="8866"/>
                  </a:lnTo>
                  <a:lnTo>
                    <a:pt x="14735" y="8744"/>
                  </a:lnTo>
                  <a:lnTo>
                    <a:pt x="14833" y="8598"/>
                  </a:lnTo>
                  <a:lnTo>
                    <a:pt x="14930" y="8452"/>
                  </a:lnTo>
                  <a:lnTo>
                    <a:pt x="17414" y="3142"/>
                  </a:lnTo>
                  <a:lnTo>
                    <a:pt x="17414" y="3142"/>
                  </a:lnTo>
                  <a:lnTo>
                    <a:pt x="17463" y="2996"/>
                  </a:lnTo>
                  <a:lnTo>
                    <a:pt x="17487" y="2875"/>
                  </a:lnTo>
                  <a:lnTo>
                    <a:pt x="17463" y="2753"/>
                  </a:lnTo>
                  <a:lnTo>
                    <a:pt x="17439" y="2631"/>
                  </a:lnTo>
                  <a:lnTo>
                    <a:pt x="17366" y="2558"/>
                  </a:lnTo>
                  <a:lnTo>
                    <a:pt x="17244" y="2485"/>
                  </a:lnTo>
                  <a:lnTo>
                    <a:pt x="17122" y="2436"/>
                  </a:lnTo>
                  <a:lnTo>
                    <a:pt x="16976" y="2412"/>
                  </a:lnTo>
                  <a:lnTo>
                    <a:pt x="4579" y="1998"/>
                  </a:lnTo>
                  <a:lnTo>
                    <a:pt x="4214" y="366"/>
                  </a:lnTo>
                  <a:lnTo>
                    <a:pt x="4214" y="366"/>
                  </a:lnTo>
                  <a:lnTo>
                    <a:pt x="4141" y="220"/>
                  </a:lnTo>
                  <a:lnTo>
                    <a:pt x="4043" y="98"/>
                  </a:lnTo>
                  <a:lnTo>
                    <a:pt x="3897" y="25"/>
                  </a:lnTo>
                  <a:lnTo>
                    <a:pt x="3727" y="1"/>
                  </a:lnTo>
                  <a:lnTo>
                    <a:pt x="488" y="1"/>
                  </a:lnTo>
                  <a:lnTo>
                    <a:pt x="488" y="1"/>
                  </a:lnTo>
                  <a:lnTo>
                    <a:pt x="390" y="1"/>
                  </a:lnTo>
                  <a:lnTo>
                    <a:pt x="293" y="25"/>
                  </a:lnTo>
                  <a:lnTo>
                    <a:pt x="220" y="74"/>
                  </a:lnTo>
                  <a:lnTo>
                    <a:pt x="147" y="122"/>
                  </a:lnTo>
                  <a:lnTo>
                    <a:pt x="74" y="196"/>
                  </a:lnTo>
                  <a:lnTo>
                    <a:pt x="25" y="293"/>
                  </a:lnTo>
                  <a:lnTo>
                    <a:pt x="1" y="366"/>
                  </a:lnTo>
                  <a:lnTo>
                    <a:pt x="1" y="488"/>
                  </a:lnTo>
                  <a:lnTo>
                    <a:pt x="1" y="488"/>
                  </a:lnTo>
                  <a:lnTo>
                    <a:pt x="1" y="585"/>
                  </a:lnTo>
                  <a:lnTo>
                    <a:pt x="25" y="658"/>
                  </a:lnTo>
                  <a:lnTo>
                    <a:pt x="74" y="756"/>
                  </a:lnTo>
                  <a:lnTo>
                    <a:pt x="147" y="829"/>
                  </a:lnTo>
                  <a:lnTo>
                    <a:pt x="220" y="877"/>
                  </a:lnTo>
                  <a:lnTo>
                    <a:pt x="293" y="926"/>
                  </a:lnTo>
                  <a:lnTo>
                    <a:pt x="390" y="951"/>
                  </a:lnTo>
                  <a:lnTo>
                    <a:pt x="488" y="975"/>
                  </a:lnTo>
                  <a:lnTo>
                    <a:pt x="3337" y="975"/>
                  </a:lnTo>
                  <a:lnTo>
                    <a:pt x="5286" y="9256"/>
                  </a:lnTo>
                  <a:lnTo>
                    <a:pt x="4506" y="11204"/>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97" name="Google Shape;897;p48"/>
            <p:cNvSpPr/>
            <p:nvPr/>
          </p:nvSpPr>
          <p:spPr>
            <a:xfrm>
              <a:off x="2261000" y="3781750"/>
              <a:ext cx="48725" cy="108400"/>
            </a:xfrm>
            <a:custGeom>
              <a:avLst/>
              <a:gdLst/>
              <a:ahLst/>
              <a:cxnLst/>
              <a:rect l="l" t="t" r="r" b="b"/>
              <a:pathLst>
                <a:path w="1949" h="4336" fill="none" extrusionOk="0">
                  <a:moveTo>
                    <a:pt x="1" y="4336"/>
                  </a:moveTo>
                  <a:lnTo>
                    <a:pt x="1949"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98" name="Google Shape;898;p48"/>
            <p:cNvSpPr/>
            <p:nvPr/>
          </p:nvSpPr>
          <p:spPr>
            <a:xfrm>
              <a:off x="2225675" y="3780550"/>
              <a:ext cx="32300" cy="113875"/>
            </a:xfrm>
            <a:custGeom>
              <a:avLst/>
              <a:gdLst/>
              <a:ahLst/>
              <a:cxnLst/>
              <a:rect l="l" t="t" r="r" b="b"/>
              <a:pathLst>
                <a:path w="1292" h="4555" fill="none" extrusionOk="0">
                  <a:moveTo>
                    <a:pt x="1" y="4554"/>
                  </a:moveTo>
                  <a:lnTo>
                    <a:pt x="1292"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99" name="Google Shape;899;p48"/>
            <p:cNvSpPr/>
            <p:nvPr/>
          </p:nvSpPr>
          <p:spPr>
            <a:xfrm>
              <a:off x="2190375" y="3779325"/>
              <a:ext cx="15850" cy="119350"/>
            </a:xfrm>
            <a:custGeom>
              <a:avLst/>
              <a:gdLst/>
              <a:ahLst/>
              <a:cxnLst/>
              <a:rect l="l" t="t" r="r" b="b"/>
              <a:pathLst>
                <a:path w="634" h="4774" fill="none" extrusionOk="0">
                  <a:moveTo>
                    <a:pt x="0" y="4774"/>
                  </a:moveTo>
                  <a:lnTo>
                    <a:pt x="634"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00" name="Google Shape;900;p48"/>
            <p:cNvSpPr/>
            <p:nvPr/>
          </p:nvSpPr>
          <p:spPr>
            <a:xfrm>
              <a:off x="2154450" y="3777500"/>
              <a:ext cx="1250" cy="126050"/>
            </a:xfrm>
            <a:custGeom>
              <a:avLst/>
              <a:gdLst/>
              <a:ahLst/>
              <a:cxnLst/>
              <a:rect l="l" t="t" r="r" b="b"/>
              <a:pathLst>
                <a:path w="50" h="5042" fill="none" extrusionOk="0">
                  <a:moveTo>
                    <a:pt x="49" y="5042"/>
                  </a:move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01" name="Google Shape;901;p48"/>
            <p:cNvSpPr/>
            <p:nvPr/>
          </p:nvSpPr>
          <p:spPr>
            <a:xfrm>
              <a:off x="2103300" y="3776275"/>
              <a:ext cx="17075" cy="131550"/>
            </a:xfrm>
            <a:custGeom>
              <a:avLst/>
              <a:gdLst/>
              <a:ahLst/>
              <a:cxnLst/>
              <a:rect l="l" t="t" r="r" b="b"/>
              <a:pathLst>
                <a:path w="683" h="5262" fill="none" extrusionOk="0">
                  <a:moveTo>
                    <a:pt x="683" y="5261"/>
                  </a:moveTo>
                  <a:lnTo>
                    <a:pt x="1"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02" name="Google Shape;902;p48"/>
            <p:cNvSpPr/>
            <p:nvPr/>
          </p:nvSpPr>
          <p:spPr>
            <a:xfrm>
              <a:off x="2051550" y="3775050"/>
              <a:ext cx="34125" cy="137025"/>
            </a:xfrm>
            <a:custGeom>
              <a:avLst/>
              <a:gdLst/>
              <a:ahLst/>
              <a:cxnLst/>
              <a:rect l="l" t="t" r="r" b="b"/>
              <a:pathLst>
                <a:path w="1365" h="5481" fill="none" extrusionOk="0">
                  <a:moveTo>
                    <a:pt x="1364" y="5481"/>
                  </a:moveTo>
                  <a:lnTo>
                    <a:pt x="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903" name="Google Shape;903;p48"/>
          <p:cNvGrpSpPr/>
          <p:nvPr/>
        </p:nvGrpSpPr>
        <p:grpSpPr>
          <a:xfrm>
            <a:off x="2113742" y="3299813"/>
            <a:ext cx="360301" cy="295814"/>
            <a:chOff x="2599525" y="3688600"/>
            <a:chExt cx="428675" cy="351950"/>
          </a:xfrm>
        </p:grpSpPr>
        <p:sp>
          <p:nvSpPr>
            <p:cNvPr id="904" name="Google Shape;904;p48"/>
            <p:cNvSpPr/>
            <p:nvPr/>
          </p:nvSpPr>
          <p:spPr>
            <a:xfrm>
              <a:off x="2599525" y="3688600"/>
              <a:ext cx="428675" cy="168675"/>
            </a:xfrm>
            <a:custGeom>
              <a:avLst/>
              <a:gdLst/>
              <a:ahLst/>
              <a:cxnLst/>
              <a:rect l="l" t="t" r="r" b="b"/>
              <a:pathLst>
                <a:path w="17147" h="6747" fill="none" extrusionOk="0">
                  <a:moveTo>
                    <a:pt x="16660" y="1876"/>
                  </a:moveTo>
                  <a:lnTo>
                    <a:pt x="11594" y="1876"/>
                  </a:lnTo>
                  <a:lnTo>
                    <a:pt x="11594" y="1462"/>
                  </a:lnTo>
                  <a:lnTo>
                    <a:pt x="11594" y="1462"/>
                  </a:lnTo>
                  <a:lnTo>
                    <a:pt x="11594" y="1316"/>
                  </a:lnTo>
                  <a:lnTo>
                    <a:pt x="11569" y="1170"/>
                  </a:lnTo>
                  <a:lnTo>
                    <a:pt x="11472" y="902"/>
                  </a:lnTo>
                  <a:lnTo>
                    <a:pt x="11350" y="658"/>
                  </a:lnTo>
                  <a:lnTo>
                    <a:pt x="11155" y="439"/>
                  </a:lnTo>
                  <a:lnTo>
                    <a:pt x="10961" y="268"/>
                  </a:lnTo>
                  <a:lnTo>
                    <a:pt x="10693" y="122"/>
                  </a:lnTo>
                  <a:lnTo>
                    <a:pt x="10425" y="49"/>
                  </a:lnTo>
                  <a:lnTo>
                    <a:pt x="10279" y="25"/>
                  </a:lnTo>
                  <a:lnTo>
                    <a:pt x="10133" y="1"/>
                  </a:lnTo>
                  <a:lnTo>
                    <a:pt x="7015" y="1"/>
                  </a:lnTo>
                  <a:lnTo>
                    <a:pt x="7015" y="1"/>
                  </a:lnTo>
                  <a:lnTo>
                    <a:pt x="6869" y="25"/>
                  </a:lnTo>
                  <a:lnTo>
                    <a:pt x="6723" y="49"/>
                  </a:lnTo>
                  <a:lnTo>
                    <a:pt x="6455" y="122"/>
                  </a:lnTo>
                  <a:lnTo>
                    <a:pt x="6187" y="268"/>
                  </a:lnTo>
                  <a:lnTo>
                    <a:pt x="5992" y="439"/>
                  </a:lnTo>
                  <a:lnTo>
                    <a:pt x="5797" y="658"/>
                  </a:lnTo>
                  <a:lnTo>
                    <a:pt x="5676" y="902"/>
                  </a:lnTo>
                  <a:lnTo>
                    <a:pt x="5578" y="1170"/>
                  </a:lnTo>
                  <a:lnTo>
                    <a:pt x="5554" y="1316"/>
                  </a:lnTo>
                  <a:lnTo>
                    <a:pt x="5554" y="1462"/>
                  </a:lnTo>
                  <a:lnTo>
                    <a:pt x="5554" y="1876"/>
                  </a:lnTo>
                  <a:lnTo>
                    <a:pt x="488" y="1876"/>
                  </a:lnTo>
                  <a:lnTo>
                    <a:pt x="488" y="1876"/>
                  </a:lnTo>
                  <a:lnTo>
                    <a:pt x="391" y="1876"/>
                  </a:lnTo>
                  <a:lnTo>
                    <a:pt x="293" y="1900"/>
                  </a:lnTo>
                  <a:lnTo>
                    <a:pt x="220" y="1949"/>
                  </a:lnTo>
                  <a:lnTo>
                    <a:pt x="147" y="2022"/>
                  </a:lnTo>
                  <a:lnTo>
                    <a:pt x="74" y="2071"/>
                  </a:lnTo>
                  <a:lnTo>
                    <a:pt x="50" y="2168"/>
                  </a:lnTo>
                  <a:lnTo>
                    <a:pt x="1" y="2266"/>
                  </a:lnTo>
                  <a:lnTo>
                    <a:pt x="1" y="2363"/>
                  </a:lnTo>
                  <a:lnTo>
                    <a:pt x="1" y="5773"/>
                  </a:lnTo>
                  <a:lnTo>
                    <a:pt x="1" y="5773"/>
                  </a:lnTo>
                  <a:lnTo>
                    <a:pt x="25" y="5967"/>
                  </a:lnTo>
                  <a:lnTo>
                    <a:pt x="74" y="6138"/>
                  </a:lnTo>
                  <a:lnTo>
                    <a:pt x="171" y="6308"/>
                  </a:lnTo>
                  <a:lnTo>
                    <a:pt x="293" y="6455"/>
                  </a:lnTo>
                  <a:lnTo>
                    <a:pt x="439" y="6576"/>
                  </a:lnTo>
                  <a:lnTo>
                    <a:pt x="585" y="6674"/>
                  </a:lnTo>
                  <a:lnTo>
                    <a:pt x="780" y="6722"/>
                  </a:lnTo>
                  <a:lnTo>
                    <a:pt x="975" y="6747"/>
                  </a:lnTo>
                  <a:lnTo>
                    <a:pt x="7721" y="6747"/>
                  </a:lnTo>
                  <a:lnTo>
                    <a:pt x="7721" y="6138"/>
                  </a:lnTo>
                  <a:lnTo>
                    <a:pt x="7721" y="6138"/>
                  </a:lnTo>
                  <a:lnTo>
                    <a:pt x="7746" y="6041"/>
                  </a:lnTo>
                  <a:lnTo>
                    <a:pt x="7770" y="5967"/>
                  </a:lnTo>
                  <a:lnTo>
                    <a:pt x="7819" y="5870"/>
                  </a:lnTo>
                  <a:lnTo>
                    <a:pt x="7868" y="5797"/>
                  </a:lnTo>
                  <a:lnTo>
                    <a:pt x="7941" y="5748"/>
                  </a:lnTo>
                  <a:lnTo>
                    <a:pt x="8038" y="5700"/>
                  </a:lnTo>
                  <a:lnTo>
                    <a:pt x="8111" y="5675"/>
                  </a:lnTo>
                  <a:lnTo>
                    <a:pt x="8209" y="5651"/>
                  </a:lnTo>
                  <a:lnTo>
                    <a:pt x="8939" y="5651"/>
                  </a:lnTo>
                  <a:lnTo>
                    <a:pt x="8939" y="5651"/>
                  </a:lnTo>
                  <a:lnTo>
                    <a:pt x="9037" y="5675"/>
                  </a:lnTo>
                  <a:lnTo>
                    <a:pt x="9110" y="5700"/>
                  </a:lnTo>
                  <a:lnTo>
                    <a:pt x="9207" y="5748"/>
                  </a:lnTo>
                  <a:lnTo>
                    <a:pt x="9280" y="5797"/>
                  </a:lnTo>
                  <a:lnTo>
                    <a:pt x="9329" y="5870"/>
                  </a:lnTo>
                  <a:lnTo>
                    <a:pt x="9378" y="5967"/>
                  </a:lnTo>
                  <a:lnTo>
                    <a:pt x="9402" y="6041"/>
                  </a:lnTo>
                  <a:lnTo>
                    <a:pt x="9426" y="6138"/>
                  </a:lnTo>
                  <a:lnTo>
                    <a:pt x="9426" y="6747"/>
                  </a:lnTo>
                  <a:lnTo>
                    <a:pt x="16173" y="6747"/>
                  </a:lnTo>
                  <a:lnTo>
                    <a:pt x="16173" y="6747"/>
                  </a:lnTo>
                  <a:lnTo>
                    <a:pt x="16367" y="6722"/>
                  </a:lnTo>
                  <a:lnTo>
                    <a:pt x="16562" y="6674"/>
                  </a:lnTo>
                  <a:lnTo>
                    <a:pt x="16708" y="6576"/>
                  </a:lnTo>
                  <a:lnTo>
                    <a:pt x="16855" y="6455"/>
                  </a:lnTo>
                  <a:lnTo>
                    <a:pt x="16976" y="6308"/>
                  </a:lnTo>
                  <a:lnTo>
                    <a:pt x="17074" y="6138"/>
                  </a:lnTo>
                  <a:lnTo>
                    <a:pt x="17122" y="5967"/>
                  </a:lnTo>
                  <a:lnTo>
                    <a:pt x="17147" y="5773"/>
                  </a:lnTo>
                  <a:lnTo>
                    <a:pt x="17147" y="2363"/>
                  </a:lnTo>
                  <a:lnTo>
                    <a:pt x="17147" y="2363"/>
                  </a:lnTo>
                  <a:lnTo>
                    <a:pt x="17147" y="2266"/>
                  </a:lnTo>
                  <a:lnTo>
                    <a:pt x="17098" y="2168"/>
                  </a:lnTo>
                  <a:lnTo>
                    <a:pt x="17074" y="2071"/>
                  </a:lnTo>
                  <a:lnTo>
                    <a:pt x="17001" y="2022"/>
                  </a:lnTo>
                  <a:lnTo>
                    <a:pt x="16928" y="1949"/>
                  </a:lnTo>
                  <a:lnTo>
                    <a:pt x="16855" y="1900"/>
                  </a:lnTo>
                  <a:lnTo>
                    <a:pt x="16757" y="1876"/>
                  </a:lnTo>
                  <a:lnTo>
                    <a:pt x="16660" y="1876"/>
                  </a:lnTo>
                  <a:lnTo>
                    <a:pt x="16660" y="1876"/>
                  </a:lnTo>
                  <a:close/>
                  <a:moveTo>
                    <a:pt x="10620" y="1876"/>
                  </a:moveTo>
                  <a:lnTo>
                    <a:pt x="6528" y="1876"/>
                  </a:lnTo>
                  <a:lnTo>
                    <a:pt x="6528" y="1462"/>
                  </a:lnTo>
                  <a:lnTo>
                    <a:pt x="6528" y="1462"/>
                  </a:lnTo>
                  <a:lnTo>
                    <a:pt x="6528" y="1364"/>
                  </a:lnTo>
                  <a:lnTo>
                    <a:pt x="6577" y="1291"/>
                  </a:lnTo>
                  <a:lnTo>
                    <a:pt x="6601" y="1194"/>
                  </a:lnTo>
                  <a:lnTo>
                    <a:pt x="6674" y="1121"/>
                  </a:lnTo>
                  <a:lnTo>
                    <a:pt x="6747" y="1072"/>
                  </a:lnTo>
                  <a:lnTo>
                    <a:pt x="6820" y="1023"/>
                  </a:lnTo>
                  <a:lnTo>
                    <a:pt x="6918" y="999"/>
                  </a:lnTo>
                  <a:lnTo>
                    <a:pt x="7015" y="975"/>
                  </a:lnTo>
                  <a:lnTo>
                    <a:pt x="10133" y="975"/>
                  </a:lnTo>
                  <a:lnTo>
                    <a:pt x="10133" y="975"/>
                  </a:lnTo>
                  <a:lnTo>
                    <a:pt x="10230" y="999"/>
                  </a:lnTo>
                  <a:lnTo>
                    <a:pt x="10327" y="1023"/>
                  </a:lnTo>
                  <a:lnTo>
                    <a:pt x="10400" y="1072"/>
                  </a:lnTo>
                  <a:lnTo>
                    <a:pt x="10474" y="1121"/>
                  </a:lnTo>
                  <a:lnTo>
                    <a:pt x="10547" y="1194"/>
                  </a:lnTo>
                  <a:lnTo>
                    <a:pt x="10571" y="1291"/>
                  </a:lnTo>
                  <a:lnTo>
                    <a:pt x="10620" y="1364"/>
                  </a:lnTo>
                  <a:lnTo>
                    <a:pt x="10620" y="1462"/>
                  </a:lnTo>
                  <a:lnTo>
                    <a:pt x="10620" y="1876"/>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05" name="Google Shape;905;p48"/>
            <p:cNvSpPr/>
            <p:nvPr/>
          </p:nvSpPr>
          <p:spPr>
            <a:xfrm>
              <a:off x="2792550" y="3862125"/>
              <a:ext cx="42650" cy="23775"/>
            </a:xfrm>
            <a:custGeom>
              <a:avLst/>
              <a:gdLst/>
              <a:ahLst/>
              <a:cxnLst/>
              <a:rect l="l" t="t" r="r" b="b"/>
              <a:pathLst>
                <a:path w="1706" h="951" fill="none" extrusionOk="0">
                  <a:moveTo>
                    <a:pt x="1705" y="1"/>
                  </a:moveTo>
                  <a:lnTo>
                    <a:pt x="1705" y="463"/>
                  </a:lnTo>
                  <a:lnTo>
                    <a:pt x="1705" y="463"/>
                  </a:lnTo>
                  <a:lnTo>
                    <a:pt x="1681" y="561"/>
                  </a:lnTo>
                  <a:lnTo>
                    <a:pt x="1657" y="658"/>
                  </a:lnTo>
                  <a:lnTo>
                    <a:pt x="1608" y="756"/>
                  </a:lnTo>
                  <a:lnTo>
                    <a:pt x="1559" y="804"/>
                  </a:lnTo>
                  <a:lnTo>
                    <a:pt x="1486" y="877"/>
                  </a:lnTo>
                  <a:lnTo>
                    <a:pt x="1389" y="926"/>
                  </a:lnTo>
                  <a:lnTo>
                    <a:pt x="1316" y="951"/>
                  </a:lnTo>
                  <a:lnTo>
                    <a:pt x="1218" y="951"/>
                  </a:lnTo>
                  <a:lnTo>
                    <a:pt x="488" y="951"/>
                  </a:lnTo>
                  <a:lnTo>
                    <a:pt x="488" y="951"/>
                  </a:lnTo>
                  <a:lnTo>
                    <a:pt x="390" y="951"/>
                  </a:lnTo>
                  <a:lnTo>
                    <a:pt x="317" y="926"/>
                  </a:lnTo>
                  <a:lnTo>
                    <a:pt x="220" y="877"/>
                  </a:lnTo>
                  <a:lnTo>
                    <a:pt x="147" y="804"/>
                  </a:lnTo>
                  <a:lnTo>
                    <a:pt x="98" y="756"/>
                  </a:lnTo>
                  <a:lnTo>
                    <a:pt x="49" y="658"/>
                  </a:lnTo>
                  <a:lnTo>
                    <a:pt x="25" y="561"/>
                  </a:lnTo>
                  <a:lnTo>
                    <a:pt x="0" y="463"/>
                  </a:lnTo>
                  <a:lnTo>
                    <a:pt x="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06" name="Google Shape;906;p48"/>
            <p:cNvSpPr/>
            <p:nvPr/>
          </p:nvSpPr>
          <p:spPr>
            <a:xfrm>
              <a:off x="2599525" y="3852375"/>
              <a:ext cx="428675" cy="188175"/>
            </a:xfrm>
            <a:custGeom>
              <a:avLst/>
              <a:gdLst/>
              <a:ahLst/>
              <a:cxnLst/>
              <a:rect l="l" t="t" r="r" b="b"/>
              <a:pathLst>
                <a:path w="17147" h="7527" fill="none" extrusionOk="0">
                  <a:moveTo>
                    <a:pt x="1" y="1"/>
                  </a:moveTo>
                  <a:lnTo>
                    <a:pt x="1" y="7040"/>
                  </a:lnTo>
                  <a:lnTo>
                    <a:pt x="1" y="7040"/>
                  </a:lnTo>
                  <a:lnTo>
                    <a:pt x="1" y="7137"/>
                  </a:lnTo>
                  <a:lnTo>
                    <a:pt x="50" y="7210"/>
                  </a:lnTo>
                  <a:lnTo>
                    <a:pt x="74" y="7307"/>
                  </a:lnTo>
                  <a:lnTo>
                    <a:pt x="147" y="7381"/>
                  </a:lnTo>
                  <a:lnTo>
                    <a:pt x="220" y="7429"/>
                  </a:lnTo>
                  <a:lnTo>
                    <a:pt x="293" y="7478"/>
                  </a:lnTo>
                  <a:lnTo>
                    <a:pt x="391" y="7502"/>
                  </a:lnTo>
                  <a:lnTo>
                    <a:pt x="488" y="7527"/>
                  </a:lnTo>
                  <a:lnTo>
                    <a:pt x="16660" y="7527"/>
                  </a:lnTo>
                  <a:lnTo>
                    <a:pt x="16660" y="7527"/>
                  </a:lnTo>
                  <a:lnTo>
                    <a:pt x="16757" y="7502"/>
                  </a:lnTo>
                  <a:lnTo>
                    <a:pt x="16855" y="7478"/>
                  </a:lnTo>
                  <a:lnTo>
                    <a:pt x="16928" y="7429"/>
                  </a:lnTo>
                  <a:lnTo>
                    <a:pt x="17001" y="7381"/>
                  </a:lnTo>
                  <a:lnTo>
                    <a:pt x="17074" y="7307"/>
                  </a:lnTo>
                  <a:lnTo>
                    <a:pt x="17098" y="7210"/>
                  </a:lnTo>
                  <a:lnTo>
                    <a:pt x="17147" y="7137"/>
                  </a:lnTo>
                  <a:lnTo>
                    <a:pt x="17147" y="7040"/>
                  </a:lnTo>
                  <a:lnTo>
                    <a:pt x="17147"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907" name="Google Shape;907;p48"/>
          <p:cNvGrpSpPr/>
          <p:nvPr/>
        </p:nvGrpSpPr>
        <p:grpSpPr>
          <a:xfrm>
            <a:off x="2696125" y="3279346"/>
            <a:ext cx="333700" cy="329077"/>
            <a:chOff x="3292425" y="3664250"/>
            <a:chExt cx="397025" cy="391525"/>
          </a:xfrm>
        </p:grpSpPr>
        <p:sp>
          <p:nvSpPr>
            <p:cNvPr id="908" name="Google Shape;908;p48"/>
            <p:cNvSpPr/>
            <p:nvPr/>
          </p:nvSpPr>
          <p:spPr>
            <a:xfrm>
              <a:off x="3292425" y="3680675"/>
              <a:ext cx="375100" cy="375100"/>
            </a:xfrm>
            <a:custGeom>
              <a:avLst/>
              <a:gdLst/>
              <a:ahLst/>
              <a:cxnLst/>
              <a:rect l="l" t="t" r="r" b="b"/>
              <a:pathLst>
                <a:path w="15004" h="15004" fill="none" extrusionOk="0">
                  <a:moveTo>
                    <a:pt x="7502" y="1"/>
                  </a:moveTo>
                  <a:lnTo>
                    <a:pt x="7502" y="1"/>
                  </a:lnTo>
                  <a:lnTo>
                    <a:pt x="7112" y="1"/>
                  </a:lnTo>
                  <a:lnTo>
                    <a:pt x="6747" y="50"/>
                  </a:lnTo>
                  <a:lnTo>
                    <a:pt x="6357" y="98"/>
                  </a:lnTo>
                  <a:lnTo>
                    <a:pt x="5992" y="147"/>
                  </a:lnTo>
                  <a:lnTo>
                    <a:pt x="5627" y="244"/>
                  </a:lnTo>
                  <a:lnTo>
                    <a:pt x="5261" y="342"/>
                  </a:lnTo>
                  <a:lnTo>
                    <a:pt x="4921" y="464"/>
                  </a:lnTo>
                  <a:lnTo>
                    <a:pt x="4580" y="585"/>
                  </a:lnTo>
                  <a:lnTo>
                    <a:pt x="4239" y="732"/>
                  </a:lnTo>
                  <a:lnTo>
                    <a:pt x="3922" y="902"/>
                  </a:lnTo>
                  <a:lnTo>
                    <a:pt x="3605" y="1097"/>
                  </a:lnTo>
                  <a:lnTo>
                    <a:pt x="3313" y="1292"/>
                  </a:lnTo>
                  <a:lnTo>
                    <a:pt x="3021" y="1487"/>
                  </a:lnTo>
                  <a:lnTo>
                    <a:pt x="2729" y="1706"/>
                  </a:lnTo>
                  <a:lnTo>
                    <a:pt x="2461" y="1949"/>
                  </a:lnTo>
                  <a:lnTo>
                    <a:pt x="2193" y="2193"/>
                  </a:lnTo>
                  <a:lnTo>
                    <a:pt x="1949" y="2461"/>
                  </a:lnTo>
                  <a:lnTo>
                    <a:pt x="1706" y="2729"/>
                  </a:lnTo>
                  <a:lnTo>
                    <a:pt x="1486" y="3021"/>
                  </a:lnTo>
                  <a:lnTo>
                    <a:pt x="1292" y="3313"/>
                  </a:lnTo>
                  <a:lnTo>
                    <a:pt x="1097" y="3605"/>
                  </a:lnTo>
                  <a:lnTo>
                    <a:pt x="902" y="3922"/>
                  </a:lnTo>
                  <a:lnTo>
                    <a:pt x="731" y="4239"/>
                  </a:lnTo>
                  <a:lnTo>
                    <a:pt x="585" y="4580"/>
                  </a:lnTo>
                  <a:lnTo>
                    <a:pt x="464" y="4921"/>
                  </a:lnTo>
                  <a:lnTo>
                    <a:pt x="342" y="5262"/>
                  </a:lnTo>
                  <a:lnTo>
                    <a:pt x="244" y="5627"/>
                  </a:lnTo>
                  <a:lnTo>
                    <a:pt x="147" y="5992"/>
                  </a:lnTo>
                  <a:lnTo>
                    <a:pt x="98" y="6358"/>
                  </a:lnTo>
                  <a:lnTo>
                    <a:pt x="50" y="6747"/>
                  </a:lnTo>
                  <a:lnTo>
                    <a:pt x="1" y="7113"/>
                  </a:lnTo>
                  <a:lnTo>
                    <a:pt x="1" y="7502"/>
                  </a:lnTo>
                  <a:lnTo>
                    <a:pt x="1" y="7502"/>
                  </a:lnTo>
                  <a:lnTo>
                    <a:pt x="1" y="7892"/>
                  </a:lnTo>
                  <a:lnTo>
                    <a:pt x="50" y="8257"/>
                  </a:lnTo>
                  <a:lnTo>
                    <a:pt x="98" y="8647"/>
                  </a:lnTo>
                  <a:lnTo>
                    <a:pt x="147" y="9012"/>
                  </a:lnTo>
                  <a:lnTo>
                    <a:pt x="244" y="9378"/>
                  </a:lnTo>
                  <a:lnTo>
                    <a:pt x="342" y="9743"/>
                  </a:lnTo>
                  <a:lnTo>
                    <a:pt x="464" y="10084"/>
                  </a:lnTo>
                  <a:lnTo>
                    <a:pt x="585" y="10425"/>
                  </a:lnTo>
                  <a:lnTo>
                    <a:pt x="731" y="10766"/>
                  </a:lnTo>
                  <a:lnTo>
                    <a:pt x="902" y="11082"/>
                  </a:lnTo>
                  <a:lnTo>
                    <a:pt x="1097" y="11399"/>
                  </a:lnTo>
                  <a:lnTo>
                    <a:pt x="1292" y="11691"/>
                  </a:lnTo>
                  <a:lnTo>
                    <a:pt x="1486" y="11984"/>
                  </a:lnTo>
                  <a:lnTo>
                    <a:pt x="1706" y="12276"/>
                  </a:lnTo>
                  <a:lnTo>
                    <a:pt x="1949" y="12544"/>
                  </a:lnTo>
                  <a:lnTo>
                    <a:pt x="2193" y="12812"/>
                  </a:lnTo>
                  <a:lnTo>
                    <a:pt x="2461" y="13055"/>
                  </a:lnTo>
                  <a:lnTo>
                    <a:pt x="2729" y="13299"/>
                  </a:lnTo>
                  <a:lnTo>
                    <a:pt x="3021" y="13518"/>
                  </a:lnTo>
                  <a:lnTo>
                    <a:pt x="3313" y="13713"/>
                  </a:lnTo>
                  <a:lnTo>
                    <a:pt x="3605" y="13908"/>
                  </a:lnTo>
                  <a:lnTo>
                    <a:pt x="3922" y="14102"/>
                  </a:lnTo>
                  <a:lnTo>
                    <a:pt x="4239" y="14273"/>
                  </a:lnTo>
                  <a:lnTo>
                    <a:pt x="4580" y="14419"/>
                  </a:lnTo>
                  <a:lnTo>
                    <a:pt x="4921" y="14541"/>
                  </a:lnTo>
                  <a:lnTo>
                    <a:pt x="5261" y="14663"/>
                  </a:lnTo>
                  <a:lnTo>
                    <a:pt x="5627" y="14760"/>
                  </a:lnTo>
                  <a:lnTo>
                    <a:pt x="5992" y="14857"/>
                  </a:lnTo>
                  <a:lnTo>
                    <a:pt x="6357" y="14906"/>
                  </a:lnTo>
                  <a:lnTo>
                    <a:pt x="6747" y="14955"/>
                  </a:lnTo>
                  <a:lnTo>
                    <a:pt x="7112" y="15004"/>
                  </a:lnTo>
                  <a:lnTo>
                    <a:pt x="7502" y="15004"/>
                  </a:lnTo>
                  <a:lnTo>
                    <a:pt x="7502" y="15004"/>
                  </a:lnTo>
                  <a:lnTo>
                    <a:pt x="7892" y="15004"/>
                  </a:lnTo>
                  <a:lnTo>
                    <a:pt x="8257" y="14955"/>
                  </a:lnTo>
                  <a:lnTo>
                    <a:pt x="8647" y="14906"/>
                  </a:lnTo>
                  <a:lnTo>
                    <a:pt x="9012" y="14857"/>
                  </a:lnTo>
                  <a:lnTo>
                    <a:pt x="9377" y="14760"/>
                  </a:lnTo>
                  <a:lnTo>
                    <a:pt x="9743" y="14663"/>
                  </a:lnTo>
                  <a:lnTo>
                    <a:pt x="10084" y="14541"/>
                  </a:lnTo>
                  <a:lnTo>
                    <a:pt x="10425" y="14419"/>
                  </a:lnTo>
                  <a:lnTo>
                    <a:pt x="10766" y="14273"/>
                  </a:lnTo>
                  <a:lnTo>
                    <a:pt x="11082" y="14102"/>
                  </a:lnTo>
                  <a:lnTo>
                    <a:pt x="11399" y="13908"/>
                  </a:lnTo>
                  <a:lnTo>
                    <a:pt x="11691" y="13713"/>
                  </a:lnTo>
                  <a:lnTo>
                    <a:pt x="11983" y="13518"/>
                  </a:lnTo>
                  <a:lnTo>
                    <a:pt x="12276" y="13299"/>
                  </a:lnTo>
                  <a:lnTo>
                    <a:pt x="12544" y="13055"/>
                  </a:lnTo>
                  <a:lnTo>
                    <a:pt x="12812" y="12812"/>
                  </a:lnTo>
                  <a:lnTo>
                    <a:pt x="13055" y="12544"/>
                  </a:lnTo>
                  <a:lnTo>
                    <a:pt x="13299" y="12276"/>
                  </a:lnTo>
                  <a:lnTo>
                    <a:pt x="13518" y="11984"/>
                  </a:lnTo>
                  <a:lnTo>
                    <a:pt x="13713" y="11691"/>
                  </a:lnTo>
                  <a:lnTo>
                    <a:pt x="13907" y="11399"/>
                  </a:lnTo>
                  <a:lnTo>
                    <a:pt x="14102" y="11082"/>
                  </a:lnTo>
                  <a:lnTo>
                    <a:pt x="14273" y="10766"/>
                  </a:lnTo>
                  <a:lnTo>
                    <a:pt x="14419" y="10425"/>
                  </a:lnTo>
                  <a:lnTo>
                    <a:pt x="14541" y="10084"/>
                  </a:lnTo>
                  <a:lnTo>
                    <a:pt x="14662" y="9743"/>
                  </a:lnTo>
                  <a:lnTo>
                    <a:pt x="14760" y="9378"/>
                  </a:lnTo>
                  <a:lnTo>
                    <a:pt x="14857" y="9012"/>
                  </a:lnTo>
                  <a:lnTo>
                    <a:pt x="14906" y="8647"/>
                  </a:lnTo>
                  <a:lnTo>
                    <a:pt x="14955" y="8257"/>
                  </a:lnTo>
                  <a:lnTo>
                    <a:pt x="15003" y="7892"/>
                  </a:lnTo>
                  <a:lnTo>
                    <a:pt x="15003" y="7502"/>
                  </a:lnTo>
                  <a:lnTo>
                    <a:pt x="7502" y="7502"/>
                  </a:lnTo>
                  <a:lnTo>
                    <a:pt x="7502" y="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09" name="Google Shape;909;p48"/>
            <p:cNvSpPr/>
            <p:nvPr/>
          </p:nvSpPr>
          <p:spPr>
            <a:xfrm>
              <a:off x="3504325" y="3664250"/>
              <a:ext cx="131525" cy="153450"/>
            </a:xfrm>
            <a:custGeom>
              <a:avLst/>
              <a:gdLst/>
              <a:ahLst/>
              <a:cxnLst/>
              <a:rect l="l" t="t" r="r" b="b"/>
              <a:pathLst>
                <a:path w="5261" h="6138" fill="none" extrusionOk="0">
                  <a:moveTo>
                    <a:pt x="0" y="0"/>
                  </a:moveTo>
                  <a:lnTo>
                    <a:pt x="0" y="0"/>
                  </a:lnTo>
                  <a:lnTo>
                    <a:pt x="390" y="25"/>
                  </a:lnTo>
                  <a:lnTo>
                    <a:pt x="780" y="98"/>
                  </a:lnTo>
                  <a:lnTo>
                    <a:pt x="1169" y="171"/>
                  </a:lnTo>
                  <a:lnTo>
                    <a:pt x="1559" y="268"/>
                  </a:lnTo>
                  <a:lnTo>
                    <a:pt x="1924" y="414"/>
                  </a:lnTo>
                  <a:lnTo>
                    <a:pt x="2314" y="560"/>
                  </a:lnTo>
                  <a:lnTo>
                    <a:pt x="2655" y="731"/>
                  </a:lnTo>
                  <a:lnTo>
                    <a:pt x="3020" y="901"/>
                  </a:lnTo>
                  <a:lnTo>
                    <a:pt x="3020" y="901"/>
                  </a:lnTo>
                  <a:lnTo>
                    <a:pt x="3337" y="1121"/>
                  </a:lnTo>
                  <a:lnTo>
                    <a:pt x="3654" y="1340"/>
                  </a:lnTo>
                  <a:lnTo>
                    <a:pt x="3946" y="1559"/>
                  </a:lnTo>
                  <a:lnTo>
                    <a:pt x="4238" y="1803"/>
                  </a:lnTo>
                  <a:lnTo>
                    <a:pt x="4530" y="2070"/>
                  </a:lnTo>
                  <a:lnTo>
                    <a:pt x="4774" y="2363"/>
                  </a:lnTo>
                  <a:lnTo>
                    <a:pt x="5017" y="2655"/>
                  </a:lnTo>
                  <a:lnTo>
                    <a:pt x="5261" y="2972"/>
                  </a:lnTo>
                  <a:lnTo>
                    <a:pt x="0" y="6138"/>
                  </a:lnTo>
                  <a:lnTo>
                    <a:pt x="0" y="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10" name="Google Shape;910;p48"/>
            <p:cNvSpPr/>
            <p:nvPr/>
          </p:nvSpPr>
          <p:spPr>
            <a:xfrm>
              <a:off x="3501875" y="3749500"/>
              <a:ext cx="187575" cy="96825"/>
            </a:xfrm>
            <a:custGeom>
              <a:avLst/>
              <a:gdLst/>
              <a:ahLst/>
              <a:cxnLst/>
              <a:rect l="l" t="t" r="r" b="b"/>
              <a:pathLst>
                <a:path w="7503" h="3873" fill="none" extrusionOk="0">
                  <a:moveTo>
                    <a:pt x="6431" y="0"/>
                  </a:moveTo>
                  <a:lnTo>
                    <a:pt x="1" y="3872"/>
                  </a:lnTo>
                  <a:lnTo>
                    <a:pt x="7502" y="3872"/>
                  </a:lnTo>
                  <a:lnTo>
                    <a:pt x="7502" y="3872"/>
                  </a:lnTo>
                  <a:lnTo>
                    <a:pt x="7478" y="3337"/>
                  </a:lnTo>
                  <a:lnTo>
                    <a:pt x="7429" y="2825"/>
                  </a:lnTo>
                  <a:lnTo>
                    <a:pt x="7332" y="2314"/>
                  </a:lnTo>
                  <a:lnTo>
                    <a:pt x="7210" y="1827"/>
                  </a:lnTo>
                  <a:lnTo>
                    <a:pt x="7064" y="1340"/>
                  </a:lnTo>
                  <a:lnTo>
                    <a:pt x="6893" y="877"/>
                  </a:lnTo>
                  <a:lnTo>
                    <a:pt x="6674" y="438"/>
                  </a:lnTo>
                  <a:lnTo>
                    <a:pt x="6431" y="0"/>
                  </a:lnTo>
                  <a:lnTo>
                    <a:pt x="6431" y="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911" name="Google Shape;911;p48"/>
          <p:cNvGrpSpPr/>
          <p:nvPr/>
        </p:nvGrpSpPr>
        <p:grpSpPr>
          <a:xfrm>
            <a:off x="3233982" y="3321813"/>
            <a:ext cx="369526" cy="268183"/>
            <a:chOff x="3932350" y="3714775"/>
            <a:chExt cx="439650" cy="319075"/>
          </a:xfrm>
        </p:grpSpPr>
        <p:sp>
          <p:nvSpPr>
            <p:cNvPr id="912" name="Google Shape;912;p48"/>
            <p:cNvSpPr/>
            <p:nvPr/>
          </p:nvSpPr>
          <p:spPr>
            <a:xfrm>
              <a:off x="3932350" y="3714775"/>
              <a:ext cx="439650" cy="319075"/>
            </a:xfrm>
            <a:custGeom>
              <a:avLst/>
              <a:gdLst/>
              <a:ahLst/>
              <a:cxnLst/>
              <a:rect l="l" t="t" r="r" b="b"/>
              <a:pathLst>
                <a:path w="17586" h="12763" fill="none" extrusionOk="0">
                  <a:moveTo>
                    <a:pt x="1" y="1"/>
                  </a:moveTo>
                  <a:lnTo>
                    <a:pt x="1" y="12276"/>
                  </a:lnTo>
                  <a:lnTo>
                    <a:pt x="1" y="12276"/>
                  </a:lnTo>
                  <a:lnTo>
                    <a:pt x="1" y="12373"/>
                  </a:lnTo>
                  <a:lnTo>
                    <a:pt x="25" y="12471"/>
                  </a:lnTo>
                  <a:lnTo>
                    <a:pt x="74" y="12544"/>
                  </a:lnTo>
                  <a:lnTo>
                    <a:pt x="123" y="12617"/>
                  </a:lnTo>
                  <a:lnTo>
                    <a:pt x="196" y="12690"/>
                  </a:lnTo>
                  <a:lnTo>
                    <a:pt x="293" y="12714"/>
                  </a:lnTo>
                  <a:lnTo>
                    <a:pt x="366" y="12763"/>
                  </a:lnTo>
                  <a:lnTo>
                    <a:pt x="488" y="12763"/>
                  </a:lnTo>
                  <a:lnTo>
                    <a:pt x="17585" y="1276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13" name="Google Shape;913;p48"/>
            <p:cNvSpPr/>
            <p:nvPr/>
          </p:nvSpPr>
          <p:spPr>
            <a:xfrm>
              <a:off x="3970100" y="3862750"/>
              <a:ext cx="77350" cy="132750"/>
            </a:xfrm>
            <a:custGeom>
              <a:avLst/>
              <a:gdLst/>
              <a:ahLst/>
              <a:cxnLst/>
              <a:rect l="l" t="t" r="r" b="b"/>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14" name="Google Shape;914;p48"/>
            <p:cNvSpPr/>
            <p:nvPr/>
          </p:nvSpPr>
          <p:spPr>
            <a:xfrm>
              <a:off x="4278800" y="3862750"/>
              <a:ext cx="77350" cy="132750"/>
            </a:xfrm>
            <a:custGeom>
              <a:avLst/>
              <a:gdLst/>
              <a:ahLst/>
              <a:cxnLst/>
              <a:rect l="l" t="t" r="r" b="b"/>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0"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15" name="Google Shape;915;p48"/>
            <p:cNvSpPr/>
            <p:nvPr/>
          </p:nvSpPr>
          <p:spPr>
            <a:xfrm>
              <a:off x="4073000" y="3716600"/>
              <a:ext cx="77350" cy="278900"/>
            </a:xfrm>
            <a:custGeom>
              <a:avLst/>
              <a:gdLst/>
              <a:ahLst/>
              <a:cxnLst/>
              <a:rect l="l" t="t" r="r" b="b"/>
              <a:pathLst>
                <a:path w="3094" h="11156" fill="none" extrusionOk="0">
                  <a:moveTo>
                    <a:pt x="3094" y="11155"/>
                  </a:moveTo>
                  <a:lnTo>
                    <a:pt x="3094" y="488"/>
                  </a:lnTo>
                  <a:lnTo>
                    <a:pt x="3094" y="488"/>
                  </a:lnTo>
                  <a:lnTo>
                    <a:pt x="3094" y="391"/>
                  </a:lnTo>
                  <a:lnTo>
                    <a:pt x="3070" y="293"/>
                  </a:lnTo>
                  <a:lnTo>
                    <a:pt x="3021" y="220"/>
                  </a:lnTo>
                  <a:lnTo>
                    <a:pt x="2948" y="147"/>
                  </a:lnTo>
                  <a:lnTo>
                    <a:pt x="2899" y="98"/>
                  </a:lnTo>
                  <a:lnTo>
                    <a:pt x="2802" y="50"/>
                  </a:lnTo>
                  <a:lnTo>
                    <a:pt x="2704" y="25"/>
                  </a:lnTo>
                  <a:lnTo>
                    <a:pt x="2607" y="1"/>
                  </a:lnTo>
                  <a:lnTo>
                    <a:pt x="488" y="1"/>
                  </a:lnTo>
                  <a:lnTo>
                    <a:pt x="488" y="1"/>
                  </a:lnTo>
                  <a:lnTo>
                    <a:pt x="391" y="25"/>
                  </a:lnTo>
                  <a:lnTo>
                    <a:pt x="293" y="50"/>
                  </a:lnTo>
                  <a:lnTo>
                    <a:pt x="220" y="98"/>
                  </a:lnTo>
                  <a:lnTo>
                    <a:pt x="147" y="147"/>
                  </a:lnTo>
                  <a:lnTo>
                    <a:pt x="74" y="220"/>
                  </a:lnTo>
                  <a:lnTo>
                    <a:pt x="50" y="293"/>
                  </a:lnTo>
                  <a:lnTo>
                    <a:pt x="1" y="391"/>
                  </a:lnTo>
                  <a:lnTo>
                    <a:pt x="1" y="488"/>
                  </a:lnTo>
                  <a:lnTo>
                    <a:pt x="1" y="11155"/>
                  </a:lnTo>
                  <a:lnTo>
                    <a:pt x="3094" y="11155"/>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16" name="Google Shape;916;p48"/>
            <p:cNvSpPr/>
            <p:nvPr/>
          </p:nvSpPr>
          <p:spPr>
            <a:xfrm>
              <a:off x="4175900" y="3787250"/>
              <a:ext cx="77350" cy="208250"/>
            </a:xfrm>
            <a:custGeom>
              <a:avLst/>
              <a:gdLst/>
              <a:ahLst/>
              <a:cxnLst/>
              <a:rect l="l" t="t" r="r" b="b"/>
              <a:pathLst>
                <a:path w="3094" h="8330" fill="none" extrusionOk="0">
                  <a:moveTo>
                    <a:pt x="3094" y="832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8329"/>
                  </a:lnTo>
                  <a:lnTo>
                    <a:pt x="3094" y="8329"/>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917" name="Google Shape;917;p48"/>
          <p:cNvGrpSpPr/>
          <p:nvPr/>
        </p:nvGrpSpPr>
        <p:grpSpPr>
          <a:xfrm>
            <a:off x="3798966" y="3321813"/>
            <a:ext cx="369505" cy="268183"/>
            <a:chOff x="4604550" y="3714775"/>
            <a:chExt cx="439625" cy="319075"/>
          </a:xfrm>
        </p:grpSpPr>
        <p:sp>
          <p:nvSpPr>
            <p:cNvPr id="918" name="Google Shape;918;p48"/>
            <p:cNvSpPr/>
            <p:nvPr/>
          </p:nvSpPr>
          <p:spPr>
            <a:xfrm>
              <a:off x="4604550" y="3714775"/>
              <a:ext cx="439625" cy="319075"/>
            </a:xfrm>
            <a:custGeom>
              <a:avLst/>
              <a:gdLst/>
              <a:ahLst/>
              <a:cxnLst/>
              <a:rect l="l" t="t" r="r" b="b"/>
              <a:pathLst>
                <a:path w="17585" h="12763" fill="none" extrusionOk="0">
                  <a:moveTo>
                    <a:pt x="1" y="1"/>
                  </a:moveTo>
                  <a:lnTo>
                    <a:pt x="1" y="12276"/>
                  </a:lnTo>
                  <a:lnTo>
                    <a:pt x="1" y="12276"/>
                  </a:lnTo>
                  <a:lnTo>
                    <a:pt x="1" y="12373"/>
                  </a:lnTo>
                  <a:lnTo>
                    <a:pt x="25" y="12471"/>
                  </a:lnTo>
                  <a:lnTo>
                    <a:pt x="74" y="12544"/>
                  </a:lnTo>
                  <a:lnTo>
                    <a:pt x="122" y="12617"/>
                  </a:lnTo>
                  <a:lnTo>
                    <a:pt x="196" y="12690"/>
                  </a:lnTo>
                  <a:lnTo>
                    <a:pt x="293" y="12714"/>
                  </a:lnTo>
                  <a:lnTo>
                    <a:pt x="366" y="12763"/>
                  </a:lnTo>
                  <a:lnTo>
                    <a:pt x="488" y="12763"/>
                  </a:lnTo>
                  <a:lnTo>
                    <a:pt x="17585" y="1276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19" name="Google Shape;919;p48"/>
            <p:cNvSpPr/>
            <p:nvPr/>
          </p:nvSpPr>
          <p:spPr>
            <a:xfrm>
              <a:off x="4647175" y="3761675"/>
              <a:ext cx="354400" cy="213725"/>
            </a:xfrm>
            <a:custGeom>
              <a:avLst/>
              <a:gdLst/>
              <a:ahLst/>
              <a:cxnLst/>
              <a:rect l="l" t="t" r="r" b="b"/>
              <a:pathLst>
                <a:path w="14176" h="8549" fill="none" extrusionOk="0">
                  <a:moveTo>
                    <a:pt x="1" y="8549"/>
                  </a:moveTo>
                  <a:lnTo>
                    <a:pt x="3654" y="4408"/>
                  </a:lnTo>
                  <a:lnTo>
                    <a:pt x="5821" y="5699"/>
                  </a:lnTo>
                  <a:lnTo>
                    <a:pt x="9085" y="1924"/>
                  </a:lnTo>
                  <a:lnTo>
                    <a:pt x="9085" y="1924"/>
                  </a:lnTo>
                  <a:lnTo>
                    <a:pt x="9085" y="1924"/>
                  </a:lnTo>
                  <a:lnTo>
                    <a:pt x="9085" y="1924"/>
                  </a:lnTo>
                  <a:lnTo>
                    <a:pt x="9061" y="1924"/>
                  </a:lnTo>
                  <a:lnTo>
                    <a:pt x="9085" y="1924"/>
                  </a:lnTo>
                  <a:lnTo>
                    <a:pt x="9085" y="1924"/>
                  </a:lnTo>
                  <a:lnTo>
                    <a:pt x="9085" y="1924"/>
                  </a:lnTo>
                  <a:lnTo>
                    <a:pt x="9085" y="1924"/>
                  </a:lnTo>
                  <a:lnTo>
                    <a:pt x="9061" y="1924"/>
                  </a:lnTo>
                  <a:lnTo>
                    <a:pt x="9085" y="1924"/>
                  </a:lnTo>
                  <a:lnTo>
                    <a:pt x="10571" y="3337"/>
                  </a:lnTo>
                  <a:lnTo>
                    <a:pt x="14175"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920" name="Google Shape;920;p48"/>
          <p:cNvGrpSpPr/>
          <p:nvPr/>
        </p:nvGrpSpPr>
        <p:grpSpPr>
          <a:xfrm>
            <a:off x="4377251" y="3294181"/>
            <a:ext cx="353136" cy="313738"/>
            <a:chOff x="5292575" y="3681900"/>
            <a:chExt cx="420150" cy="373275"/>
          </a:xfrm>
        </p:grpSpPr>
        <p:sp>
          <p:nvSpPr>
            <p:cNvPr id="921" name="Google Shape;921;p48"/>
            <p:cNvSpPr/>
            <p:nvPr/>
          </p:nvSpPr>
          <p:spPr>
            <a:xfrm>
              <a:off x="5292575" y="3706875"/>
              <a:ext cx="420150" cy="266700"/>
            </a:xfrm>
            <a:custGeom>
              <a:avLst/>
              <a:gdLst/>
              <a:ahLst/>
              <a:cxnLst/>
              <a:rect l="l" t="t" r="r" b="b"/>
              <a:pathLst>
                <a:path w="16806" h="10668" fill="none" extrusionOk="0">
                  <a:moveTo>
                    <a:pt x="16319" y="0"/>
                  </a:moveTo>
                  <a:lnTo>
                    <a:pt x="488" y="0"/>
                  </a:lnTo>
                  <a:lnTo>
                    <a:pt x="488" y="0"/>
                  </a:lnTo>
                  <a:lnTo>
                    <a:pt x="390" y="0"/>
                  </a:lnTo>
                  <a:lnTo>
                    <a:pt x="293" y="25"/>
                  </a:lnTo>
                  <a:lnTo>
                    <a:pt x="196" y="73"/>
                  </a:lnTo>
                  <a:lnTo>
                    <a:pt x="123" y="146"/>
                  </a:lnTo>
                  <a:lnTo>
                    <a:pt x="74" y="219"/>
                  </a:lnTo>
                  <a:lnTo>
                    <a:pt x="25" y="292"/>
                  </a:lnTo>
                  <a:lnTo>
                    <a:pt x="1" y="390"/>
                  </a:lnTo>
                  <a:lnTo>
                    <a:pt x="1" y="487"/>
                  </a:lnTo>
                  <a:lnTo>
                    <a:pt x="1" y="10181"/>
                  </a:lnTo>
                  <a:lnTo>
                    <a:pt x="1" y="10181"/>
                  </a:lnTo>
                  <a:lnTo>
                    <a:pt x="1" y="10278"/>
                  </a:lnTo>
                  <a:lnTo>
                    <a:pt x="25" y="10375"/>
                  </a:lnTo>
                  <a:lnTo>
                    <a:pt x="74" y="10448"/>
                  </a:lnTo>
                  <a:lnTo>
                    <a:pt x="123" y="10522"/>
                  </a:lnTo>
                  <a:lnTo>
                    <a:pt x="196" y="10570"/>
                  </a:lnTo>
                  <a:lnTo>
                    <a:pt x="293" y="10619"/>
                  </a:lnTo>
                  <a:lnTo>
                    <a:pt x="390" y="10643"/>
                  </a:lnTo>
                  <a:lnTo>
                    <a:pt x="488" y="10668"/>
                  </a:lnTo>
                  <a:lnTo>
                    <a:pt x="16319" y="10668"/>
                  </a:lnTo>
                  <a:lnTo>
                    <a:pt x="16319" y="10668"/>
                  </a:lnTo>
                  <a:lnTo>
                    <a:pt x="16416" y="10643"/>
                  </a:lnTo>
                  <a:lnTo>
                    <a:pt x="16513" y="10619"/>
                  </a:lnTo>
                  <a:lnTo>
                    <a:pt x="16611" y="10570"/>
                  </a:lnTo>
                  <a:lnTo>
                    <a:pt x="16684" y="10522"/>
                  </a:lnTo>
                  <a:lnTo>
                    <a:pt x="16733" y="10448"/>
                  </a:lnTo>
                  <a:lnTo>
                    <a:pt x="16781" y="10375"/>
                  </a:lnTo>
                  <a:lnTo>
                    <a:pt x="16806" y="10278"/>
                  </a:lnTo>
                  <a:lnTo>
                    <a:pt x="16806" y="10181"/>
                  </a:lnTo>
                  <a:lnTo>
                    <a:pt x="16806" y="487"/>
                  </a:lnTo>
                  <a:lnTo>
                    <a:pt x="16806" y="487"/>
                  </a:lnTo>
                  <a:lnTo>
                    <a:pt x="16806" y="390"/>
                  </a:lnTo>
                  <a:lnTo>
                    <a:pt x="16781" y="292"/>
                  </a:lnTo>
                  <a:lnTo>
                    <a:pt x="16733" y="219"/>
                  </a:lnTo>
                  <a:lnTo>
                    <a:pt x="16684" y="146"/>
                  </a:lnTo>
                  <a:lnTo>
                    <a:pt x="16611" y="73"/>
                  </a:lnTo>
                  <a:lnTo>
                    <a:pt x="16513" y="25"/>
                  </a:lnTo>
                  <a:lnTo>
                    <a:pt x="16416" y="0"/>
                  </a:lnTo>
                  <a:lnTo>
                    <a:pt x="16319" y="0"/>
                  </a:lnTo>
                  <a:lnTo>
                    <a:pt x="16319" y="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22" name="Google Shape;922;p48"/>
            <p:cNvSpPr/>
            <p:nvPr/>
          </p:nvSpPr>
          <p:spPr>
            <a:xfrm>
              <a:off x="5490475" y="3681900"/>
              <a:ext cx="24375" cy="25000"/>
            </a:xfrm>
            <a:custGeom>
              <a:avLst/>
              <a:gdLst/>
              <a:ahLst/>
              <a:cxnLst/>
              <a:rect l="l" t="t" r="r" b="b"/>
              <a:pathLst>
                <a:path w="975" h="1000" fill="none" extrusionOk="0">
                  <a:moveTo>
                    <a:pt x="974" y="999"/>
                  </a:moveTo>
                  <a:lnTo>
                    <a:pt x="974" y="488"/>
                  </a:lnTo>
                  <a:lnTo>
                    <a:pt x="974" y="488"/>
                  </a:lnTo>
                  <a:lnTo>
                    <a:pt x="974" y="390"/>
                  </a:lnTo>
                  <a:lnTo>
                    <a:pt x="926" y="293"/>
                  </a:lnTo>
                  <a:lnTo>
                    <a:pt x="901" y="220"/>
                  </a:lnTo>
                  <a:lnTo>
                    <a:pt x="828" y="147"/>
                  </a:lnTo>
                  <a:lnTo>
                    <a:pt x="755" y="74"/>
                  </a:lnTo>
                  <a:lnTo>
                    <a:pt x="682" y="49"/>
                  </a:lnTo>
                  <a:lnTo>
                    <a:pt x="585" y="1"/>
                  </a:lnTo>
                  <a:lnTo>
                    <a:pt x="487" y="1"/>
                  </a:lnTo>
                  <a:lnTo>
                    <a:pt x="487" y="1"/>
                  </a:lnTo>
                  <a:lnTo>
                    <a:pt x="390" y="1"/>
                  </a:lnTo>
                  <a:lnTo>
                    <a:pt x="292" y="49"/>
                  </a:lnTo>
                  <a:lnTo>
                    <a:pt x="219" y="74"/>
                  </a:lnTo>
                  <a:lnTo>
                    <a:pt x="146" y="147"/>
                  </a:lnTo>
                  <a:lnTo>
                    <a:pt x="73" y="220"/>
                  </a:lnTo>
                  <a:lnTo>
                    <a:pt x="49" y="293"/>
                  </a:lnTo>
                  <a:lnTo>
                    <a:pt x="0" y="390"/>
                  </a:lnTo>
                  <a:lnTo>
                    <a:pt x="0" y="488"/>
                  </a:lnTo>
                  <a:lnTo>
                    <a:pt x="0" y="99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23" name="Google Shape;923;p48"/>
            <p:cNvSpPr/>
            <p:nvPr/>
          </p:nvSpPr>
          <p:spPr>
            <a:xfrm>
              <a:off x="5358350" y="3973550"/>
              <a:ext cx="60900" cy="81625"/>
            </a:xfrm>
            <a:custGeom>
              <a:avLst/>
              <a:gdLst/>
              <a:ahLst/>
              <a:cxnLst/>
              <a:rect l="l" t="t" r="r" b="b"/>
              <a:pathLst>
                <a:path w="2436" h="3265" fill="none" extrusionOk="0">
                  <a:moveTo>
                    <a:pt x="1340" y="1"/>
                  </a:moveTo>
                  <a:lnTo>
                    <a:pt x="49" y="2558"/>
                  </a:lnTo>
                  <a:lnTo>
                    <a:pt x="49" y="2558"/>
                  </a:lnTo>
                  <a:lnTo>
                    <a:pt x="24" y="2631"/>
                  </a:lnTo>
                  <a:lnTo>
                    <a:pt x="0" y="2728"/>
                  </a:lnTo>
                  <a:lnTo>
                    <a:pt x="0" y="2826"/>
                  </a:lnTo>
                  <a:lnTo>
                    <a:pt x="24" y="2923"/>
                  </a:lnTo>
                  <a:lnTo>
                    <a:pt x="73" y="2996"/>
                  </a:lnTo>
                  <a:lnTo>
                    <a:pt x="122" y="3094"/>
                  </a:lnTo>
                  <a:lnTo>
                    <a:pt x="195" y="3142"/>
                  </a:lnTo>
                  <a:lnTo>
                    <a:pt x="268" y="3215"/>
                  </a:lnTo>
                  <a:lnTo>
                    <a:pt x="268" y="3215"/>
                  </a:lnTo>
                  <a:lnTo>
                    <a:pt x="390" y="3240"/>
                  </a:lnTo>
                  <a:lnTo>
                    <a:pt x="487" y="3264"/>
                  </a:lnTo>
                  <a:lnTo>
                    <a:pt x="487" y="3264"/>
                  </a:lnTo>
                  <a:lnTo>
                    <a:pt x="633" y="3240"/>
                  </a:lnTo>
                  <a:lnTo>
                    <a:pt x="755" y="3191"/>
                  </a:lnTo>
                  <a:lnTo>
                    <a:pt x="853" y="3094"/>
                  </a:lnTo>
                  <a:lnTo>
                    <a:pt x="926" y="2996"/>
                  </a:lnTo>
                  <a:lnTo>
                    <a:pt x="2436"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24" name="Google Shape;924;p48"/>
            <p:cNvSpPr/>
            <p:nvPr/>
          </p:nvSpPr>
          <p:spPr>
            <a:xfrm>
              <a:off x="5586050" y="3973550"/>
              <a:ext cx="60925" cy="81625"/>
            </a:xfrm>
            <a:custGeom>
              <a:avLst/>
              <a:gdLst/>
              <a:ahLst/>
              <a:cxnLst/>
              <a:rect l="l" t="t" r="r" b="b"/>
              <a:pathLst>
                <a:path w="2437" h="3265" fill="none" extrusionOk="0">
                  <a:moveTo>
                    <a:pt x="1" y="1"/>
                  </a:moveTo>
                  <a:lnTo>
                    <a:pt x="1511" y="2996"/>
                  </a:lnTo>
                  <a:lnTo>
                    <a:pt x="1511" y="2996"/>
                  </a:lnTo>
                  <a:lnTo>
                    <a:pt x="1584" y="3094"/>
                  </a:lnTo>
                  <a:lnTo>
                    <a:pt x="1681" y="3191"/>
                  </a:lnTo>
                  <a:lnTo>
                    <a:pt x="1803" y="3240"/>
                  </a:lnTo>
                  <a:lnTo>
                    <a:pt x="1949" y="3264"/>
                  </a:lnTo>
                  <a:lnTo>
                    <a:pt x="1949" y="3264"/>
                  </a:lnTo>
                  <a:lnTo>
                    <a:pt x="2047" y="3240"/>
                  </a:lnTo>
                  <a:lnTo>
                    <a:pt x="2168" y="3215"/>
                  </a:lnTo>
                  <a:lnTo>
                    <a:pt x="2168" y="3215"/>
                  </a:lnTo>
                  <a:lnTo>
                    <a:pt x="2241" y="3142"/>
                  </a:lnTo>
                  <a:lnTo>
                    <a:pt x="2315" y="3094"/>
                  </a:lnTo>
                  <a:lnTo>
                    <a:pt x="2363" y="2996"/>
                  </a:lnTo>
                  <a:lnTo>
                    <a:pt x="2412" y="2923"/>
                  </a:lnTo>
                  <a:lnTo>
                    <a:pt x="2436" y="2826"/>
                  </a:lnTo>
                  <a:lnTo>
                    <a:pt x="2436" y="2728"/>
                  </a:lnTo>
                  <a:lnTo>
                    <a:pt x="2412" y="2631"/>
                  </a:lnTo>
                  <a:lnTo>
                    <a:pt x="2388" y="2558"/>
                  </a:lnTo>
                  <a:lnTo>
                    <a:pt x="1097"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25" name="Google Shape;925;p48"/>
            <p:cNvSpPr/>
            <p:nvPr/>
          </p:nvSpPr>
          <p:spPr>
            <a:xfrm>
              <a:off x="5316925" y="3731225"/>
              <a:ext cx="371450" cy="218000"/>
            </a:xfrm>
            <a:custGeom>
              <a:avLst/>
              <a:gdLst/>
              <a:ahLst/>
              <a:cxnLst/>
              <a:rect l="l" t="t" r="r" b="b"/>
              <a:pathLst>
                <a:path w="14858" h="8720" fill="none" extrusionOk="0">
                  <a:moveTo>
                    <a:pt x="1" y="0"/>
                  </a:moveTo>
                  <a:lnTo>
                    <a:pt x="1" y="8719"/>
                  </a:lnTo>
                  <a:lnTo>
                    <a:pt x="14857" y="8719"/>
                  </a:lnTo>
                  <a:lnTo>
                    <a:pt x="14857" y="0"/>
                  </a:lnTo>
                  <a:lnTo>
                    <a:pt x="1" y="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26" name="Google Shape;926;p48"/>
            <p:cNvSpPr/>
            <p:nvPr/>
          </p:nvSpPr>
          <p:spPr>
            <a:xfrm>
              <a:off x="5380250" y="3784800"/>
              <a:ext cx="230200" cy="115725"/>
            </a:xfrm>
            <a:custGeom>
              <a:avLst/>
              <a:gdLst/>
              <a:ahLst/>
              <a:cxnLst/>
              <a:rect l="l" t="t" r="r" b="b"/>
              <a:pathLst>
                <a:path w="9208" h="4629" fill="none" extrusionOk="0">
                  <a:moveTo>
                    <a:pt x="9207" y="1"/>
                  </a:moveTo>
                  <a:lnTo>
                    <a:pt x="5213" y="3995"/>
                  </a:lnTo>
                  <a:lnTo>
                    <a:pt x="5213" y="3995"/>
                  </a:lnTo>
                  <a:lnTo>
                    <a:pt x="5140" y="4044"/>
                  </a:lnTo>
                  <a:lnTo>
                    <a:pt x="5067" y="4092"/>
                  </a:lnTo>
                  <a:lnTo>
                    <a:pt x="4969" y="4117"/>
                  </a:lnTo>
                  <a:lnTo>
                    <a:pt x="4872" y="4141"/>
                  </a:lnTo>
                  <a:lnTo>
                    <a:pt x="4774" y="4117"/>
                  </a:lnTo>
                  <a:lnTo>
                    <a:pt x="4677" y="4092"/>
                  </a:lnTo>
                  <a:lnTo>
                    <a:pt x="4604" y="4044"/>
                  </a:lnTo>
                  <a:lnTo>
                    <a:pt x="4531" y="3995"/>
                  </a:lnTo>
                  <a:lnTo>
                    <a:pt x="2582" y="2046"/>
                  </a:lnTo>
                  <a:lnTo>
                    <a:pt x="1" y="4628"/>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27" name="Google Shape;927;p48"/>
            <p:cNvSpPr/>
            <p:nvPr/>
          </p:nvSpPr>
          <p:spPr>
            <a:xfrm>
              <a:off x="5547700" y="3779925"/>
              <a:ext cx="68825" cy="68825"/>
            </a:xfrm>
            <a:custGeom>
              <a:avLst/>
              <a:gdLst/>
              <a:ahLst/>
              <a:cxnLst/>
              <a:rect l="l" t="t" r="r" b="b"/>
              <a:pathLst>
                <a:path w="2753" h="2753" fill="none" extrusionOk="0">
                  <a:moveTo>
                    <a:pt x="0" y="1"/>
                  </a:moveTo>
                  <a:lnTo>
                    <a:pt x="2265" y="1"/>
                  </a:lnTo>
                  <a:lnTo>
                    <a:pt x="2265" y="1"/>
                  </a:lnTo>
                  <a:lnTo>
                    <a:pt x="2363" y="1"/>
                  </a:lnTo>
                  <a:lnTo>
                    <a:pt x="2460" y="25"/>
                  </a:lnTo>
                  <a:lnTo>
                    <a:pt x="2533" y="74"/>
                  </a:lnTo>
                  <a:lnTo>
                    <a:pt x="2606" y="147"/>
                  </a:lnTo>
                  <a:lnTo>
                    <a:pt x="2680" y="220"/>
                  </a:lnTo>
                  <a:lnTo>
                    <a:pt x="2728" y="293"/>
                  </a:lnTo>
                  <a:lnTo>
                    <a:pt x="2753" y="390"/>
                  </a:lnTo>
                  <a:lnTo>
                    <a:pt x="2753" y="488"/>
                  </a:lnTo>
                  <a:lnTo>
                    <a:pt x="2753" y="275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928" name="Google Shape;928;p48"/>
          <p:cNvGrpSpPr/>
          <p:nvPr/>
        </p:nvGrpSpPr>
        <p:grpSpPr>
          <a:xfrm>
            <a:off x="4922273" y="3254258"/>
            <a:ext cx="393060" cy="393060"/>
            <a:chOff x="5941025" y="3634400"/>
            <a:chExt cx="467650" cy="467650"/>
          </a:xfrm>
        </p:grpSpPr>
        <p:sp>
          <p:nvSpPr>
            <p:cNvPr id="929" name="Google Shape;929;p48"/>
            <p:cNvSpPr/>
            <p:nvPr/>
          </p:nvSpPr>
          <p:spPr>
            <a:xfrm>
              <a:off x="5941025" y="3634400"/>
              <a:ext cx="467650" cy="467650"/>
            </a:xfrm>
            <a:custGeom>
              <a:avLst/>
              <a:gdLst/>
              <a:ahLst/>
              <a:cxnLst/>
              <a:rect l="l" t="t" r="r" b="b"/>
              <a:pathLst>
                <a:path w="18706" h="18706" fill="none" extrusionOk="0">
                  <a:moveTo>
                    <a:pt x="9353" y="1"/>
                  </a:moveTo>
                  <a:lnTo>
                    <a:pt x="9353" y="1"/>
                  </a:lnTo>
                  <a:lnTo>
                    <a:pt x="8866" y="25"/>
                  </a:lnTo>
                  <a:lnTo>
                    <a:pt x="8403" y="50"/>
                  </a:lnTo>
                  <a:lnTo>
                    <a:pt x="7940" y="123"/>
                  </a:lnTo>
                  <a:lnTo>
                    <a:pt x="7478" y="196"/>
                  </a:lnTo>
                  <a:lnTo>
                    <a:pt x="7015" y="293"/>
                  </a:lnTo>
                  <a:lnTo>
                    <a:pt x="6577" y="439"/>
                  </a:lnTo>
                  <a:lnTo>
                    <a:pt x="6138" y="585"/>
                  </a:lnTo>
                  <a:lnTo>
                    <a:pt x="5724" y="732"/>
                  </a:lnTo>
                  <a:lnTo>
                    <a:pt x="5310" y="926"/>
                  </a:lnTo>
                  <a:lnTo>
                    <a:pt x="4896" y="1146"/>
                  </a:lnTo>
                  <a:lnTo>
                    <a:pt x="4506" y="1365"/>
                  </a:lnTo>
                  <a:lnTo>
                    <a:pt x="4117" y="1608"/>
                  </a:lnTo>
                  <a:lnTo>
                    <a:pt x="3751" y="1876"/>
                  </a:lnTo>
                  <a:lnTo>
                    <a:pt x="3410" y="2144"/>
                  </a:lnTo>
                  <a:lnTo>
                    <a:pt x="3069" y="2436"/>
                  </a:lnTo>
                  <a:lnTo>
                    <a:pt x="2753" y="2753"/>
                  </a:lnTo>
                  <a:lnTo>
                    <a:pt x="2436" y="3070"/>
                  </a:lnTo>
                  <a:lnTo>
                    <a:pt x="2144" y="3411"/>
                  </a:lnTo>
                  <a:lnTo>
                    <a:pt x="1876" y="3752"/>
                  </a:lnTo>
                  <a:lnTo>
                    <a:pt x="1608" y="4117"/>
                  </a:lnTo>
                  <a:lnTo>
                    <a:pt x="1365" y="4507"/>
                  </a:lnTo>
                  <a:lnTo>
                    <a:pt x="1145" y="4896"/>
                  </a:lnTo>
                  <a:lnTo>
                    <a:pt x="926" y="5310"/>
                  </a:lnTo>
                  <a:lnTo>
                    <a:pt x="731" y="5724"/>
                  </a:lnTo>
                  <a:lnTo>
                    <a:pt x="585" y="6138"/>
                  </a:lnTo>
                  <a:lnTo>
                    <a:pt x="439" y="6577"/>
                  </a:lnTo>
                  <a:lnTo>
                    <a:pt x="293" y="7015"/>
                  </a:lnTo>
                  <a:lnTo>
                    <a:pt x="196" y="7478"/>
                  </a:lnTo>
                  <a:lnTo>
                    <a:pt x="123" y="7941"/>
                  </a:lnTo>
                  <a:lnTo>
                    <a:pt x="49" y="8403"/>
                  </a:lnTo>
                  <a:lnTo>
                    <a:pt x="25" y="8866"/>
                  </a:lnTo>
                  <a:lnTo>
                    <a:pt x="1" y="9353"/>
                  </a:lnTo>
                  <a:lnTo>
                    <a:pt x="1" y="9353"/>
                  </a:lnTo>
                  <a:lnTo>
                    <a:pt x="25" y="9840"/>
                  </a:lnTo>
                  <a:lnTo>
                    <a:pt x="49" y="10303"/>
                  </a:lnTo>
                  <a:lnTo>
                    <a:pt x="123" y="10766"/>
                  </a:lnTo>
                  <a:lnTo>
                    <a:pt x="196" y="11229"/>
                  </a:lnTo>
                  <a:lnTo>
                    <a:pt x="293" y="11691"/>
                  </a:lnTo>
                  <a:lnTo>
                    <a:pt x="439" y="12130"/>
                  </a:lnTo>
                  <a:lnTo>
                    <a:pt x="585" y="12568"/>
                  </a:lnTo>
                  <a:lnTo>
                    <a:pt x="731" y="12982"/>
                  </a:lnTo>
                  <a:lnTo>
                    <a:pt x="926" y="13396"/>
                  </a:lnTo>
                  <a:lnTo>
                    <a:pt x="1145" y="13810"/>
                  </a:lnTo>
                  <a:lnTo>
                    <a:pt x="1365" y="14200"/>
                  </a:lnTo>
                  <a:lnTo>
                    <a:pt x="1608" y="14590"/>
                  </a:lnTo>
                  <a:lnTo>
                    <a:pt x="1876" y="14955"/>
                  </a:lnTo>
                  <a:lnTo>
                    <a:pt x="2144" y="15296"/>
                  </a:lnTo>
                  <a:lnTo>
                    <a:pt x="2436" y="15637"/>
                  </a:lnTo>
                  <a:lnTo>
                    <a:pt x="2753" y="15953"/>
                  </a:lnTo>
                  <a:lnTo>
                    <a:pt x="3069" y="16270"/>
                  </a:lnTo>
                  <a:lnTo>
                    <a:pt x="3410" y="16562"/>
                  </a:lnTo>
                  <a:lnTo>
                    <a:pt x="3751" y="16830"/>
                  </a:lnTo>
                  <a:lnTo>
                    <a:pt x="4117" y="17098"/>
                  </a:lnTo>
                  <a:lnTo>
                    <a:pt x="4506" y="17342"/>
                  </a:lnTo>
                  <a:lnTo>
                    <a:pt x="4896" y="17561"/>
                  </a:lnTo>
                  <a:lnTo>
                    <a:pt x="5310" y="17780"/>
                  </a:lnTo>
                  <a:lnTo>
                    <a:pt x="5724" y="17975"/>
                  </a:lnTo>
                  <a:lnTo>
                    <a:pt x="6138" y="18121"/>
                  </a:lnTo>
                  <a:lnTo>
                    <a:pt x="6577" y="18267"/>
                  </a:lnTo>
                  <a:lnTo>
                    <a:pt x="7015" y="18413"/>
                  </a:lnTo>
                  <a:lnTo>
                    <a:pt x="7478" y="18511"/>
                  </a:lnTo>
                  <a:lnTo>
                    <a:pt x="7940" y="18584"/>
                  </a:lnTo>
                  <a:lnTo>
                    <a:pt x="8403" y="18657"/>
                  </a:lnTo>
                  <a:lnTo>
                    <a:pt x="8866" y="18681"/>
                  </a:lnTo>
                  <a:lnTo>
                    <a:pt x="9353" y="18706"/>
                  </a:lnTo>
                  <a:lnTo>
                    <a:pt x="9353" y="18706"/>
                  </a:lnTo>
                  <a:lnTo>
                    <a:pt x="9840" y="18681"/>
                  </a:lnTo>
                  <a:lnTo>
                    <a:pt x="10303" y="18657"/>
                  </a:lnTo>
                  <a:lnTo>
                    <a:pt x="10766" y="18584"/>
                  </a:lnTo>
                  <a:lnTo>
                    <a:pt x="11228" y="18511"/>
                  </a:lnTo>
                  <a:lnTo>
                    <a:pt x="11691" y="18413"/>
                  </a:lnTo>
                  <a:lnTo>
                    <a:pt x="12130" y="18267"/>
                  </a:lnTo>
                  <a:lnTo>
                    <a:pt x="12568" y="18121"/>
                  </a:lnTo>
                  <a:lnTo>
                    <a:pt x="12982" y="17975"/>
                  </a:lnTo>
                  <a:lnTo>
                    <a:pt x="13396" y="17780"/>
                  </a:lnTo>
                  <a:lnTo>
                    <a:pt x="13810" y="17561"/>
                  </a:lnTo>
                  <a:lnTo>
                    <a:pt x="14200" y="17342"/>
                  </a:lnTo>
                  <a:lnTo>
                    <a:pt x="14589" y="17098"/>
                  </a:lnTo>
                  <a:lnTo>
                    <a:pt x="14955" y="16830"/>
                  </a:lnTo>
                  <a:lnTo>
                    <a:pt x="15296" y="16562"/>
                  </a:lnTo>
                  <a:lnTo>
                    <a:pt x="15637" y="16270"/>
                  </a:lnTo>
                  <a:lnTo>
                    <a:pt x="15953" y="15953"/>
                  </a:lnTo>
                  <a:lnTo>
                    <a:pt x="16270" y="15637"/>
                  </a:lnTo>
                  <a:lnTo>
                    <a:pt x="16562" y="15296"/>
                  </a:lnTo>
                  <a:lnTo>
                    <a:pt x="16830" y="14955"/>
                  </a:lnTo>
                  <a:lnTo>
                    <a:pt x="17098" y="14590"/>
                  </a:lnTo>
                  <a:lnTo>
                    <a:pt x="17341" y="14200"/>
                  </a:lnTo>
                  <a:lnTo>
                    <a:pt x="17561" y="13810"/>
                  </a:lnTo>
                  <a:lnTo>
                    <a:pt x="17780" y="13396"/>
                  </a:lnTo>
                  <a:lnTo>
                    <a:pt x="17975" y="12982"/>
                  </a:lnTo>
                  <a:lnTo>
                    <a:pt x="18121" y="12568"/>
                  </a:lnTo>
                  <a:lnTo>
                    <a:pt x="18267" y="12130"/>
                  </a:lnTo>
                  <a:lnTo>
                    <a:pt x="18413" y="11691"/>
                  </a:lnTo>
                  <a:lnTo>
                    <a:pt x="18511" y="11229"/>
                  </a:lnTo>
                  <a:lnTo>
                    <a:pt x="18584" y="10766"/>
                  </a:lnTo>
                  <a:lnTo>
                    <a:pt x="18657" y="10303"/>
                  </a:lnTo>
                  <a:lnTo>
                    <a:pt x="18681" y="9840"/>
                  </a:lnTo>
                  <a:lnTo>
                    <a:pt x="18705" y="9353"/>
                  </a:lnTo>
                  <a:lnTo>
                    <a:pt x="18705" y="9353"/>
                  </a:lnTo>
                  <a:lnTo>
                    <a:pt x="18681" y="8866"/>
                  </a:lnTo>
                  <a:lnTo>
                    <a:pt x="18657" y="8403"/>
                  </a:lnTo>
                  <a:lnTo>
                    <a:pt x="18584" y="7941"/>
                  </a:lnTo>
                  <a:lnTo>
                    <a:pt x="18511" y="7478"/>
                  </a:lnTo>
                  <a:lnTo>
                    <a:pt x="18413" y="7015"/>
                  </a:lnTo>
                  <a:lnTo>
                    <a:pt x="18267" y="6577"/>
                  </a:lnTo>
                  <a:lnTo>
                    <a:pt x="18121" y="6138"/>
                  </a:lnTo>
                  <a:lnTo>
                    <a:pt x="17975" y="5724"/>
                  </a:lnTo>
                  <a:lnTo>
                    <a:pt x="17780" y="5310"/>
                  </a:lnTo>
                  <a:lnTo>
                    <a:pt x="17561" y="4896"/>
                  </a:lnTo>
                  <a:lnTo>
                    <a:pt x="17341" y="4507"/>
                  </a:lnTo>
                  <a:lnTo>
                    <a:pt x="17098" y="4117"/>
                  </a:lnTo>
                  <a:lnTo>
                    <a:pt x="16830" y="3752"/>
                  </a:lnTo>
                  <a:lnTo>
                    <a:pt x="16562" y="3411"/>
                  </a:lnTo>
                  <a:lnTo>
                    <a:pt x="16270" y="3070"/>
                  </a:lnTo>
                  <a:lnTo>
                    <a:pt x="15953" y="2753"/>
                  </a:lnTo>
                  <a:lnTo>
                    <a:pt x="15637" y="2436"/>
                  </a:lnTo>
                  <a:lnTo>
                    <a:pt x="15296" y="2144"/>
                  </a:lnTo>
                  <a:lnTo>
                    <a:pt x="14955" y="1876"/>
                  </a:lnTo>
                  <a:lnTo>
                    <a:pt x="14589" y="1608"/>
                  </a:lnTo>
                  <a:lnTo>
                    <a:pt x="14200" y="1365"/>
                  </a:lnTo>
                  <a:lnTo>
                    <a:pt x="13810" y="1146"/>
                  </a:lnTo>
                  <a:lnTo>
                    <a:pt x="13396" y="926"/>
                  </a:lnTo>
                  <a:lnTo>
                    <a:pt x="12982" y="732"/>
                  </a:lnTo>
                  <a:lnTo>
                    <a:pt x="12568" y="585"/>
                  </a:lnTo>
                  <a:lnTo>
                    <a:pt x="12130" y="439"/>
                  </a:lnTo>
                  <a:lnTo>
                    <a:pt x="11691" y="293"/>
                  </a:lnTo>
                  <a:lnTo>
                    <a:pt x="11228" y="196"/>
                  </a:lnTo>
                  <a:lnTo>
                    <a:pt x="10766" y="123"/>
                  </a:lnTo>
                  <a:lnTo>
                    <a:pt x="10303" y="50"/>
                  </a:lnTo>
                  <a:lnTo>
                    <a:pt x="9840" y="25"/>
                  </a:lnTo>
                  <a:lnTo>
                    <a:pt x="9353" y="1"/>
                  </a:lnTo>
                  <a:lnTo>
                    <a:pt x="9353"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30" name="Google Shape;930;p48"/>
            <p:cNvSpPr/>
            <p:nvPr/>
          </p:nvSpPr>
          <p:spPr>
            <a:xfrm>
              <a:off x="6211975" y="3753150"/>
              <a:ext cx="19525" cy="18900"/>
            </a:xfrm>
            <a:custGeom>
              <a:avLst/>
              <a:gdLst/>
              <a:ahLst/>
              <a:cxnLst/>
              <a:rect l="l" t="t" r="r" b="b"/>
              <a:pathLst>
                <a:path w="781" h="756" fill="none" extrusionOk="0">
                  <a:moveTo>
                    <a:pt x="585" y="0"/>
                  </a:moveTo>
                  <a:lnTo>
                    <a:pt x="585" y="0"/>
                  </a:lnTo>
                  <a:lnTo>
                    <a:pt x="658" y="24"/>
                  </a:lnTo>
                  <a:lnTo>
                    <a:pt x="707" y="49"/>
                  </a:lnTo>
                  <a:lnTo>
                    <a:pt x="756" y="122"/>
                  </a:lnTo>
                  <a:lnTo>
                    <a:pt x="780" y="195"/>
                  </a:lnTo>
                  <a:lnTo>
                    <a:pt x="780" y="195"/>
                  </a:lnTo>
                  <a:lnTo>
                    <a:pt x="756" y="268"/>
                  </a:lnTo>
                  <a:lnTo>
                    <a:pt x="707" y="390"/>
                  </a:lnTo>
                  <a:lnTo>
                    <a:pt x="658" y="487"/>
                  </a:lnTo>
                  <a:lnTo>
                    <a:pt x="585" y="560"/>
                  </a:lnTo>
                  <a:lnTo>
                    <a:pt x="585" y="560"/>
                  </a:lnTo>
                  <a:lnTo>
                    <a:pt x="488" y="633"/>
                  </a:lnTo>
                  <a:lnTo>
                    <a:pt x="390" y="706"/>
                  </a:lnTo>
                  <a:lnTo>
                    <a:pt x="293" y="755"/>
                  </a:lnTo>
                  <a:lnTo>
                    <a:pt x="196" y="755"/>
                  </a:lnTo>
                  <a:lnTo>
                    <a:pt x="196" y="755"/>
                  </a:lnTo>
                  <a:lnTo>
                    <a:pt x="122" y="755"/>
                  </a:lnTo>
                  <a:lnTo>
                    <a:pt x="74" y="706"/>
                  </a:lnTo>
                  <a:lnTo>
                    <a:pt x="25" y="633"/>
                  </a:lnTo>
                  <a:lnTo>
                    <a:pt x="1" y="560"/>
                  </a:lnTo>
                  <a:lnTo>
                    <a:pt x="1" y="560"/>
                  </a:lnTo>
                  <a:lnTo>
                    <a:pt x="25" y="487"/>
                  </a:lnTo>
                  <a:lnTo>
                    <a:pt x="74" y="390"/>
                  </a:lnTo>
                  <a:lnTo>
                    <a:pt x="122" y="268"/>
                  </a:lnTo>
                  <a:lnTo>
                    <a:pt x="196" y="195"/>
                  </a:lnTo>
                  <a:lnTo>
                    <a:pt x="196" y="195"/>
                  </a:lnTo>
                  <a:lnTo>
                    <a:pt x="293" y="122"/>
                  </a:lnTo>
                  <a:lnTo>
                    <a:pt x="390" y="49"/>
                  </a:lnTo>
                  <a:lnTo>
                    <a:pt x="488" y="24"/>
                  </a:lnTo>
                  <a:lnTo>
                    <a:pt x="585" y="0"/>
                  </a:lnTo>
                  <a:lnTo>
                    <a:pt x="585"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31" name="Google Shape;931;p48"/>
            <p:cNvSpPr/>
            <p:nvPr/>
          </p:nvSpPr>
          <p:spPr>
            <a:xfrm>
              <a:off x="5943475" y="3695900"/>
              <a:ext cx="177800" cy="351350"/>
            </a:xfrm>
            <a:custGeom>
              <a:avLst/>
              <a:gdLst/>
              <a:ahLst/>
              <a:cxnLst/>
              <a:rect l="l" t="t" r="r" b="b"/>
              <a:pathLst>
                <a:path w="7112" h="14054" fill="none" extrusionOk="0">
                  <a:moveTo>
                    <a:pt x="2582" y="780"/>
                  </a:moveTo>
                  <a:lnTo>
                    <a:pt x="2582" y="780"/>
                  </a:lnTo>
                  <a:lnTo>
                    <a:pt x="2752" y="780"/>
                  </a:lnTo>
                  <a:lnTo>
                    <a:pt x="2752" y="780"/>
                  </a:lnTo>
                  <a:lnTo>
                    <a:pt x="2996" y="780"/>
                  </a:lnTo>
                  <a:lnTo>
                    <a:pt x="3215" y="829"/>
                  </a:lnTo>
                  <a:lnTo>
                    <a:pt x="3386" y="878"/>
                  </a:lnTo>
                  <a:lnTo>
                    <a:pt x="3507" y="951"/>
                  </a:lnTo>
                  <a:lnTo>
                    <a:pt x="3507" y="951"/>
                  </a:lnTo>
                  <a:lnTo>
                    <a:pt x="3605" y="1024"/>
                  </a:lnTo>
                  <a:lnTo>
                    <a:pt x="3702" y="1048"/>
                  </a:lnTo>
                  <a:lnTo>
                    <a:pt x="3800" y="1024"/>
                  </a:lnTo>
                  <a:lnTo>
                    <a:pt x="3897" y="951"/>
                  </a:lnTo>
                  <a:lnTo>
                    <a:pt x="3897" y="951"/>
                  </a:lnTo>
                  <a:lnTo>
                    <a:pt x="3970" y="878"/>
                  </a:lnTo>
                  <a:lnTo>
                    <a:pt x="4092" y="829"/>
                  </a:lnTo>
                  <a:lnTo>
                    <a:pt x="4189" y="780"/>
                  </a:lnTo>
                  <a:lnTo>
                    <a:pt x="4262" y="780"/>
                  </a:lnTo>
                  <a:lnTo>
                    <a:pt x="4262" y="780"/>
                  </a:lnTo>
                  <a:lnTo>
                    <a:pt x="4384" y="731"/>
                  </a:lnTo>
                  <a:lnTo>
                    <a:pt x="4506" y="658"/>
                  </a:lnTo>
                  <a:lnTo>
                    <a:pt x="4676" y="537"/>
                  </a:lnTo>
                  <a:lnTo>
                    <a:pt x="4847" y="390"/>
                  </a:lnTo>
                  <a:lnTo>
                    <a:pt x="4847" y="390"/>
                  </a:lnTo>
                  <a:lnTo>
                    <a:pt x="5042" y="244"/>
                  </a:lnTo>
                  <a:lnTo>
                    <a:pt x="5285" y="123"/>
                  </a:lnTo>
                  <a:lnTo>
                    <a:pt x="5529" y="49"/>
                  </a:lnTo>
                  <a:lnTo>
                    <a:pt x="5797" y="1"/>
                  </a:lnTo>
                  <a:lnTo>
                    <a:pt x="5797" y="1"/>
                  </a:lnTo>
                  <a:lnTo>
                    <a:pt x="5894" y="25"/>
                  </a:lnTo>
                  <a:lnTo>
                    <a:pt x="5992" y="49"/>
                  </a:lnTo>
                  <a:lnTo>
                    <a:pt x="6040" y="74"/>
                  </a:lnTo>
                  <a:lnTo>
                    <a:pt x="6089" y="123"/>
                  </a:lnTo>
                  <a:lnTo>
                    <a:pt x="6089" y="171"/>
                  </a:lnTo>
                  <a:lnTo>
                    <a:pt x="6089" y="244"/>
                  </a:lnTo>
                  <a:lnTo>
                    <a:pt x="6040" y="317"/>
                  </a:lnTo>
                  <a:lnTo>
                    <a:pt x="5992" y="390"/>
                  </a:lnTo>
                  <a:lnTo>
                    <a:pt x="5992" y="390"/>
                  </a:lnTo>
                  <a:lnTo>
                    <a:pt x="5845" y="561"/>
                  </a:lnTo>
                  <a:lnTo>
                    <a:pt x="5772" y="707"/>
                  </a:lnTo>
                  <a:lnTo>
                    <a:pt x="5748" y="853"/>
                  </a:lnTo>
                  <a:lnTo>
                    <a:pt x="5772" y="926"/>
                  </a:lnTo>
                  <a:lnTo>
                    <a:pt x="5797" y="951"/>
                  </a:lnTo>
                  <a:lnTo>
                    <a:pt x="5797" y="951"/>
                  </a:lnTo>
                  <a:lnTo>
                    <a:pt x="5870" y="1048"/>
                  </a:lnTo>
                  <a:lnTo>
                    <a:pt x="5918" y="1145"/>
                  </a:lnTo>
                  <a:lnTo>
                    <a:pt x="5967" y="1243"/>
                  </a:lnTo>
                  <a:lnTo>
                    <a:pt x="5992" y="1340"/>
                  </a:lnTo>
                  <a:lnTo>
                    <a:pt x="5992" y="1340"/>
                  </a:lnTo>
                  <a:lnTo>
                    <a:pt x="5967" y="1438"/>
                  </a:lnTo>
                  <a:lnTo>
                    <a:pt x="5918" y="1535"/>
                  </a:lnTo>
                  <a:lnTo>
                    <a:pt x="5870" y="1633"/>
                  </a:lnTo>
                  <a:lnTo>
                    <a:pt x="5797" y="1730"/>
                  </a:lnTo>
                  <a:lnTo>
                    <a:pt x="5797" y="1730"/>
                  </a:lnTo>
                  <a:lnTo>
                    <a:pt x="5748" y="1754"/>
                  </a:lnTo>
                  <a:lnTo>
                    <a:pt x="5699" y="1754"/>
                  </a:lnTo>
                  <a:lnTo>
                    <a:pt x="5553" y="1754"/>
                  </a:lnTo>
                  <a:lnTo>
                    <a:pt x="5383" y="1657"/>
                  </a:lnTo>
                  <a:lnTo>
                    <a:pt x="5212" y="1535"/>
                  </a:lnTo>
                  <a:lnTo>
                    <a:pt x="5212" y="1535"/>
                  </a:lnTo>
                  <a:lnTo>
                    <a:pt x="5066" y="1389"/>
                  </a:lnTo>
                  <a:lnTo>
                    <a:pt x="4896" y="1316"/>
                  </a:lnTo>
                  <a:lnTo>
                    <a:pt x="4749" y="1292"/>
                  </a:lnTo>
                  <a:lnTo>
                    <a:pt x="4701" y="1316"/>
                  </a:lnTo>
                  <a:lnTo>
                    <a:pt x="4652" y="1340"/>
                  </a:lnTo>
                  <a:lnTo>
                    <a:pt x="4652" y="1340"/>
                  </a:lnTo>
                  <a:lnTo>
                    <a:pt x="4555" y="1413"/>
                  </a:lnTo>
                  <a:lnTo>
                    <a:pt x="4457" y="1486"/>
                  </a:lnTo>
                  <a:lnTo>
                    <a:pt x="4360" y="1511"/>
                  </a:lnTo>
                  <a:lnTo>
                    <a:pt x="4262" y="1535"/>
                  </a:lnTo>
                  <a:lnTo>
                    <a:pt x="4262" y="1535"/>
                  </a:lnTo>
                  <a:lnTo>
                    <a:pt x="4116" y="1559"/>
                  </a:lnTo>
                  <a:lnTo>
                    <a:pt x="4043" y="1584"/>
                  </a:lnTo>
                  <a:lnTo>
                    <a:pt x="3994" y="1633"/>
                  </a:lnTo>
                  <a:lnTo>
                    <a:pt x="3994" y="1633"/>
                  </a:lnTo>
                  <a:lnTo>
                    <a:pt x="3946" y="1657"/>
                  </a:lnTo>
                  <a:lnTo>
                    <a:pt x="3873" y="1681"/>
                  </a:lnTo>
                  <a:lnTo>
                    <a:pt x="3702" y="1730"/>
                  </a:lnTo>
                  <a:lnTo>
                    <a:pt x="3702" y="1730"/>
                  </a:lnTo>
                  <a:lnTo>
                    <a:pt x="3605" y="1730"/>
                  </a:lnTo>
                  <a:lnTo>
                    <a:pt x="3507" y="1779"/>
                  </a:lnTo>
                  <a:lnTo>
                    <a:pt x="3410" y="1827"/>
                  </a:lnTo>
                  <a:lnTo>
                    <a:pt x="3312" y="1900"/>
                  </a:lnTo>
                  <a:lnTo>
                    <a:pt x="3312" y="1900"/>
                  </a:lnTo>
                  <a:lnTo>
                    <a:pt x="3288" y="1949"/>
                  </a:lnTo>
                  <a:lnTo>
                    <a:pt x="3288" y="2022"/>
                  </a:lnTo>
                  <a:lnTo>
                    <a:pt x="3288" y="2144"/>
                  </a:lnTo>
                  <a:lnTo>
                    <a:pt x="3386" y="2314"/>
                  </a:lnTo>
                  <a:lnTo>
                    <a:pt x="3507" y="2485"/>
                  </a:lnTo>
                  <a:lnTo>
                    <a:pt x="3507" y="2485"/>
                  </a:lnTo>
                  <a:lnTo>
                    <a:pt x="3605" y="2558"/>
                  </a:lnTo>
                  <a:lnTo>
                    <a:pt x="3702" y="2582"/>
                  </a:lnTo>
                  <a:lnTo>
                    <a:pt x="3800" y="2607"/>
                  </a:lnTo>
                  <a:lnTo>
                    <a:pt x="3921" y="2607"/>
                  </a:lnTo>
                  <a:lnTo>
                    <a:pt x="4043" y="2582"/>
                  </a:lnTo>
                  <a:lnTo>
                    <a:pt x="4141" y="2534"/>
                  </a:lnTo>
                  <a:lnTo>
                    <a:pt x="4262" y="2461"/>
                  </a:lnTo>
                  <a:lnTo>
                    <a:pt x="4360" y="2388"/>
                  </a:lnTo>
                  <a:lnTo>
                    <a:pt x="4360" y="2388"/>
                  </a:lnTo>
                  <a:lnTo>
                    <a:pt x="4555" y="2193"/>
                  </a:lnTo>
                  <a:lnTo>
                    <a:pt x="4749" y="2047"/>
                  </a:lnTo>
                  <a:lnTo>
                    <a:pt x="4920" y="1949"/>
                  </a:lnTo>
                  <a:lnTo>
                    <a:pt x="5042" y="1900"/>
                  </a:lnTo>
                  <a:lnTo>
                    <a:pt x="5042" y="1900"/>
                  </a:lnTo>
                  <a:lnTo>
                    <a:pt x="5115" y="1925"/>
                  </a:lnTo>
                  <a:lnTo>
                    <a:pt x="5163" y="1974"/>
                  </a:lnTo>
                  <a:lnTo>
                    <a:pt x="5212" y="2022"/>
                  </a:lnTo>
                  <a:lnTo>
                    <a:pt x="5212" y="2095"/>
                  </a:lnTo>
                  <a:lnTo>
                    <a:pt x="5212" y="2095"/>
                  </a:lnTo>
                  <a:lnTo>
                    <a:pt x="5236" y="2168"/>
                  </a:lnTo>
                  <a:lnTo>
                    <a:pt x="5285" y="2241"/>
                  </a:lnTo>
                  <a:lnTo>
                    <a:pt x="5334" y="2266"/>
                  </a:lnTo>
                  <a:lnTo>
                    <a:pt x="5407" y="2290"/>
                  </a:lnTo>
                  <a:lnTo>
                    <a:pt x="5407" y="2290"/>
                  </a:lnTo>
                  <a:lnTo>
                    <a:pt x="5504" y="2314"/>
                  </a:lnTo>
                  <a:lnTo>
                    <a:pt x="5602" y="2339"/>
                  </a:lnTo>
                  <a:lnTo>
                    <a:pt x="5699" y="2412"/>
                  </a:lnTo>
                  <a:lnTo>
                    <a:pt x="5797" y="2485"/>
                  </a:lnTo>
                  <a:lnTo>
                    <a:pt x="5797" y="2485"/>
                  </a:lnTo>
                  <a:lnTo>
                    <a:pt x="5845" y="2558"/>
                  </a:lnTo>
                  <a:lnTo>
                    <a:pt x="5870" y="2680"/>
                  </a:lnTo>
                  <a:lnTo>
                    <a:pt x="5845" y="2777"/>
                  </a:lnTo>
                  <a:lnTo>
                    <a:pt x="5797" y="2850"/>
                  </a:lnTo>
                  <a:lnTo>
                    <a:pt x="5797" y="2850"/>
                  </a:lnTo>
                  <a:lnTo>
                    <a:pt x="5699" y="2923"/>
                  </a:lnTo>
                  <a:lnTo>
                    <a:pt x="5602" y="2996"/>
                  </a:lnTo>
                  <a:lnTo>
                    <a:pt x="5504" y="3045"/>
                  </a:lnTo>
                  <a:lnTo>
                    <a:pt x="5407" y="3045"/>
                  </a:lnTo>
                  <a:lnTo>
                    <a:pt x="5407" y="3045"/>
                  </a:lnTo>
                  <a:lnTo>
                    <a:pt x="5310" y="3069"/>
                  </a:lnTo>
                  <a:lnTo>
                    <a:pt x="5163" y="3167"/>
                  </a:lnTo>
                  <a:lnTo>
                    <a:pt x="4993" y="3289"/>
                  </a:lnTo>
                  <a:lnTo>
                    <a:pt x="4847" y="3435"/>
                  </a:lnTo>
                  <a:lnTo>
                    <a:pt x="4847" y="3435"/>
                  </a:lnTo>
                  <a:lnTo>
                    <a:pt x="4676" y="3581"/>
                  </a:lnTo>
                  <a:lnTo>
                    <a:pt x="4506" y="3703"/>
                  </a:lnTo>
                  <a:lnTo>
                    <a:pt x="4384" y="3776"/>
                  </a:lnTo>
                  <a:lnTo>
                    <a:pt x="4262" y="3800"/>
                  </a:lnTo>
                  <a:lnTo>
                    <a:pt x="4262" y="3800"/>
                  </a:lnTo>
                  <a:lnTo>
                    <a:pt x="4141" y="3849"/>
                  </a:lnTo>
                  <a:lnTo>
                    <a:pt x="3970" y="3971"/>
                  </a:lnTo>
                  <a:lnTo>
                    <a:pt x="3726" y="4165"/>
                  </a:lnTo>
                  <a:lnTo>
                    <a:pt x="3483" y="4409"/>
                  </a:lnTo>
                  <a:lnTo>
                    <a:pt x="3142" y="4750"/>
                  </a:lnTo>
                  <a:lnTo>
                    <a:pt x="3142" y="4750"/>
                  </a:lnTo>
                  <a:lnTo>
                    <a:pt x="3020" y="4847"/>
                  </a:lnTo>
                  <a:lnTo>
                    <a:pt x="2874" y="4969"/>
                  </a:lnTo>
                  <a:lnTo>
                    <a:pt x="2557" y="5164"/>
                  </a:lnTo>
                  <a:lnTo>
                    <a:pt x="2265" y="5286"/>
                  </a:lnTo>
                  <a:lnTo>
                    <a:pt x="2119" y="5310"/>
                  </a:lnTo>
                  <a:lnTo>
                    <a:pt x="1997" y="5335"/>
                  </a:lnTo>
                  <a:lnTo>
                    <a:pt x="1997" y="5335"/>
                  </a:lnTo>
                  <a:lnTo>
                    <a:pt x="1754" y="5335"/>
                  </a:lnTo>
                  <a:lnTo>
                    <a:pt x="1535" y="5383"/>
                  </a:lnTo>
                  <a:lnTo>
                    <a:pt x="1364" y="5456"/>
                  </a:lnTo>
                  <a:lnTo>
                    <a:pt x="1242" y="5529"/>
                  </a:lnTo>
                  <a:lnTo>
                    <a:pt x="1242" y="5529"/>
                  </a:lnTo>
                  <a:lnTo>
                    <a:pt x="1169" y="5602"/>
                  </a:lnTo>
                  <a:lnTo>
                    <a:pt x="1096" y="5700"/>
                  </a:lnTo>
                  <a:lnTo>
                    <a:pt x="1047" y="5797"/>
                  </a:lnTo>
                  <a:lnTo>
                    <a:pt x="1047" y="5895"/>
                  </a:lnTo>
                  <a:lnTo>
                    <a:pt x="1047" y="5895"/>
                  </a:lnTo>
                  <a:lnTo>
                    <a:pt x="1047" y="5992"/>
                  </a:lnTo>
                  <a:lnTo>
                    <a:pt x="1096" y="6090"/>
                  </a:lnTo>
                  <a:lnTo>
                    <a:pt x="1169" y="6187"/>
                  </a:lnTo>
                  <a:lnTo>
                    <a:pt x="1242" y="6284"/>
                  </a:lnTo>
                  <a:lnTo>
                    <a:pt x="1242" y="6284"/>
                  </a:lnTo>
                  <a:lnTo>
                    <a:pt x="1315" y="6357"/>
                  </a:lnTo>
                  <a:lnTo>
                    <a:pt x="1413" y="6406"/>
                  </a:lnTo>
                  <a:lnTo>
                    <a:pt x="1535" y="6455"/>
                  </a:lnTo>
                  <a:lnTo>
                    <a:pt x="1608" y="6455"/>
                  </a:lnTo>
                  <a:lnTo>
                    <a:pt x="1608" y="6455"/>
                  </a:lnTo>
                  <a:lnTo>
                    <a:pt x="1729" y="6504"/>
                  </a:lnTo>
                  <a:lnTo>
                    <a:pt x="1876" y="6601"/>
                  </a:lnTo>
                  <a:lnTo>
                    <a:pt x="2070" y="6747"/>
                  </a:lnTo>
                  <a:lnTo>
                    <a:pt x="2290" y="6942"/>
                  </a:lnTo>
                  <a:lnTo>
                    <a:pt x="2290" y="6942"/>
                  </a:lnTo>
                  <a:lnTo>
                    <a:pt x="2484" y="7137"/>
                  </a:lnTo>
                  <a:lnTo>
                    <a:pt x="2679" y="7283"/>
                  </a:lnTo>
                  <a:lnTo>
                    <a:pt x="2825" y="7380"/>
                  </a:lnTo>
                  <a:lnTo>
                    <a:pt x="2947" y="7405"/>
                  </a:lnTo>
                  <a:lnTo>
                    <a:pt x="2947" y="7405"/>
                  </a:lnTo>
                  <a:lnTo>
                    <a:pt x="3093" y="7380"/>
                  </a:lnTo>
                  <a:lnTo>
                    <a:pt x="3166" y="7356"/>
                  </a:lnTo>
                  <a:lnTo>
                    <a:pt x="3239" y="7332"/>
                  </a:lnTo>
                  <a:lnTo>
                    <a:pt x="3239" y="7332"/>
                  </a:lnTo>
                  <a:lnTo>
                    <a:pt x="3288" y="7283"/>
                  </a:lnTo>
                  <a:lnTo>
                    <a:pt x="3410" y="7259"/>
                  </a:lnTo>
                  <a:lnTo>
                    <a:pt x="3556" y="7234"/>
                  </a:lnTo>
                  <a:lnTo>
                    <a:pt x="3702" y="7234"/>
                  </a:lnTo>
                  <a:lnTo>
                    <a:pt x="3702" y="7234"/>
                  </a:lnTo>
                  <a:lnTo>
                    <a:pt x="3873" y="7234"/>
                  </a:lnTo>
                  <a:lnTo>
                    <a:pt x="4019" y="7283"/>
                  </a:lnTo>
                  <a:lnTo>
                    <a:pt x="4165" y="7332"/>
                  </a:lnTo>
                  <a:lnTo>
                    <a:pt x="4262" y="7429"/>
                  </a:lnTo>
                  <a:lnTo>
                    <a:pt x="4262" y="7429"/>
                  </a:lnTo>
                  <a:lnTo>
                    <a:pt x="4360" y="7502"/>
                  </a:lnTo>
                  <a:lnTo>
                    <a:pt x="4457" y="7551"/>
                  </a:lnTo>
                  <a:lnTo>
                    <a:pt x="4555" y="7600"/>
                  </a:lnTo>
                  <a:lnTo>
                    <a:pt x="4652" y="7600"/>
                  </a:lnTo>
                  <a:lnTo>
                    <a:pt x="4652" y="7600"/>
                  </a:lnTo>
                  <a:lnTo>
                    <a:pt x="4749" y="7648"/>
                  </a:lnTo>
                  <a:lnTo>
                    <a:pt x="4896" y="7721"/>
                  </a:lnTo>
                  <a:lnTo>
                    <a:pt x="5066" y="7843"/>
                  </a:lnTo>
                  <a:lnTo>
                    <a:pt x="5212" y="7989"/>
                  </a:lnTo>
                  <a:lnTo>
                    <a:pt x="5212" y="7989"/>
                  </a:lnTo>
                  <a:lnTo>
                    <a:pt x="5383" y="8135"/>
                  </a:lnTo>
                  <a:lnTo>
                    <a:pt x="5553" y="8257"/>
                  </a:lnTo>
                  <a:lnTo>
                    <a:pt x="5699" y="8330"/>
                  </a:lnTo>
                  <a:lnTo>
                    <a:pt x="5797" y="8355"/>
                  </a:lnTo>
                  <a:lnTo>
                    <a:pt x="5797" y="8355"/>
                  </a:lnTo>
                  <a:lnTo>
                    <a:pt x="5870" y="8379"/>
                  </a:lnTo>
                  <a:lnTo>
                    <a:pt x="5992" y="8428"/>
                  </a:lnTo>
                  <a:lnTo>
                    <a:pt x="6089" y="8476"/>
                  </a:lnTo>
                  <a:lnTo>
                    <a:pt x="6162" y="8549"/>
                  </a:lnTo>
                  <a:lnTo>
                    <a:pt x="6162" y="8549"/>
                  </a:lnTo>
                  <a:lnTo>
                    <a:pt x="6259" y="8622"/>
                  </a:lnTo>
                  <a:lnTo>
                    <a:pt x="6357" y="8695"/>
                  </a:lnTo>
                  <a:lnTo>
                    <a:pt x="6454" y="8720"/>
                  </a:lnTo>
                  <a:lnTo>
                    <a:pt x="6552" y="8744"/>
                  </a:lnTo>
                  <a:lnTo>
                    <a:pt x="6552" y="8744"/>
                  </a:lnTo>
                  <a:lnTo>
                    <a:pt x="6649" y="8769"/>
                  </a:lnTo>
                  <a:lnTo>
                    <a:pt x="6747" y="8793"/>
                  </a:lnTo>
                  <a:lnTo>
                    <a:pt x="6844" y="8866"/>
                  </a:lnTo>
                  <a:lnTo>
                    <a:pt x="6941" y="8939"/>
                  </a:lnTo>
                  <a:lnTo>
                    <a:pt x="6941" y="8939"/>
                  </a:lnTo>
                  <a:lnTo>
                    <a:pt x="7014" y="9036"/>
                  </a:lnTo>
                  <a:lnTo>
                    <a:pt x="7063" y="9134"/>
                  </a:lnTo>
                  <a:lnTo>
                    <a:pt x="7112" y="9231"/>
                  </a:lnTo>
                  <a:lnTo>
                    <a:pt x="7112" y="9304"/>
                  </a:lnTo>
                  <a:lnTo>
                    <a:pt x="7112" y="9304"/>
                  </a:lnTo>
                  <a:lnTo>
                    <a:pt x="7112" y="9402"/>
                  </a:lnTo>
                  <a:lnTo>
                    <a:pt x="7063" y="9499"/>
                  </a:lnTo>
                  <a:lnTo>
                    <a:pt x="7014" y="9597"/>
                  </a:lnTo>
                  <a:lnTo>
                    <a:pt x="6941" y="9694"/>
                  </a:lnTo>
                  <a:lnTo>
                    <a:pt x="6941" y="9694"/>
                  </a:lnTo>
                  <a:lnTo>
                    <a:pt x="6868" y="9791"/>
                  </a:lnTo>
                  <a:lnTo>
                    <a:pt x="6795" y="9889"/>
                  </a:lnTo>
                  <a:lnTo>
                    <a:pt x="6747" y="9986"/>
                  </a:lnTo>
                  <a:lnTo>
                    <a:pt x="6747" y="10084"/>
                  </a:lnTo>
                  <a:lnTo>
                    <a:pt x="6747" y="10084"/>
                  </a:lnTo>
                  <a:lnTo>
                    <a:pt x="6722" y="10181"/>
                  </a:lnTo>
                  <a:lnTo>
                    <a:pt x="6625" y="10327"/>
                  </a:lnTo>
                  <a:lnTo>
                    <a:pt x="6503" y="10473"/>
                  </a:lnTo>
                  <a:lnTo>
                    <a:pt x="6357" y="10644"/>
                  </a:lnTo>
                  <a:lnTo>
                    <a:pt x="6357" y="10644"/>
                  </a:lnTo>
                  <a:lnTo>
                    <a:pt x="6211" y="10814"/>
                  </a:lnTo>
                  <a:lnTo>
                    <a:pt x="6089" y="10961"/>
                  </a:lnTo>
                  <a:lnTo>
                    <a:pt x="6016" y="11107"/>
                  </a:lnTo>
                  <a:lnTo>
                    <a:pt x="5992" y="11204"/>
                  </a:lnTo>
                  <a:lnTo>
                    <a:pt x="5992" y="11204"/>
                  </a:lnTo>
                  <a:lnTo>
                    <a:pt x="5943" y="11326"/>
                  </a:lnTo>
                  <a:lnTo>
                    <a:pt x="5870" y="11472"/>
                  </a:lnTo>
                  <a:lnTo>
                    <a:pt x="5748" y="11618"/>
                  </a:lnTo>
                  <a:lnTo>
                    <a:pt x="5602" y="11789"/>
                  </a:lnTo>
                  <a:lnTo>
                    <a:pt x="5602" y="11789"/>
                  </a:lnTo>
                  <a:lnTo>
                    <a:pt x="5456" y="11935"/>
                  </a:lnTo>
                  <a:lnTo>
                    <a:pt x="5334" y="12105"/>
                  </a:lnTo>
                  <a:lnTo>
                    <a:pt x="5261" y="12251"/>
                  </a:lnTo>
                  <a:lnTo>
                    <a:pt x="5212" y="12349"/>
                  </a:lnTo>
                  <a:lnTo>
                    <a:pt x="5212" y="12349"/>
                  </a:lnTo>
                  <a:lnTo>
                    <a:pt x="5188" y="12446"/>
                  </a:lnTo>
                  <a:lnTo>
                    <a:pt x="5139" y="12568"/>
                  </a:lnTo>
                  <a:lnTo>
                    <a:pt x="5042" y="12714"/>
                  </a:lnTo>
                  <a:lnTo>
                    <a:pt x="4944" y="12836"/>
                  </a:lnTo>
                  <a:lnTo>
                    <a:pt x="4944" y="12836"/>
                  </a:lnTo>
                  <a:lnTo>
                    <a:pt x="4822" y="12958"/>
                  </a:lnTo>
                  <a:lnTo>
                    <a:pt x="4725" y="13079"/>
                  </a:lnTo>
                  <a:lnTo>
                    <a:pt x="4676" y="13201"/>
                  </a:lnTo>
                  <a:lnTo>
                    <a:pt x="4652" y="13299"/>
                  </a:lnTo>
                  <a:lnTo>
                    <a:pt x="4652" y="13299"/>
                  </a:lnTo>
                  <a:lnTo>
                    <a:pt x="4676" y="13469"/>
                  </a:lnTo>
                  <a:lnTo>
                    <a:pt x="4701" y="13542"/>
                  </a:lnTo>
                  <a:lnTo>
                    <a:pt x="4749" y="13591"/>
                  </a:lnTo>
                  <a:lnTo>
                    <a:pt x="4749" y="13591"/>
                  </a:lnTo>
                  <a:lnTo>
                    <a:pt x="4774" y="13640"/>
                  </a:lnTo>
                  <a:lnTo>
                    <a:pt x="4822" y="13713"/>
                  </a:lnTo>
                  <a:lnTo>
                    <a:pt x="4847" y="13883"/>
                  </a:lnTo>
                  <a:lnTo>
                    <a:pt x="4847" y="13883"/>
                  </a:lnTo>
                  <a:lnTo>
                    <a:pt x="4822" y="13956"/>
                  </a:lnTo>
                  <a:lnTo>
                    <a:pt x="4774" y="14005"/>
                  </a:lnTo>
                  <a:lnTo>
                    <a:pt x="4725" y="14054"/>
                  </a:lnTo>
                  <a:lnTo>
                    <a:pt x="4652" y="14054"/>
                  </a:lnTo>
                  <a:lnTo>
                    <a:pt x="4652" y="14054"/>
                  </a:lnTo>
                  <a:lnTo>
                    <a:pt x="4555" y="14054"/>
                  </a:lnTo>
                  <a:lnTo>
                    <a:pt x="4457" y="14005"/>
                  </a:lnTo>
                  <a:lnTo>
                    <a:pt x="4360" y="13956"/>
                  </a:lnTo>
                  <a:lnTo>
                    <a:pt x="4262" y="13883"/>
                  </a:lnTo>
                  <a:lnTo>
                    <a:pt x="4262" y="13883"/>
                  </a:lnTo>
                  <a:lnTo>
                    <a:pt x="4189" y="13761"/>
                  </a:lnTo>
                  <a:lnTo>
                    <a:pt x="4141" y="13615"/>
                  </a:lnTo>
                  <a:lnTo>
                    <a:pt x="4092" y="13469"/>
                  </a:lnTo>
                  <a:lnTo>
                    <a:pt x="4092" y="13299"/>
                  </a:lnTo>
                  <a:lnTo>
                    <a:pt x="4092" y="13299"/>
                  </a:lnTo>
                  <a:lnTo>
                    <a:pt x="4067" y="13152"/>
                  </a:lnTo>
                  <a:lnTo>
                    <a:pt x="4019" y="12982"/>
                  </a:lnTo>
                  <a:lnTo>
                    <a:pt x="3970" y="12836"/>
                  </a:lnTo>
                  <a:lnTo>
                    <a:pt x="3897" y="12738"/>
                  </a:lnTo>
                  <a:lnTo>
                    <a:pt x="3897" y="12738"/>
                  </a:lnTo>
                  <a:lnTo>
                    <a:pt x="3848" y="12690"/>
                  </a:lnTo>
                  <a:lnTo>
                    <a:pt x="3824" y="12592"/>
                  </a:lnTo>
                  <a:lnTo>
                    <a:pt x="3751" y="12349"/>
                  </a:lnTo>
                  <a:lnTo>
                    <a:pt x="3726" y="12056"/>
                  </a:lnTo>
                  <a:lnTo>
                    <a:pt x="3702" y="11716"/>
                  </a:lnTo>
                  <a:lnTo>
                    <a:pt x="3702" y="11472"/>
                  </a:lnTo>
                  <a:lnTo>
                    <a:pt x="3702" y="11472"/>
                  </a:lnTo>
                  <a:lnTo>
                    <a:pt x="3702" y="11301"/>
                  </a:lnTo>
                  <a:lnTo>
                    <a:pt x="3653" y="11107"/>
                  </a:lnTo>
                  <a:lnTo>
                    <a:pt x="3629" y="10936"/>
                  </a:lnTo>
                  <a:lnTo>
                    <a:pt x="3556" y="10741"/>
                  </a:lnTo>
                  <a:lnTo>
                    <a:pt x="3483" y="10571"/>
                  </a:lnTo>
                  <a:lnTo>
                    <a:pt x="3410" y="10425"/>
                  </a:lnTo>
                  <a:lnTo>
                    <a:pt x="3312" y="10279"/>
                  </a:lnTo>
                  <a:lnTo>
                    <a:pt x="3239" y="10181"/>
                  </a:lnTo>
                  <a:lnTo>
                    <a:pt x="3239" y="10181"/>
                  </a:lnTo>
                  <a:lnTo>
                    <a:pt x="3045" y="9962"/>
                  </a:lnTo>
                  <a:lnTo>
                    <a:pt x="2898" y="9767"/>
                  </a:lnTo>
                  <a:lnTo>
                    <a:pt x="2801" y="9621"/>
                  </a:lnTo>
                  <a:lnTo>
                    <a:pt x="2752" y="9499"/>
                  </a:lnTo>
                  <a:lnTo>
                    <a:pt x="2752" y="9499"/>
                  </a:lnTo>
                  <a:lnTo>
                    <a:pt x="2728" y="9353"/>
                  </a:lnTo>
                  <a:lnTo>
                    <a:pt x="2704" y="9280"/>
                  </a:lnTo>
                  <a:lnTo>
                    <a:pt x="2655" y="9231"/>
                  </a:lnTo>
                  <a:lnTo>
                    <a:pt x="2655" y="9231"/>
                  </a:lnTo>
                  <a:lnTo>
                    <a:pt x="2631" y="9158"/>
                  </a:lnTo>
                  <a:lnTo>
                    <a:pt x="2582" y="9036"/>
                  </a:lnTo>
                  <a:lnTo>
                    <a:pt x="2582" y="8890"/>
                  </a:lnTo>
                  <a:lnTo>
                    <a:pt x="2557" y="8744"/>
                  </a:lnTo>
                  <a:lnTo>
                    <a:pt x="2557" y="8744"/>
                  </a:lnTo>
                  <a:lnTo>
                    <a:pt x="2582" y="8598"/>
                  </a:lnTo>
                  <a:lnTo>
                    <a:pt x="2582" y="8452"/>
                  </a:lnTo>
                  <a:lnTo>
                    <a:pt x="2631" y="8330"/>
                  </a:lnTo>
                  <a:lnTo>
                    <a:pt x="2655" y="8281"/>
                  </a:lnTo>
                  <a:lnTo>
                    <a:pt x="2655" y="8281"/>
                  </a:lnTo>
                  <a:lnTo>
                    <a:pt x="2704" y="8208"/>
                  </a:lnTo>
                  <a:lnTo>
                    <a:pt x="2728" y="8160"/>
                  </a:lnTo>
                  <a:lnTo>
                    <a:pt x="2752" y="7989"/>
                  </a:lnTo>
                  <a:lnTo>
                    <a:pt x="2752" y="7989"/>
                  </a:lnTo>
                  <a:lnTo>
                    <a:pt x="2728" y="7819"/>
                  </a:lnTo>
                  <a:lnTo>
                    <a:pt x="2704" y="7746"/>
                  </a:lnTo>
                  <a:lnTo>
                    <a:pt x="2655" y="7697"/>
                  </a:lnTo>
                  <a:lnTo>
                    <a:pt x="2655" y="7697"/>
                  </a:lnTo>
                  <a:lnTo>
                    <a:pt x="2606" y="7673"/>
                  </a:lnTo>
                  <a:lnTo>
                    <a:pt x="2533" y="7624"/>
                  </a:lnTo>
                  <a:lnTo>
                    <a:pt x="2363" y="7600"/>
                  </a:lnTo>
                  <a:lnTo>
                    <a:pt x="2363" y="7600"/>
                  </a:lnTo>
                  <a:lnTo>
                    <a:pt x="2265" y="7575"/>
                  </a:lnTo>
                  <a:lnTo>
                    <a:pt x="2119" y="7502"/>
                  </a:lnTo>
                  <a:lnTo>
                    <a:pt x="1973" y="7380"/>
                  </a:lnTo>
                  <a:lnTo>
                    <a:pt x="1802" y="7234"/>
                  </a:lnTo>
                  <a:lnTo>
                    <a:pt x="1802" y="7234"/>
                  </a:lnTo>
                  <a:lnTo>
                    <a:pt x="1632" y="7088"/>
                  </a:lnTo>
                  <a:lnTo>
                    <a:pt x="1486" y="6966"/>
                  </a:lnTo>
                  <a:lnTo>
                    <a:pt x="1340" y="6869"/>
                  </a:lnTo>
                  <a:lnTo>
                    <a:pt x="1242" y="6845"/>
                  </a:lnTo>
                  <a:lnTo>
                    <a:pt x="1242" y="6845"/>
                  </a:lnTo>
                  <a:lnTo>
                    <a:pt x="1121" y="6796"/>
                  </a:lnTo>
                  <a:lnTo>
                    <a:pt x="926" y="6674"/>
                  </a:lnTo>
                  <a:lnTo>
                    <a:pt x="706" y="6504"/>
                  </a:lnTo>
                  <a:lnTo>
                    <a:pt x="463" y="6284"/>
                  </a:lnTo>
                  <a:lnTo>
                    <a:pt x="463" y="6284"/>
                  </a:lnTo>
                  <a:lnTo>
                    <a:pt x="171" y="5919"/>
                  </a:lnTo>
                  <a:lnTo>
                    <a:pt x="0" y="5700"/>
                  </a:lnTo>
                  <a:lnTo>
                    <a:pt x="0" y="5700"/>
                  </a:lnTo>
                  <a:lnTo>
                    <a:pt x="0" y="5724"/>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32" name="Google Shape;932;p48"/>
            <p:cNvSpPr/>
            <p:nvPr/>
          </p:nvSpPr>
          <p:spPr>
            <a:xfrm>
              <a:off x="6128575" y="3695900"/>
              <a:ext cx="86475" cy="47525"/>
            </a:xfrm>
            <a:custGeom>
              <a:avLst/>
              <a:gdLst/>
              <a:ahLst/>
              <a:cxnLst/>
              <a:rect l="l" t="t" r="r" b="b"/>
              <a:pathLst>
                <a:path w="3459" h="1901" fill="none" extrusionOk="0">
                  <a:moveTo>
                    <a:pt x="2022" y="1340"/>
                  </a:moveTo>
                  <a:lnTo>
                    <a:pt x="2022" y="1340"/>
                  </a:lnTo>
                  <a:lnTo>
                    <a:pt x="1924" y="1413"/>
                  </a:lnTo>
                  <a:lnTo>
                    <a:pt x="1827" y="1486"/>
                  </a:lnTo>
                  <a:lnTo>
                    <a:pt x="1729" y="1511"/>
                  </a:lnTo>
                  <a:lnTo>
                    <a:pt x="1632" y="1535"/>
                  </a:lnTo>
                  <a:lnTo>
                    <a:pt x="1632" y="1535"/>
                  </a:lnTo>
                  <a:lnTo>
                    <a:pt x="1559" y="1535"/>
                  </a:lnTo>
                  <a:lnTo>
                    <a:pt x="1461" y="1584"/>
                  </a:lnTo>
                  <a:lnTo>
                    <a:pt x="1340" y="1657"/>
                  </a:lnTo>
                  <a:lnTo>
                    <a:pt x="1267" y="1730"/>
                  </a:lnTo>
                  <a:lnTo>
                    <a:pt x="1267" y="1730"/>
                  </a:lnTo>
                  <a:lnTo>
                    <a:pt x="1169" y="1803"/>
                  </a:lnTo>
                  <a:lnTo>
                    <a:pt x="1072" y="1852"/>
                  </a:lnTo>
                  <a:lnTo>
                    <a:pt x="974" y="1900"/>
                  </a:lnTo>
                  <a:lnTo>
                    <a:pt x="877" y="1900"/>
                  </a:lnTo>
                  <a:lnTo>
                    <a:pt x="877" y="1900"/>
                  </a:lnTo>
                  <a:lnTo>
                    <a:pt x="779" y="1900"/>
                  </a:lnTo>
                  <a:lnTo>
                    <a:pt x="682" y="1852"/>
                  </a:lnTo>
                  <a:lnTo>
                    <a:pt x="585" y="1803"/>
                  </a:lnTo>
                  <a:lnTo>
                    <a:pt x="512" y="1730"/>
                  </a:lnTo>
                  <a:lnTo>
                    <a:pt x="512" y="1730"/>
                  </a:lnTo>
                  <a:lnTo>
                    <a:pt x="438" y="1633"/>
                  </a:lnTo>
                  <a:lnTo>
                    <a:pt x="414" y="1535"/>
                  </a:lnTo>
                  <a:lnTo>
                    <a:pt x="438" y="1438"/>
                  </a:lnTo>
                  <a:lnTo>
                    <a:pt x="512" y="1340"/>
                  </a:lnTo>
                  <a:lnTo>
                    <a:pt x="512" y="1340"/>
                  </a:lnTo>
                  <a:lnTo>
                    <a:pt x="585" y="1243"/>
                  </a:lnTo>
                  <a:lnTo>
                    <a:pt x="633" y="1145"/>
                  </a:lnTo>
                  <a:lnTo>
                    <a:pt x="682" y="1048"/>
                  </a:lnTo>
                  <a:lnTo>
                    <a:pt x="682" y="951"/>
                  </a:lnTo>
                  <a:lnTo>
                    <a:pt x="682" y="951"/>
                  </a:lnTo>
                  <a:lnTo>
                    <a:pt x="658" y="804"/>
                  </a:lnTo>
                  <a:lnTo>
                    <a:pt x="633" y="731"/>
                  </a:lnTo>
                  <a:lnTo>
                    <a:pt x="585" y="683"/>
                  </a:lnTo>
                  <a:lnTo>
                    <a:pt x="585" y="683"/>
                  </a:lnTo>
                  <a:lnTo>
                    <a:pt x="536" y="634"/>
                  </a:lnTo>
                  <a:lnTo>
                    <a:pt x="463" y="610"/>
                  </a:lnTo>
                  <a:lnTo>
                    <a:pt x="317" y="585"/>
                  </a:lnTo>
                  <a:lnTo>
                    <a:pt x="317" y="585"/>
                  </a:lnTo>
                  <a:lnTo>
                    <a:pt x="146" y="561"/>
                  </a:lnTo>
                  <a:lnTo>
                    <a:pt x="73" y="512"/>
                  </a:lnTo>
                  <a:lnTo>
                    <a:pt x="24" y="488"/>
                  </a:lnTo>
                  <a:lnTo>
                    <a:pt x="24" y="488"/>
                  </a:lnTo>
                  <a:lnTo>
                    <a:pt x="0" y="439"/>
                  </a:lnTo>
                  <a:lnTo>
                    <a:pt x="24" y="366"/>
                  </a:lnTo>
                  <a:lnTo>
                    <a:pt x="49" y="293"/>
                  </a:lnTo>
                  <a:lnTo>
                    <a:pt x="122" y="196"/>
                  </a:lnTo>
                  <a:lnTo>
                    <a:pt x="122" y="196"/>
                  </a:lnTo>
                  <a:lnTo>
                    <a:pt x="171" y="171"/>
                  </a:lnTo>
                  <a:lnTo>
                    <a:pt x="268" y="123"/>
                  </a:lnTo>
                  <a:lnTo>
                    <a:pt x="512" y="74"/>
                  </a:lnTo>
                  <a:lnTo>
                    <a:pt x="804" y="25"/>
                  </a:lnTo>
                  <a:lnTo>
                    <a:pt x="1145" y="1"/>
                  </a:lnTo>
                  <a:lnTo>
                    <a:pt x="2509" y="1"/>
                  </a:lnTo>
                  <a:lnTo>
                    <a:pt x="2509" y="1"/>
                  </a:lnTo>
                  <a:lnTo>
                    <a:pt x="2850" y="25"/>
                  </a:lnTo>
                  <a:lnTo>
                    <a:pt x="3142" y="49"/>
                  </a:lnTo>
                  <a:lnTo>
                    <a:pt x="3337" y="74"/>
                  </a:lnTo>
                  <a:lnTo>
                    <a:pt x="3434" y="98"/>
                  </a:lnTo>
                  <a:lnTo>
                    <a:pt x="3434" y="98"/>
                  </a:lnTo>
                  <a:lnTo>
                    <a:pt x="3458" y="123"/>
                  </a:lnTo>
                  <a:lnTo>
                    <a:pt x="3434" y="171"/>
                  </a:lnTo>
                  <a:lnTo>
                    <a:pt x="3361" y="317"/>
                  </a:lnTo>
                  <a:lnTo>
                    <a:pt x="3239" y="488"/>
                  </a:lnTo>
                  <a:lnTo>
                    <a:pt x="3069" y="683"/>
                  </a:lnTo>
                  <a:lnTo>
                    <a:pt x="3069" y="683"/>
                  </a:lnTo>
                  <a:lnTo>
                    <a:pt x="2874" y="853"/>
                  </a:lnTo>
                  <a:lnTo>
                    <a:pt x="2679" y="999"/>
                  </a:lnTo>
                  <a:lnTo>
                    <a:pt x="2509" y="1121"/>
                  </a:lnTo>
                  <a:lnTo>
                    <a:pt x="2411" y="1145"/>
                  </a:lnTo>
                  <a:lnTo>
                    <a:pt x="2411" y="1145"/>
                  </a:lnTo>
                  <a:lnTo>
                    <a:pt x="2314" y="1170"/>
                  </a:lnTo>
                  <a:lnTo>
                    <a:pt x="2216" y="1194"/>
                  </a:lnTo>
                  <a:lnTo>
                    <a:pt x="2119" y="1267"/>
                  </a:lnTo>
                  <a:lnTo>
                    <a:pt x="2022" y="1340"/>
                  </a:lnTo>
                  <a:lnTo>
                    <a:pt x="2022" y="134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33" name="Google Shape;933;p48"/>
            <p:cNvSpPr/>
            <p:nvPr/>
          </p:nvSpPr>
          <p:spPr>
            <a:xfrm>
              <a:off x="6357500" y="3940075"/>
              <a:ext cx="18900" cy="34725"/>
            </a:xfrm>
            <a:custGeom>
              <a:avLst/>
              <a:gdLst/>
              <a:ahLst/>
              <a:cxnLst/>
              <a:rect l="l" t="t" r="r" b="b"/>
              <a:pathLst>
                <a:path w="756" h="1389" fill="none" extrusionOk="0">
                  <a:moveTo>
                    <a:pt x="585" y="682"/>
                  </a:moveTo>
                  <a:lnTo>
                    <a:pt x="585" y="682"/>
                  </a:lnTo>
                  <a:lnTo>
                    <a:pt x="512" y="779"/>
                  </a:lnTo>
                  <a:lnTo>
                    <a:pt x="439" y="877"/>
                  </a:lnTo>
                  <a:lnTo>
                    <a:pt x="390" y="974"/>
                  </a:lnTo>
                  <a:lnTo>
                    <a:pt x="390" y="1072"/>
                  </a:lnTo>
                  <a:lnTo>
                    <a:pt x="390" y="1072"/>
                  </a:lnTo>
                  <a:lnTo>
                    <a:pt x="366" y="1218"/>
                  </a:lnTo>
                  <a:lnTo>
                    <a:pt x="317" y="1291"/>
                  </a:lnTo>
                  <a:lnTo>
                    <a:pt x="293" y="1364"/>
                  </a:lnTo>
                  <a:lnTo>
                    <a:pt x="293" y="1364"/>
                  </a:lnTo>
                  <a:lnTo>
                    <a:pt x="244" y="1388"/>
                  </a:lnTo>
                  <a:lnTo>
                    <a:pt x="195" y="1388"/>
                  </a:lnTo>
                  <a:lnTo>
                    <a:pt x="147" y="1388"/>
                  </a:lnTo>
                  <a:lnTo>
                    <a:pt x="98" y="1364"/>
                  </a:lnTo>
                  <a:lnTo>
                    <a:pt x="98" y="1364"/>
                  </a:lnTo>
                  <a:lnTo>
                    <a:pt x="74" y="1291"/>
                  </a:lnTo>
                  <a:lnTo>
                    <a:pt x="25" y="1169"/>
                  </a:lnTo>
                  <a:lnTo>
                    <a:pt x="25" y="1023"/>
                  </a:lnTo>
                  <a:lnTo>
                    <a:pt x="1" y="877"/>
                  </a:lnTo>
                  <a:lnTo>
                    <a:pt x="1" y="877"/>
                  </a:lnTo>
                  <a:lnTo>
                    <a:pt x="25" y="706"/>
                  </a:lnTo>
                  <a:lnTo>
                    <a:pt x="98" y="536"/>
                  </a:lnTo>
                  <a:lnTo>
                    <a:pt x="171" y="365"/>
                  </a:lnTo>
                  <a:lnTo>
                    <a:pt x="293" y="219"/>
                  </a:lnTo>
                  <a:lnTo>
                    <a:pt x="293" y="219"/>
                  </a:lnTo>
                  <a:lnTo>
                    <a:pt x="415" y="122"/>
                  </a:lnTo>
                  <a:lnTo>
                    <a:pt x="512" y="49"/>
                  </a:lnTo>
                  <a:lnTo>
                    <a:pt x="609" y="0"/>
                  </a:lnTo>
                  <a:lnTo>
                    <a:pt x="682" y="24"/>
                  </a:lnTo>
                  <a:lnTo>
                    <a:pt x="682" y="24"/>
                  </a:lnTo>
                  <a:lnTo>
                    <a:pt x="707" y="73"/>
                  </a:lnTo>
                  <a:lnTo>
                    <a:pt x="731" y="146"/>
                  </a:lnTo>
                  <a:lnTo>
                    <a:pt x="756" y="317"/>
                  </a:lnTo>
                  <a:lnTo>
                    <a:pt x="756" y="317"/>
                  </a:lnTo>
                  <a:lnTo>
                    <a:pt x="756" y="390"/>
                  </a:lnTo>
                  <a:lnTo>
                    <a:pt x="707" y="487"/>
                  </a:lnTo>
                  <a:lnTo>
                    <a:pt x="658" y="609"/>
                  </a:lnTo>
                  <a:lnTo>
                    <a:pt x="585" y="682"/>
                  </a:lnTo>
                  <a:lnTo>
                    <a:pt x="585" y="682"/>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34" name="Google Shape;934;p48"/>
            <p:cNvSpPr/>
            <p:nvPr/>
          </p:nvSpPr>
          <p:spPr>
            <a:xfrm>
              <a:off x="6202850" y="3720875"/>
              <a:ext cx="204000" cy="278875"/>
            </a:xfrm>
            <a:custGeom>
              <a:avLst/>
              <a:gdLst/>
              <a:ahLst/>
              <a:cxnLst/>
              <a:rect l="l" t="t" r="r" b="b"/>
              <a:pathLst>
                <a:path w="8160" h="11155" fill="none" extrusionOk="0">
                  <a:moveTo>
                    <a:pt x="8159" y="4774"/>
                  </a:moveTo>
                  <a:lnTo>
                    <a:pt x="8159" y="4774"/>
                  </a:lnTo>
                  <a:lnTo>
                    <a:pt x="7599" y="4701"/>
                  </a:lnTo>
                  <a:lnTo>
                    <a:pt x="7283" y="4652"/>
                  </a:lnTo>
                  <a:lnTo>
                    <a:pt x="7136" y="4603"/>
                  </a:lnTo>
                  <a:lnTo>
                    <a:pt x="7136" y="4603"/>
                  </a:lnTo>
                  <a:lnTo>
                    <a:pt x="7088" y="4579"/>
                  </a:lnTo>
                  <a:lnTo>
                    <a:pt x="7015" y="4555"/>
                  </a:lnTo>
                  <a:lnTo>
                    <a:pt x="6844" y="4530"/>
                  </a:lnTo>
                  <a:lnTo>
                    <a:pt x="6844" y="4530"/>
                  </a:lnTo>
                  <a:lnTo>
                    <a:pt x="6747" y="4506"/>
                  </a:lnTo>
                  <a:lnTo>
                    <a:pt x="6649" y="4457"/>
                  </a:lnTo>
                  <a:lnTo>
                    <a:pt x="6552" y="4409"/>
                  </a:lnTo>
                  <a:lnTo>
                    <a:pt x="6454" y="4336"/>
                  </a:lnTo>
                  <a:lnTo>
                    <a:pt x="6454" y="4336"/>
                  </a:lnTo>
                  <a:lnTo>
                    <a:pt x="6381" y="4262"/>
                  </a:lnTo>
                  <a:lnTo>
                    <a:pt x="6308" y="4214"/>
                  </a:lnTo>
                  <a:lnTo>
                    <a:pt x="6235" y="4214"/>
                  </a:lnTo>
                  <a:lnTo>
                    <a:pt x="6187" y="4238"/>
                  </a:lnTo>
                  <a:lnTo>
                    <a:pt x="6187" y="4238"/>
                  </a:lnTo>
                  <a:lnTo>
                    <a:pt x="6162" y="4287"/>
                  </a:lnTo>
                  <a:lnTo>
                    <a:pt x="6162" y="4360"/>
                  </a:lnTo>
                  <a:lnTo>
                    <a:pt x="6211" y="4433"/>
                  </a:lnTo>
                  <a:lnTo>
                    <a:pt x="6284" y="4530"/>
                  </a:lnTo>
                  <a:lnTo>
                    <a:pt x="6284" y="4530"/>
                  </a:lnTo>
                  <a:lnTo>
                    <a:pt x="6357" y="4603"/>
                  </a:lnTo>
                  <a:lnTo>
                    <a:pt x="6454" y="4652"/>
                  </a:lnTo>
                  <a:lnTo>
                    <a:pt x="6576" y="4701"/>
                  </a:lnTo>
                  <a:lnTo>
                    <a:pt x="6649" y="4701"/>
                  </a:lnTo>
                  <a:lnTo>
                    <a:pt x="6649" y="4701"/>
                  </a:lnTo>
                  <a:lnTo>
                    <a:pt x="6747" y="4725"/>
                  </a:lnTo>
                  <a:lnTo>
                    <a:pt x="6844" y="4774"/>
                  </a:lnTo>
                  <a:lnTo>
                    <a:pt x="6942" y="4823"/>
                  </a:lnTo>
                  <a:lnTo>
                    <a:pt x="7039" y="4896"/>
                  </a:lnTo>
                  <a:lnTo>
                    <a:pt x="7039" y="4896"/>
                  </a:lnTo>
                  <a:lnTo>
                    <a:pt x="7063" y="4944"/>
                  </a:lnTo>
                  <a:lnTo>
                    <a:pt x="7088" y="4993"/>
                  </a:lnTo>
                  <a:lnTo>
                    <a:pt x="7063" y="5139"/>
                  </a:lnTo>
                  <a:lnTo>
                    <a:pt x="6966" y="5310"/>
                  </a:lnTo>
                  <a:lnTo>
                    <a:pt x="6844" y="5480"/>
                  </a:lnTo>
                  <a:lnTo>
                    <a:pt x="6844" y="5480"/>
                  </a:lnTo>
                  <a:lnTo>
                    <a:pt x="6674" y="5626"/>
                  </a:lnTo>
                  <a:lnTo>
                    <a:pt x="6528" y="5748"/>
                  </a:lnTo>
                  <a:lnTo>
                    <a:pt x="6381" y="5821"/>
                  </a:lnTo>
                  <a:lnTo>
                    <a:pt x="6284" y="5846"/>
                  </a:lnTo>
                  <a:lnTo>
                    <a:pt x="6284" y="5846"/>
                  </a:lnTo>
                  <a:lnTo>
                    <a:pt x="6113" y="5870"/>
                  </a:lnTo>
                  <a:lnTo>
                    <a:pt x="6040" y="5894"/>
                  </a:lnTo>
                  <a:lnTo>
                    <a:pt x="5992" y="5943"/>
                  </a:lnTo>
                  <a:lnTo>
                    <a:pt x="5992" y="5943"/>
                  </a:lnTo>
                  <a:lnTo>
                    <a:pt x="5943" y="5967"/>
                  </a:lnTo>
                  <a:lnTo>
                    <a:pt x="5894" y="5992"/>
                  </a:lnTo>
                  <a:lnTo>
                    <a:pt x="5846" y="5967"/>
                  </a:lnTo>
                  <a:lnTo>
                    <a:pt x="5797" y="5943"/>
                  </a:lnTo>
                  <a:lnTo>
                    <a:pt x="5797" y="5943"/>
                  </a:lnTo>
                  <a:lnTo>
                    <a:pt x="5773" y="5894"/>
                  </a:lnTo>
                  <a:lnTo>
                    <a:pt x="5724" y="5821"/>
                  </a:lnTo>
                  <a:lnTo>
                    <a:pt x="5699" y="5651"/>
                  </a:lnTo>
                  <a:lnTo>
                    <a:pt x="5699" y="5651"/>
                  </a:lnTo>
                  <a:lnTo>
                    <a:pt x="5675" y="5553"/>
                  </a:lnTo>
                  <a:lnTo>
                    <a:pt x="5602" y="5407"/>
                  </a:lnTo>
                  <a:lnTo>
                    <a:pt x="5480" y="5261"/>
                  </a:lnTo>
                  <a:lnTo>
                    <a:pt x="5334" y="5091"/>
                  </a:lnTo>
                  <a:lnTo>
                    <a:pt x="5334" y="5091"/>
                  </a:lnTo>
                  <a:lnTo>
                    <a:pt x="5188" y="4920"/>
                  </a:lnTo>
                  <a:lnTo>
                    <a:pt x="5066" y="4774"/>
                  </a:lnTo>
                  <a:lnTo>
                    <a:pt x="4969" y="4628"/>
                  </a:lnTo>
                  <a:lnTo>
                    <a:pt x="4944" y="4530"/>
                  </a:lnTo>
                  <a:lnTo>
                    <a:pt x="4944" y="4530"/>
                  </a:lnTo>
                  <a:lnTo>
                    <a:pt x="4944" y="4457"/>
                  </a:lnTo>
                  <a:lnTo>
                    <a:pt x="4920" y="4409"/>
                  </a:lnTo>
                  <a:lnTo>
                    <a:pt x="4896" y="4409"/>
                  </a:lnTo>
                  <a:lnTo>
                    <a:pt x="4847" y="4433"/>
                  </a:lnTo>
                  <a:lnTo>
                    <a:pt x="4847" y="4433"/>
                  </a:lnTo>
                  <a:lnTo>
                    <a:pt x="4823" y="4482"/>
                  </a:lnTo>
                  <a:lnTo>
                    <a:pt x="4774" y="4555"/>
                  </a:lnTo>
                  <a:lnTo>
                    <a:pt x="4750" y="4701"/>
                  </a:lnTo>
                  <a:lnTo>
                    <a:pt x="4750" y="4701"/>
                  </a:lnTo>
                  <a:lnTo>
                    <a:pt x="4774" y="4798"/>
                  </a:lnTo>
                  <a:lnTo>
                    <a:pt x="4847" y="4920"/>
                  </a:lnTo>
                  <a:lnTo>
                    <a:pt x="4920" y="5066"/>
                  </a:lnTo>
                  <a:lnTo>
                    <a:pt x="5042" y="5188"/>
                  </a:lnTo>
                  <a:lnTo>
                    <a:pt x="5042" y="5188"/>
                  </a:lnTo>
                  <a:lnTo>
                    <a:pt x="5139" y="5310"/>
                  </a:lnTo>
                  <a:lnTo>
                    <a:pt x="5237" y="5431"/>
                  </a:lnTo>
                  <a:lnTo>
                    <a:pt x="5310" y="5553"/>
                  </a:lnTo>
                  <a:lnTo>
                    <a:pt x="5334" y="5651"/>
                  </a:lnTo>
                  <a:lnTo>
                    <a:pt x="5334" y="5651"/>
                  </a:lnTo>
                  <a:lnTo>
                    <a:pt x="5334" y="5748"/>
                  </a:lnTo>
                  <a:lnTo>
                    <a:pt x="5383" y="5846"/>
                  </a:lnTo>
                  <a:lnTo>
                    <a:pt x="5432" y="5943"/>
                  </a:lnTo>
                  <a:lnTo>
                    <a:pt x="5505" y="6040"/>
                  </a:lnTo>
                  <a:lnTo>
                    <a:pt x="5505" y="6040"/>
                  </a:lnTo>
                  <a:lnTo>
                    <a:pt x="5626" y="6113"/>
                  </a:lnTo>
                  <a:lnTo>
                    <a:pt x="5773" y="6162"/>
                  </a:lnTo>
                  <a:lnTo>
                    <a:pt x="5919" y="6211"/>
                  </a:lnTo>
                  <a:lnTo>
                    <a:pt x="6089" y="6235"/>
                  </a:lnTo>
                  <a:lnTo>
                    <a:pt x="6089" y="6235"/>
                  </a:lnTo>
                  <a:lnTo>
                    <a:pt x="6235" y="6235"/>
                  </a:lnTo>
                  <a:lnTo>
                    <a:pt x="6357" y="6284"/>
                  </a:lnTo>
                  <a:lnTo>
                    <a:pt x="6430" y="6333"/>
                  </a:lnTo>
                  <a:lnTo>
                    <a:pt x="6454" y="6381"/>
                  </a:lnTo>
                  <a:lnTo>
                    <a:pt x="6454" y="6430"/>
                  </a:lnTo>
                  <a:lnTo>
                    <a:pt x="6454" y="6430"/>
                  </a:lnTo>
                  <a:lnTo>
                    <a:pt x="6430" y="6527"/>
                  </a:lnTo>
                  <a:lnTo>
                    <a:pt x="6308" y="6722"/>
                  </a:lnTo>
                  <a:lnTo>
                    <a:pt x="6113" y="6941"/>
                  </a:lnTo>
                  <a:lnTo>
                    <a:pt x="5894" y="7185"/>
                  </a:lnTo>
                  <a:lnTo>
                    <a:pt x="5894" y="7185"/>
                  </a:lnTo>
                  <a:lnTo>
                    <a:pt x="5675" y="7429"/>
                  </a:lnTo>
                  <a:lnTo>
                    <a:pt x="5505" y="7696"/>
                  </a:lnTo>
                  <a:lnTo>
                    <a:pt x="5358" y="7940"/>
                  </a:lnTo>
                  <a:lnTo>
                    <a:pt x="5334" y="8037"/>
                  </a:lnTo>
                  <a:lnTo>
                    <a:pt x="5334" y="8135"/>
                  </a:lnTo>
                  <a:lnTo>
                    <a:pt x="5334" y="8135"/>
                  </a:lnTo>
                  <a:lnTo>
                    <a:pt x="5334" y="8281"/>
                  </a:lnTo>
                  <a:lnTo>
                    <a:pt x="5358" y="8427"/>
                  </a:lnTo>
                  <a:lnTo>
                    <a:pt x="5383" y="8525"/>
                  </a:lnTo>
                  <a:lnTo>
                    <a:pt x="5432" y="8598"/>
                  </a:lnTo>
                  <a:lnTo>
                    <a:pt x="5432" y="8598"/>
                  </a:lnTo>
                  <a:lnTo>
                    <a:pt x="5456" y="8646"/>
                  </a:lnTo>
                  <a:lnTo>
                    <a:pt x="5480" y="8719"/>
                  </a:lnTo>
                  <a:lnTo>
                    <a:pt x="5505" y="8890"/>
                  </a:lnTo>
                  <a:lnTo>
                    <a:pt x="5505" y="8890"/>
                  </a:lnTo>
                  <a:lnTo>
                    <a:pt x="5480" y="8987"/>
                  </a:lnTo>
                  <a:lnTo>
                    <a:pt x="5383" y="9158"/>
                  </a:lnTo>
                  <a:lnTo>
                    <a:pt x="5237" y="9353"/>
                  </a:lnTo>
                  <a:lnTo>
                    <a:pt x="5042" y="9547"/>
                  </a:lnTo>
                  <a:lnTo>
                    <a:pt x="5042" y="9547"/>
                  </a:lnTo>
                  <a:lnTo>
                    <a:pt x="4847" y="9742"/>
                  </a:lnTo>
                  <a:lnTo>
                    <a:pt x="4701" y="9937"/>
                  </a:lnTo>
                  <a:lnTo>
                    <a:pt x="4603" y="10108"/>
                  </a:lnTo>
                  <a:lnTo>
                    <a:pt x="4555" y="10205"/>
                  </a:lnTo>
                  <a:lnTo>
                    <a:pt x="4555" y="10205"/>
                  </a:lnTo>
                  <a:lnTo>
                    <a:pt x="4530" y="10327"/>
                  </a:lnTo>
                  <a:lnTo>
                    <a:pt x="4457" y="10473"/>
                  </a:lnTo>
                  <a:lnTo>
                    <a:pt x="4336" y="10619"/>
                  </a:lnTo>
                  <a:lnTo>
                    <a:pt x="4189" y="10790"/>
                  </a:lnTo>
                  <a:lnTo>
                    <a:pt x="4189" y="10790"/>
                  </a:lnTo>
                  <a:lnTo>
                    <a:pt x="4019" y="10936"/>
                  </a:lnTo>
                  <a:lnTo>
                    <a:pt x="3873" y="11057"/>
                  </a:lnTo>
                  <a:lnTo>
                    <a:pt x="3727" y="11131"/>
                  </a:lnTo>
                  <a:lnTo>
                    <a:pt x="3605" y="11155"/>
                  </a:lnTo>
                  <a:lnTo>
                    <a:pt x="3605" y="11155"/>
                  </a:lnTo>
                  <a:lnTo>
                    <a:pt x="3532" y="11155"/>
                  </a:lnTo>
                  <a:lnTo>
                    <a:pt x="3434" y="11106"/>
                  </a:lnTo>
                  <a:lnTo>
                    <a:pt x="3337" y="11057"/>
                  </a:lnTo>
                  <a:lnTo>
                    <a:pt x="3240" y="10984"/>
                  </a:lnTo>
                  <a:lnTo>
                    <a:pt x="3240" y="10984"/>
                  </a:lnTo>
                  <a:lnTo>
                    <a:pt x="3167" y="10887"/>
                  </a:lnTo>
                  <a:lnTo>
                    <a:pt x="3093" y="10790"/>
                  </a:lnTo>
                  <a:lnTo>
                    <a:pt x="3069" y="10692"/>
                  </a:lnTo>
                  <a:lnTo>
                    <a:pt x="3045" y="10595"/>
                  </a:lnTo>
                  <a:lnTo>
                    <a:pt x="3045" y="10595"/>
                  </a:lnTo>
                  <a:lnTo>
                    <a:pt x="3020" y="10424"/>
                  </a:lnTo>
                  <a:lnTo>
                    <a:pt x="2996" y="10351"/>
                  </a:lnTo>
                  <a:lnTo>
                    <a:pt x="2947" y="10302"/>
                  </a:lnTo>
                  <a:lnTo>
                    <a:pt x="2947" y="10302"/>
                  </a:lnTo>
                  <a:lnTo>
                    <a:pt x="2923" y="10254"/>
                  </a:lnTo>
                  <a:lnTo>
                    <a:pt x="2874" y="10181"/>
                  </a:lnTo>
                  <a:lnTo>
                    <a:pt x="2850" y="10035"/>
                  </a:lnTo>
                  <a:lnTo>
                    <a:pt x="2850" y="10035"/>
                  </a:lnTo>
                  <a:lnTo>
                    <a:pt x="2826" y="9864"/>
                  </a:lnTo>
                  <a:lnTo>
                    <a:pt x="2801" y="9791"/>
                  </a:lnTo>
                  <a:lnTo>
                    <a:pt x="2752" y="9742"/>
                  </a:lnTo>
                  <a:lnTo>
                    <a:pt x="2752" y="9742"/>
                  </a:lnTo>
                  <a:lnTo>
                    <a:pt x="2728" y="9669"/>
                  </a:lnTo>
                  <a:lnTo>
                    <a:pt x="2704" y="9572"/>
                  </a:lnTo>
                  <a:lnTo>
                    <a:pt x="2679" y="9426"/>
                  </a:lnTo>
                  <a:lnTo>
                    <a:pt x="2655" y="9255"/>
                  </a:lnTo>
                  <a:lnTo>
                    <a:pt x="2655" y="9255"/>
                  </a:lnTo>
                  <a:lnTo>
                    <a:pt x="2679" y="9109"/>
                  </a:lnTo>
                  <a:lnTo>
                    <a:pt x="2704" y="8963"/>
                  </a:lnTo>
                  <a:lnTo>
                    <a:pt x="2728" y="8866"/>
                  </a:lnTo>
                  <a:lnTo>
                    <a:pt x="2752" y="8792"/>
                  </a:lnTo>
                  <a:lnTo>
                    <a:pt x="2752" y="8792"/>
                  </a:lnTo>
                  <a:lnTo>
                    <a:pt x="2801" y="8744"/>
                  </a:lnTo>
                  <a:lnTo>
                    <a:pt x="2826" y="8671"/>
                  </a:lnTo>
                  <a:lnTo>
                    <a:pt x="2850" y="8500"/>
                  </a:lnTo>
                  <a:lnTo>
                    <a:pt x="2850" y="8500"/>
                  </a:lnTo>
                  <a:lnTo>
                    <a:pt x="2826" y="8403"/>
                  </a:lnTo>
                  <a:lnTo>
                    <a:pt x="2777" y="8281"/>
                  </a:lnTo>
                  <a:lnTo>
                    <a:pt x="2679" y="8159"/>
                  </a:lnTo>
                  <a:lnTo>
                    <a:pt x="2582" y="8037"/>
                  </a:lnTo>
                  <a:lnTo>
                    <a:pt x="2582" y="8037"/>
                  </a:lnTo>
                  <a:lnTo>
                    <a:pt x="2460" y="7891"/>
                  </a:lnTo>
                  <a:lnTo>
                    <a:pt x="2363" y="7721"/>
                  </a:lnTo>
                  <a:lnTo>
                    <a:pt x="2314" y="7526"/>
                  </a:lnTo>
                  <a:lnTo>
                    <a:pt x="2290" y="7356"/>
                  </a:lnTo>
                  <a:lnTo>
                    <a:pt x="2290" y="7356"/>
                  </a:lnTo>
                  <a:lnTo>
                    <a:pt x="2290" y="7209"/>
                  </a:lnTo>
                  <a:lnTo>
                    <a:pt x="2265" y="7063"/>
                  </a:lnTo>
                  <a:lnTo>
                    <a:pt x="2217" y="6966"/>
                  </a:lnTo>
                  <a:lnTo>
                    <a:pt x="2192" y="6893"/>
                  </a:lnTo>
                  <a:lnTo>
                    <a:pt x="2192" y="6893"/>
                  </a:lnTo>
                  <a:lnTo>
                    <a:pt x="2144" y="6844"/>
                  </a:lnTo>
                  <a:lnTo>
                    <a:pt x="2071" y="6820"/>
                  </a:lnTo>
                  <a:lnTo>
                    <a:pt x="1900" y="6795"/>
                  </a:lnTo>
                  <a:lnTo>
                    <a:pt x="1900" y="6795"/>
                  </a:lnTo>
                  <a:lnTo>
                    <a:pt x="1754" y="6820"/>
                  </a:lnTo>
                  <a:lnTo>
                    <a:pt x="1681" y="6844"/>
                  </a:lnTo>
                  <a:lnTo>
                    <a:pt x="1632" y="6893"/>
                  </a:lnTo>
                  <a:lnTo>
                    <a:pt x="1632" y="6893"/>
                  </a:lnTo>
                  <a:lnTo>
                    <a:pt x="1559" y="6941"/>
                  </a:lnTo>
                  <a:lnTo>
                    <a:pt x="1437" y="6966"/>
                  </a:lnTo>
                  <a:lnTo>
                    <a:pt x="1291" y="6990"/>
                  </a:lnTo>
                  <a:lnTo>
                    <a:pt x="1145" y="6990"/>
                  </a:lnTo>
                  <a:lnTo>
                    <a:pt x="1145" y="6990"/>
                  </a:lnTo>
                  <a:lnTo>
                    <a:pt x="975" y="6966"/>
                  </a:lnTo>
                  <a:lnTo>
                    <a:pt x="780" y="6868"/>
                  </a:lnTo>
                  <a:lnTo>
                    <a:pt x="561" y="6747"/>
                  </a:lnTo>
                  <a:lnTo>
                    <a:pt x="390" y="6601"/>
                  </a:lnTo>
                  <a:lnTo>
                    <a:pt x="390" y="6601"/>
                  </a:lnTo>
                  <a:lnTo>
                    <a:pt x="317" y="6527"/>
                  </a:lnTo>
                  <a:lnTo>
                    <a:pt x="244" y="6406"/>
                  </a:lnTo>
                  <a:lnTo>
                    <a:pt x="122" y="6113"/>
                  </a:lnTo>
                  <a:lnTo>
                    <a:pt x="49" y="5797"/>
                  </a:lnTo>
                  <a:lnTo>
                    <a:pt x="0" y="5480"/>
                  </a:lnTo>
                  <a:lnTo>
                    <a:pt x="0" y="5480"/>
                  </a:lnTo>
                  <a:lnTo>
                    <a:pt x="25" y="5310"/>
                  </a:lnTo>
                  <a:lnTo>
                    <a:pt x="49" y="5139"/>
                  </a:lnTo>
                  <a:lnTo>
                    <a:pt x="147" y="4798"/>
                  </a:lnTo>
                  <a:lnTo>
                    <a:pt x="220" y="4628"/>
                  </a:lnTo>
                  <a:lnTo>
                    <a:pt x="293" y="4482"/>
                  </a:lnTo>
                  <a:lnTo>
                    <a:pt x="390" y="4336"/>
                  </a:lnTo>
                  <a:lnTo>
                    <a:pt x="487" y="4238"/>
                  </a:lnTo>
                  <a:lnTo>
                    <a:pt x="487" y="4238"/>
                  </a:lnTo>
                  <a:lnTo>
                    <a:pt x="682" y="4043"/>
                  </a:lnTo>
                  <a:lnTo>
                    <a:pt x="877" y="3897"/>
                  </a:lnTo>
                  <a:lnTo>
                    <a:pt x="1048" y="3800"/>
                  </a:lnTo>
                  <a:lnTo>
                    <a:pt x="1145" y="3751"/>
                  </a:lnTo>
                  <a:lnTo>
                    <a:pt x="1145" y="3751"/>
                  </a:lnTo>
                  <a:lnTo>
                    <a:pt x="1316" y="3727"/>
                  </a:lnTo>
                  <a:lnTo>
                    <a:pt x="1389" y="3702"/>
                  </a:lnTo>
                  <a:lnTo>
                    <a:pt x="1437" y="3654"/>
                  </a:lnTo>
                  <a:lnTo>
                    <a:pt x="1437" y="3654"/>
                  </a:lnTo>
                  <a:lnTo>
                    <a:pt x="1510" y="3629"/>
                  </a:lnTo>
                  <a:lnTo>
                    <a:pt x="1608" y="3605"/>
                  </a:lnTo>
                  <a:lnTo>
                    <a:pt x="1754" y="3581"/>
                  </a:lnTo>
                  <a:lnTo>
                    <a:pt x="1900" y="3581"/>
                  </a:lnTo>
                  <a:lnTo>
                    <a:pt x="1900" y="3581"/>
                  </a:lnTo>
                  <a:lnTo>
                    <a:pt x="2071" y="3581"/>
                  </a:lnTo>
                  <a:lnTo>
                    <a:pt x="2241" y="3629"/>
                  </a:lnTo>
                  <a:lnTo>
                    <a:pt x="2363" y="3678"/>
                  </a:lnTo>
                  <a:lnTo>
                    <a:pt x="2485" y="3751"/>
                  </a:lnTo>
                  <a:lnTo>
                    <a:pt x="2485" y="3751"/>
                  </a:lnTo>
                  <a:lnTo>
                    <a:pt x="2558" y="3824"/>
                  </a:lnTo>
                  <a:lnTo>
                    <a:pt x="2655" y="3897"/>
                  </a:lnTo>
                  <a:lnTo>
                    <a:pt x="2777" y="3946"/>
                  </a:lnTo>
                  <a:lnTo>
                    <a:pt x="2850" y="3946"/>
                  </a:lnTo>
                  <a:lnTo>
                    <a:pt x="2850" y="3946"/>
                  </a:lnTo>
                  <a:lnTo>
                    <a:pt x="3020" y="3970"/>
                  </a:lnTo>
                  <a:lnTo>
                    <a:pt x="3093" y="4019"/>
                  </a:lnTo>
                  <a:lnTo>
                    <a:pt x="3142" y="4043"/>
                  </a:lnTo>
                  <a:lnTo>
                    <a:pt x="3142" y="4043"/>
                  </a:lnTo>
                  <a:lnTo>
                    <a:pt x="3191" y="4068"/>
                  </a:lnTo>
                  <a:lnTo>
                    <a:pt x="3240" y="4092"/>
                  </a:lnTo>
                  <a:lnTo>
                    <a:pt x="3288" y="4068"/>
                  </a:lnTo>
                  <a:lnTo>
                    <a:pt x="3337" y="4043"/>
                  </a:lnTo>
                  <a:lnTo>
                    <a:pt x="3337" y="4043"/>
                  </a:lnTo>
                  <a:lnTo>
                    <a:pt x="3386" y="4019"/>
                  </a:lnTo>
                  <a:lnTo>
                    <a:pt x="3459" y="3970"/>
                  </a:lnTo>
                  <a:lnTo>
                    <a:pt x="3605" y="3946"/>
                  </a:lnTo>
                  <a:lnTo>
                    <a:pt x="3605" y="3946"/>
                  </a:lnTo>
                  <a:lnTo>
                    <a:pt x="3775" y="3970"/>
                  </a:lnTo>
                  <a:lnTo>
                    <a:pt x="3848" y="4019"/>
                  </a:lnTo>
                  <a:lnTo>
                    <a:pt x="3897" y="4043"/>
                  </a:lnTo>
                  <a:lnTo>
                    <a:pt x="3897" y="4043"/>
                  </a:lnTo>
                  <a:lnTo>
                    <a:pt x="3970" y="4092"/>
                  </a:lnTo>
                  <a:lnTo>
                    <a:pt x="4068" y="4116"/>
                  </a:lnTo>
                  <a:lnTo>
                    <a:pt x="4214" y="4141"/>
                  </a:lnTo>
                  <a:lnTo>
                    <a:pt x="4384" y="4141"/>
                  </a:lnTo>
                  <a:lnTo>
                    <a:pt x="4384" y="4141"/>
                  </a:lnTo>
                  <a:lnTo>
                    <a:pt x="4530" y="4141"/>
                  </a:lnTo>
                  <a:lnTo>
                    <a:pt x="4677" y="4116"/>
                  </a:lnTo>
                  <a:lnTo>
                    <a:pt x="4774" y="4092"/>
                  </a:lnTo>
                  <a:lnTo>
                    <a:pt x="4847" y="4043"/>
                  </a:lnTo>
                  <a:lnTo>
                    <a:pt x="4847" y="4043"/>
                  </a:lnTo>
                  <a:lnTo>
                    <a:pt x="4896" y="3995"/>
                  </a:lnTo>
                  <a:lnTo>
                    <a:pt x="4920" y="3921"/>
                  </a:lnTo>
                  <a:lnTo>
                    <a:pt x="4944" y="3751"/>
                  </a:lnTo>
                  <a:lnTo>
                    <a:pt x="4944" y="3751"/>
                  </a:lnTo>
                  <a:lnTo>
                    <a:pt x="4944" y="3727"/>
                  </a:lnTo>
                  <a:lnTo>
                    <a:pt x="4920" y="3678"/>
                  </a:lnTo>
                  <a:lnTo>
                    <a:pt x="4823" y="3629"/>
                  </a:lnTo>
                  <a:lnTo>
                    <a:pt x="4701" y="3581"/>
                  </a:lnTo>
                  <a:lnTo>
                    <a:pt x="4555" y="3581"/>
                  </a:lnTo>
                  <a:lnTo>
                    <a:pt x="4555" y="3581"/>
                  </a:lnTo>
                  <a:lnTo>
                    <a:pt x="4409" y="3556"/>
                  </a:lnTo>
                  <a:lnTo>
                    <a:pt x="4238" y="3507"/>
                  </a:lnTo>
                  <a:lnTo>
                    <a:pt x="4092" y="3459"/>
                  </a:lnTo>
                  <a:lnTo>
                    <a:pt x="3995" y="3386"/>
                  </a:lnTo>
                  <a:lnTo>
                    <a:pt x="3995" y="3386"/>
                  </a:lnTo>
                  <a:lnTo>
                    <a:pt x="3897" y="3313"/>
                  </a:lnTo>
                  <a:lnTo>
                    <a:pt x="3800" y="3240"/>
                  </a:lnTo>
                  <a:lnTo>
                    <a:pt x="3702" y="3215"/>
                  </a:lnTo>
                  <a:lnTo>
                    <a:pt x="3605" y="3191"/>
                  </a:lnTo>
                  <a:lnTo>
                    <a:pt x="3605" y="3191"/>
                  </a:lnTo>
                  <a:lnTo>
                    <a:pt x="3532" y="3166"/>
                  </a:lnTo>
                  <a:lnTo>
                    <a:pt x="3434" y="3142"/>
                  </a:lnTo>
                  <a:lnTo>
                    <a:pt x="3337" y="3069"/>
                  </a:lnTo>
                  <a:lnTo>
                    <a:pt x="3240" y="2996"/>
                  </a:lnTo>
                  <a:lnTo>
                    <a:pt x="3240" y="2996"/>
                  </a:lnTo>
                  <a:lnTo>
                    <a:pt x="3167" y="2923"/>
                  </a:lnTo>
                  <a:lnTo>
                    <a:pt x="3069" y="2899"/>
                  </a:lnTo>
                  <a:lnTo>
                    <a:pt x="2996" y="2874"/>
                  </a:lnTo>
                  <a:lnTo>
                    <a:pt x="2947" y="2899"/>
                  </a:lnTo>
                  <a:lnTo>
                    <a:pt x="2947" y="2899"/>
                  </a:lnTo>
                  <a:lnTo>
                    <a:pt x="2899" y="2923"/>
                  </a:lnTo>
                  <a:lnTo>
                    <a:pt x="2826" y="2923"/>
                  </a:lnTo>
                  <a:lnTo>
                    <a:pt x="2752" y="2874"/>
                  </a:lnTo>
                  <a:lnTo>
                    <a:pt x="2655" y="2801"/>
                  </a:lnTo>
                  <a:lnTo>
                    <a:pt x="2655" y="2801"/>
                  </a:lnTo>
                  <a:lnTo>
                    <a:pt x="2582" y="2752"/>
                  </a:lnTo>
                  <a:lnTo>
                    <a:pt x="2509" y="2704"/>
                  </a:lnTo>
                  <a:lnTo>
                    <a:pt x="2436" y="2704"/>
                  </a:lnTo>
                  <a:lnTo>
                    <a:pt x="2387" y="2704"/>
                  </a:lnTo>
                  <a:lnTo>
                    <a:pt x="2387" y="2704"/>
                  </a:lnTo>
                  <a:lnTo>
                    <a:pt x="2338" y="2752"/>
                  </a:lnTo>
                  <a:lnTo>
                    <a:pt x="2265" y="2777"/>
                  </a:lnTo>
                  <a:lnTo>
                    <a:pt x="2095" y="2801"/>
                  </a:lnTo>
                  <a:lnTo>
                    <a:pt x="2095" y="2801"/>
                  </a:lnTo>
                  <a:lnTo>
                    <a:pt x="1997" y="2850"/>
                  </a:lnTo>
                  <a:lnTo>
                    <a:pt x="1851" y="2923"/>
                  </a:lnTo>
                  <a:lnTo>
                    <a:pt x="1681" y="3045"/>
                  </a:lnTo>
                  <a:lnTo>
                    <a:pt x="1535" y="3191"/>
                  </a:lnTo>
                  <a:lnTo>
                    <a:pt x="1535" y="3191"/>
                  </a:lnTo>
                  <a:lnTo>
                    <a:pt x="1364" y="3337"/>
                  </a:lnTo>
                  <a:lnTo>
                    <a:pt x="1194" y="3459"/>
                  </a:lnTo>
                  <a:lnTo>
                    <a:pt x="1072" y="3532"/>
                  </a:lnTo>
                  <a:lnTo>
                    <a:pt x="950" y="3581"/>
                  </a:lnTo>
                  <a:lnTo>
                    <a:pt x="950" y="3581"/>
                  </a:lnTo>
                  <a:lnTo>
                    <a:pt x="804" y="3532"/>
                  </a:lnTo>
                  <a:lnTo>
                    <a:pt x="731" y="3507"/>
                  </a:lnTo>
                  <a:lnTo>
                    <a:pt x="682" y="3483"/>
                  </a:lnTo>
                  <a:lnTo>
                    <a:pt x="682" y="3483"/>
                  </a:lnTo>
                  <a:lnTo>
                    <a:pt x="634" y="3434"/>
                  </a:lnTo>
                  <a:lnTo>
                    <a:pt x="609" y="3361"/>
                  </a:lnTo>
                  <a:lnTo>
                    <a:pt x="585" y="3191"/>
                  </a:lnTo>
                  <a:lnTo>
                    <a:pt x="585" y="3191"/>
                  </a:lnTo>
                  <a:lnTo>
                    <a:pt x="609" y="3020"/>
                  </a:lnTo>
                  <a:lnTo>
                    <a:pt x="634" y="2947"/>
                  </a:lnTo>
                  <a:lnTo>
                    <a:pt x="682" y="2899"/>
                  </a:lnTo>
                  <a:lnTo>
                    <a:pt x="682" y="2899"/>
                  </a:lnTo>
                  <a:lnTo>
                    <a:pt x="731" y="2874"/>
                  </a:lnTo>
                  <a:lnTo>
                    <a:pt x="853" y="2850"/>
                  </a:lnTo>
                  <a:lnTo>
                    <a:pt x="999" y="2826"/>
                  </a:lnTo>
                  <a:lnTo>
                    <a:pt x="1145" y="2801"/>
                  </a:lnTo>
                  <a:lnTo>
                    <a:pt x="1145" y="2801"/>
                  </a:lnTo>
                  <a:lnTo>
                    <a:pt x="1291" y="2801"/>
                  </a:lnTo>
                  <a:lnTo>
                    <a:pt x="1413" y="2752"/>
                  </a:lnTo>
                  <a:lnTo>
                    <a:pt x="1486" y="2704"/>
                  </a:lnTo>
                  <a:lnTo>
                    <a:pt x="1510" y="2655"/>
                  </a:lnTo>
                  <a:lnTo>
                    <a:pt x="1535" y="2631"/>
                  </a:lnTo>
                  <a:lnTo>
                    <a:pt x="1535" y="2631"/>
                  </a:lnTo>
                  <a:lnTo>
                    <a:pt x="1486" y="2460"/>
                  </a:lnTo>
                  <a:lnTo>
                    <a:pt x="1462" y="2387"/>
                  </a:lnTo>
                  <a:lnTo>
                    <a:pt x="1437" y="2338"/>
                  </a:lnTo>
                  <a:lnTo>
                    <a:pt x="1437" y="2338"/>
                  </a:lnTo>
                  <a:lnTo>
                    <a:pt x="1389" y="2290"/>
                  </a:lnTo>
                  <a:lnTo>
                    <a:pt x="1389" y="2241"/>
                  </a:lnTo>
                  <a:lnTo>
                    <a:pt x="1389" y="2192"/>
                  </a:lnTo>
                  <a:lnTo>
                    <a:pt x="1437" y="2144"/>
                  </a:lnTo>
                  <a:lnTo>
                    <a:pt x="1437" y="2144"/>
                  </a:lnTo>
                  <a:lnTo>
                    <a:pt x="1486" y="2119"/>
                  </a:lnTo>
                  <a:lnTo>
                    <a:pt x="1559" y="2070"/>
                  </a:lnTo>
                  <a:lnTo>
                    <a:pt x="1705" y="2046"/>
                  </a:lnTo>
                  <a:lnTo>
                    <a:pt x="1705" y="2046"/>
                  </a:lnTo>
                  <a:lnTo>
                    <a:pt x="1803" y="2046"/>
                  </a:lnTo>
                  <a:lnTo>
                    <a:pt x="1900" y="1997"/>
                  </a:lnTo>
                  <a:lnTo>
                    <a:pt x="1997" y="1924"/>
                  </a:lnTo>
                  <a:lnTo>
                    <a:pt x="2095" y="1851"/>
                  </a:lnTo>
                  <a:lnTo>
                    <a:pt x="2095" y="1851"/>
                  </a:lnTo>
                  <a:lnTo>
                    <a:pt x="2168" y="1778"/>
                  </a:lnTo>
                  <a:lnTo>
                    <a:pt x="2241" y="1681"/>
                  </a:lnTo>
                  <a:lnTo>
                    <a:pt x="2265" y="1559"/>
                  </a:lnTo>
                  <a:lnTo>
                    <a:pt x="2290" y="1486"/>
                  </a:lnTo>
                  <a:lnTo>
                    <a:pt x="2290" y="1486"/>
                  </a:lnTo>
                  <a:lnTo>
                    <a:pt x="2265" y="1315"/>
                  </a:lnTo>
                  <a:lnTo>
                    <a:pt x="2217" y="1242"/>
                  </a:lnTo>
                  <a:lnTo>
                    <a:pt x="2192" y="1194"/>
                  </a:lnTo>
                  <a:lnTo>
                    <a:pt x="2192" y="1194"/>
                  </a:lnTo>
                  <a:lnTo>
                    <a:pt x="2192" y="1169"/>
                  </a:lnTo>
                  <a:lnTo>
                    <a:pt x="2192" y="1121"/>
                  </a:lnTo>
                  <a:lnTo>
                    <a:pt x="2265" y="999"/>
                  </a:lnTo>
                  <a:lnTo>
                    <a:pt x="2387" y="828"/>
                  </a:lnTo>
                  <a:lnTo>
                    <a:pt x="2582" y="634"/>
                  </a:lnTo>
                  <a:lnTo>
                    <a:pt x="2582" y="634"/>
                  </a:lnTo>
                  <a:lnTo>
                    <a:pt x="2679" y="536"/>
                  </a:lnTo>
                  <a:lnTo>
                    <a:pt x="2826" y="439"/>
                  </a:lnTo>
                  <a:lnTo>
                    <a:pt x="2972" y="366"/>
                  </a:lnTo>
                  <a:lnTo>
                    <a:pt x="3142" y="293"/>
                  </a:lnTo>
                  <a:lnTo>
                    <a:pt x="3483" y="195"/>
                  </a:lnTo>
                  <a:lnTo>
                    <a:pt x="3654" y="171"/>
                  </a:lnTo>
                  <a:lnTo>
                    <a:pt x="3800" y="146"/>
                  </a:lnTo>
                  <a:lnTo>
                    <a:pt x="3800" y="146"/>
                  </a:lnTo>
                  <a:lnTo>
                    <a:pt x="4116" y="171"/>
                  </a:lnTo>
                  <a:lnTo>
                    <a:pt x="4360" y="171"/>
                  </a:lnTo>
                  <a:lnTo>
                    <a:pt x="4555" y="220"/>
                  </a:lnTo>
                  <a:lnTo>
                    <a:pt x="4652" y="244"/>
                  </a:lnTo>
                  <a:lnTo>
                    <a:pt x="4652" y="244"/>
                  </a:lnTo>
                  <a:lnTo>
                    <a:pt x="4701" y="268"/>
                  </a:lnTo>
                  <a:lnTo>
                    <a:pt x="4750" y="293"/>
                  </a:lnTo>
                  <a:lnTo>
                    <a:pt x="4798" y="268"/>
                  </a:lnTo>
                  <a:lnTo>
                    <a:pt x="4847" y="244"/>
                  </a:lnTo>
                  <a:lnTo>
                    <a:pt x="4847" y="244"/>
                  </a:lnTo>
                  <a:lnTo>
                    <a:pt x="5018" y="195"/>
                  </a:lnTo>
                  <a:lnTo>
                    <a:pt x="5407" y="122"/>
                  </a:lnTo>
                  <a:lnTo>
                    <a:pt x="5821" y="25"/>
                  </a:lnTo>
                  <a:lnTo>
                    <a:pt x="6138"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935" name="Google Shape;935;p48"/>
          <p:cNvGrpSpPr/>
          <p:nvPr/>
        </p:nvGrpSpPr>
        <p:grpSpPr>
          <a:xfrm>
            <a:off x="5512346" y="3279346"/>
            <a:ext cx="342882" cy="342903"/>
            <a:chOff x="6643075" y="3664250"/>
            <a:chExt cx="407950" cy="407975"/>
          </a:xfrm>
        </p:grpSpPr>
        <p:sp>
          <p:nvSpPr>
            <p:cNvPr id="936" name="Google Shape;936;p48"/>
            <p:cNvSpPr/>
            <p:nvPr/>
          </p:nvSpPr>
          <p:spPr>
            <a:xfrm>
              <a:off x="6794075" y="3815250"/>
              <a:ext cx="211300" cy="211300"/>
            </a:xfrm>
            <a:custGeom>
              <a:avLst/>
              <a:gdLst/>
              <a:ahLst/>
              <a:cxnLst/>
              <a:rect l="l" t="t" r="r" b="b"/>
              <a:pathLst>
                <a:path w="8452" h="8452" fill="none" extrusionOk="0">
                  <a:moveTo>
                    <a:pt x="0" y="8135"/>
                  </a:moveTo>
                  <a:lnTo>
                    <a:pt x="0" y="8135"/>
                  </a:lnTo>
                  <a:lnTo>
                    <a:pt x="438" y="8257"/>
                  </a:lnTo>
                  <a:lnTo>
                    <a:pt x="852" y="8354"/>
                  </a:lnTo>
                  <a:lnTo>
                    <a:pt x="1291" y="8403"/>
                  </a:lnTo>
                  <a:lnTo>
                    <a:pt x="1729" y="8452"/>
                  </a:lnTo>
                  <a:lnTo>
                    <a:pt x="2168" y="8452"/>
                  </a:lnTo>
                  <a:lnTo>
                    <a:pt x="2606" y="8427"/>
                  </a:lnTo>
                  <a:lnTo>
                    <a:pt x="3020" y="8378"/>
                  </a:lnTo>
                  <a:lnTo>
                    <a:pt x="3458" y="8281"/>
                  </a:lnTo>
                  <a:lnTo>
                    <a:pt x="3872" y="8184"/>
                  </a:lnTo>
                  <a:lnTo>
                    <a:pt x="4311" y="8037"/>
                  </a:lnTo>
                  <a:lnTo>
                    <a:pt x="4701" y="7867"/>
                  </a:lnTo>
                  <a:lnTo>
                    <a:pt x="5115" y="7672"/>
                  </a:lnTo>
                  <a:lnTo>
                    <a:pt x="5504" y="7429"/>
                  </a:lnTo>
                  <a:lnTo>
                    <a:pt x="5870" y="7185"/>
                  </a:lnTo>
                  <a:lnTo>
                    <a:pt x="6235" y="6893"/>
                  </a:lnTo>
                  <a:lnTo>
                    <a:pt x="6576" y="6576"/>
                  </a:lnTo>
                  <a:lnTo>
                    <a:pt x="6576" y="6576"/>
                  </a:lnTo>
                  <a:lnTo>
                    <a:pt x="6892" y="6235"/>
                  </a:lnTo>
                  <a:lnTo>
                    <a:pt x="7185" y="5870"/>
                  </a:lnTo>
                  <a:lnTo>
                    <a:pt x="7428" y="5505"/>
                  </a:lnTo>
                  <a:lnTo>
                    <a:pt x="7672" y="5115"/>
                  </a:lnTo>
                  <a:lnTo>
                    <a:pt x="7867" y="4701"/>
                  </a:lnTo>
                  <a:lnTo>
                    <a:pt x="8037" y="4311"/>
                  </a:lnTo>
                  <a:lnTo>
                    <a:pt x="8183" y="3873"/>
                  </a:lnTo>
                  <a:lnTo>
                    <a:pt x="8281" y="3459"/>
                  </a:lnTo>
                  <a:lnTo>
                    <a:pt x="8378" y="3020"/>
                  </a:lnTo>
                  <a:lnTo>
                    <a:pt x="8427" y="2606"/>
                  </a:lnTo>
                  <a:lnTo>
                    <a:pt x="8451" y="2168"/>
                  </a:lnTo>
                  <a:lnTo>
                    <a:pt x="8451" y="1730"/>
                  </a:lnTo>
                  <a:lnTo>
                    <a:pt x="8402" y="1291"/>
                  </a:lnTo>
                  <a:lnTo>
                    <a:pt x="8354" y="853"/>
                  </a:lnTo>
                  <a:lnTo>
                    <a:pt x="8256" y="439"/>
                  </a:lnTo>
                  <a:lnTo>
                    <a:pt x="8135"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37" name="Google Shape;937;p48"/>
            <p:cNvSpPr/>
            <p:nvPr/>
          </p:nvSpPr>
          <p:spPr>
            <a:xfrm>
              <a:off x="6643075" y="3664250"/>
              <a:ext cx="407950" cy="407975"/>
            </a:xfrm>
            <a:custGeom>
              <a:avLst/>
              <a:gdLst/>
              <a:ahLst/>
              <a:cxnLst/>
              <a:rect l="l" t="t" r="r" b="b"/>
              <a:pathLst>
                <a:path w="16318" h="16319" fill="none" extrusionOk="0">
                  <a:moveTo>
                    <a:pt x="16074" y="244"/>
                  </a:moveTo>
                  <a:lnTo>
                    <a:pt x="16074" y="244"/>
                  </a:lnTo>
                  <a:lnTo>
                    <a:pt x="15928" y="122"/>
                  </a:lnTo>
                  <a:lnTo>
                    <a:pt x="15758" y="49"/>
                  </a:lnTo>
                  <a:lnTo>
                    <a:pt x="15538" y="0"/>
                  </a:lnTo>
                  <a:lnTo>
                    <a:pt x="15319" y="0"/>
                  </a:lnTo>
                  <a:lnTo>
                    <a:pt x="15051" y="25"/>
                  </a:lnTo>
                  <a:lnTo>
                    <a:pt x="14759" y="73"/>
                  </a:lnTo>
                  <a:lnTo>
                    <a:pt x="14442" y="171"/>
                  </a:lnTo>
                  <a:lnTo>
                    <a:pt x="14102" y="293"/>
                  </a:lnTo>
                  <a:lnTo>
                    <a:pt x="13736" y="439"/>
                  </a:lnTo>
                  <a:lnTo>
                    <a:pt x="13347" y="609"/>
                  </a:lnTo>
                  <a:lnTo>
                    <a:pt x="12957" y="828"/>
                  </a:lnTo>
                  <a:lnTo>
                    <a:pt x="12543" y="1048"/>
                  </a:lnTo>
                  <a:lnTo>
                    <a:pt x="11666" y="1608"/>
                  </a:lnTo>
                  <a:lnTo>
                    <a:pt x="10716" y="2265"/>
                  </a:lnTo>
                  <a:lnTo>
                    <a:pt x="10716" y="2265"/>
                  </a:lnTo>
                  <a:lnTo>
                    <a:pt x="10278" y="2095"/>
                  </a:lnTo>
                  <a:lnTo>
                    <a:pt x="9815" y="1949"/>
                  </a:lnTo>
                  <a:lnTo>
                    <a:pt x="9352" y="1851"/>
                  </a:lnTo>
                  <a:lnTo>
                    <a:pt x="8890" y="1778"/>
                  </a:lnTo>
                  <a:lnTo>
                    <a:pt x="8427" y="1730"/>
                  </a:lnTo>
                  <a:lnTo>
                    <a:pt x="7940" y="1730"/>
                  </a:lnTo>
                  <a:lnTo>
                    <a:pt x="7477" y="1778"/>
                  </a:lnTo>
                  <a:lnTo>
                    <a:pt x="7014" y="1827"/>
                  </a:lnTo>
                  <a:lnTo>
                    <a:pt x="6551" y="1924"/>
                  </a:lnTo>
                  <a:lnTo>
                    <a:pt x="6089" y="2070"/>
                  </a:lnTo>
                  <a:lnTo>
                    <a:pt x="5650" y="2241"/>
                  </a:lnTo>
                  <a:lnTo>
                    <a:pt x="5212" y="2436"/>
                  </a:lnTo>
                  <a:lnTo>
                    <a:pt x="4774" y="2679"/>
                  </a:lnTo>
                  <a:lnTo>
                    <a:pt x="4384" y="2972"/>
                  </a:lnTo>
                  <a:lnTo>
                    <a:pt x="3994" y="3264"/>
                  </a:lnTo>
                  <a:lnTo>
                    <a:pt x="3605" y="3605"/>
                  </a:lnTo>
                  <a:lnTo>
                    <a:pt x="3605" y="3605"/>
                  </a:lnTo>
                  <a:lnTo>
                    <a:pt x="3264" y="3995"/>
                  </a:lnTo>
                  <a:lnTo>
                    <a:pt x="2971" y="4384"/>
                  </a:lnTo>
                  <a:lnTo>
                    <a:pt x="2679" y="4774"/>
                  </a:lnTo>
                  <a:lnTo>
                    <a:pt x="2436" y="5212"/>
                  </a:lnTo>
                  <a:lnTo>
                    <a:pt x="2241" y="5651"/>
                  </a:lnTo>
                  <a:lnTo>
                    <a:pt x="2070" y="6089"/>
                  </a:lnTo>
                  <a:lnTo>
                    <a:pt x="1924" y="6552"/>
                  </a:lnTo>
                  <a:lnTo>
                    <a:pt x="1827" y="7015"/>
                  </a:lnTo>
                  <a:lnTo>
                    <a:pt x="1778" y="7477"/>
                  </a:lnTo>
                  <a:lnTo>
                    <a:pt x="1729" y="7940"/>
                  </a:lnTo>
                  <a:lnTo>
                    <a:pt x="1729" y="8427"/>
                  </a:lnTo>
                  <a:lnTo>
                    <a:pt x="1778" y="8890"/>
                  </a:lnTo>
                  <a:lnTo>
                    <a:pt x="1851" y="9353"/>
                  </a:lnTo>
                  <a:lnTo>
                    <a:pt x="1948" y="9815"/>
                  </a:lnTo>
                  <a:lnTo>
                    <a:pt x="2095" y="10278"/>
                  </a:lnTo>
                  <a:lnTo>
                    <a:pt x="2265" y="10716"/>
                  </a:lnTo>
                  <a:lnTo>
                    <a:pt x="2265" y="10716"/>
                  </a:lnTo>
                  <a:lnTo>
                    <a:pt x="1607" y="11666"/>
                  </a:lnTo>
                  <a:lnTo>
                    <a:pt x="1047" y="12543"/>
                  </a:lnTo>
                  <a:lnTo>
                    <a:pt x="828" y="12957"/>
                  </a:lnTo>
                  <a:lnTo>
                    <a:pt x="609" y="13347"/>
                  </a:lnTo>
                  <a:lnTo>
                    <a:pt x="438" y="13737"/>
                  </a:lnTo>
                  <a:lnTo>
                    <a:pt x="292" y="14102"/>
                  </a:lnTo>
                  <a:lnTo>
                    <a:pt x="170" y="14443"/>
                  </a:lnTo>
                  <a:lnTo>
                    <a:pt x="73" y="14759"/>
                  </a:lnTo>
                  <a:lnTo>
                    <a:pt x="24" y="15052"/>
                  </a:lnTo>
                  <a:lnTo>
                    <a:pt x="0" y="15320"/>
                  </a:lnTo>
                  <a:lnTo>
                    <a:pt x="0" y="15539"/>
                  </a:lnTo>
                  <a:lnTo>
                    <a:pt x="49" y="15758"/>
                  </a:lnTo>
                  <a:lnTo>
                    <a:pt x="122" y="15928"/>
                  </a:lnTo>
                  <a:lnTo>
                    <a:pt x="244" y="16075"/>
                  </a:lnTo>
                  <a:lnTo>
                    <a:pt x="244" y="16075"/>
                  </a:lnTo>
                  <a:lnTo>
                    <a:pt x="341" y="16172"/>
                  </a:lnTo>
                  <a:lnTo>
                    <a:pt x="487" y="16245"/>
                  </a:lnTo>
                  <a:lnTo>
                    <a:pt x="633" y="16294"/>
                  </a:lnTo>
                  <a:lnTo>
                    <a:pt x="804" y="16318"/>
                  </a:lnTo>
                  <a:lnTo>
                    <a:pt x="974" y="16318"/>
                  </a:lnTo>
                  <a:lnTo>
                    <a:pt x="1169" y="16318"/>
                  </a:lnTo>
                  <a:lnTo>
                    <a:pt x="1388" y="16269"/>
                  </a:lnTo>
                  <a:lnTo>
                    <a:pt x="1632" y="16221"/>
                  </a:lnTo>
                  <a:lnTo>
                    <a:pt x="2143" y="16075"/>
                  </a:lnTo>
                  <a:lnTo>
                    <a:pt x="2703" y="15831"/>
                  </a:lnTo>
                  <a:lnTo>
                    <a:pt x="3312" y="15539"/>
                  </a:lnTo>
                  <a:lnTo>
                    <a:pt x="3946" y="15149"/>
                  </a:lnTo>
                  <a:lnTo>
                    <a:pt x="4652" y="14711"/>
                  </a:lnTo>
                  <a:lnTo>
                    <a:pt x="5358" y="14224"/>
                  </a:lnTo>
                  <a:lnTo>
                    <a:pt x="6113" y="13663"/>
                  </a:lnTo>
                  <a:lnTo>
                    <a:pt x="6892" y="13055"/>
                  </a:lnTo>
                  <a:lnTo>
                    <a:pt x="7696" y="12397"/>
                  </a:lnTo>
                  <a:lnTo>
                    <a:pt x="8500" y="11691"/>
                  </a:lnTo>
                  <a:lnTo>
                    <a:pt x="9304" y="10936"/>
                  </a:lnTo>
                  <a:lnTo>
                    <a:pt x="10132" y="10132"/>
                  </a:lnTo>
                  <a:lnTo>
                    <a:pt x="10132" y="10132"/>
                  </a:lnTo>
                  <a:lnTo>
                    <a:pt x="10935" y="9304"/>
                  </a:lnTo>
                  <a:lnTo>
                    <a:pt x="11690" y="8500"/>
                  </a:lnTo>
                  <a:lnTo>
                    <a:pt x="12397" y="7696"/>
                  </a:lnTo>
                  <a:lnTo>
                    <a:pt x="13054" y="6893"/>
                  </a:lnTo>
                  <a:lnTo>
                    <a:pt x="13663" y="6113"/>
                  </a:lnTo>
                  <a:lnTo>
                    <a:pt x="14223" y="5358"/>
                  </a:lnTo>
                  <a:lnTo>
                    <a:pt x="14710" y="4652"/>
                  </a:lnTo>
                  <a:lnTo>
                    <a:pt x="15149" y="3946"/>
                  </a:lnTo>
                  <a:lnTo>
                    <a:pt x="15538" y="3313"/>
                  </a:lnTo>
                  <a:lnTo>
                    <a:pt x="15831" y="2704"/>
                  </a:lnTo>
                  <a:lnTo>
                    <a:pt x="16074" y="2144"/>
                  </a:lnTo>
                  <a:lnTo>
                    <a:pt x="16220" y="1632"/>
                  </a:lnTo>
                  <a:lnTo>
                    <a:pt x="16269" y="1389"/>
                  </a:lnTo>
                  <a:lnTo>
                    <a:pt x="16318" y="1169"/>
                  </a:lnTo>
                  <a:lnTo>
                    <a:pt x="16318" y="975"/>
                  </a:lnTo>
                  <a:lnTo>
                    <a:pt x="16318" y="804"/>
                  </a:lnTo>
                  <a:lnTo>
                    <a:pt x="16293" y="634"/>
                  </a:lnTo>
                  <a:lnTo>
                    <a:pt x="16245" y="487"/>
                  </a:lnTo>
                  <a:lnTo>
                    <a:pt x="16172" y="341"/>
                  </a:lnTo>
                  <a:lnTo>
                    <a:pt x="16074" y="244"/>
                  </a:lnTo>
                  <a:lnTo>
                    <a:pt x="16074" y="244"/>
                  </a:lnTo>
                  <a:close/>
                  <a:moveTo>
                    <a:pt x="1827" y="13810"/>
                  </a:moveTo>
                  <a:lnTo>
                    <a:pt x="1827" y="13810"/>
                  </a:lnTo>
                  <a:lnTo>
                    <a:pt x="1754" y="13737"/>
                  </a:lnTo>
                  <a:lnTo>
                    <a:pt x="1729" y="13639"/>
                  </a:lnTo>
                  <a:lnTo>
                    <a:pt x="1681" y="13542"/>
                  </a:lnTo>
                  <a:lnTo>
                    <a:pt x="1681" y="13444"/>
                  </a:lnTo>
                  <a:lnTo>
                    <a:pt x="1681" y="13176"/>
                  </a:lnTo>
                  <a:lnTo>
                    <a:pt x="1754" y="12884"/>
                  </a:lnTo>
                  <a:lnTo>
                    <a:pt x="1875" y="12519"/>
                  </a:lnTo>
                  <a:lnTo>
                    <a:pt x="2046" y="12153"/>
                  </a:lnTo>
                  <a:lnTo>
                    <a:pt x="2265" y="11715"/>
                  </a:lnTo>
                  <a:lnTo>
                    <a:pt x="2533" y="11277"/>
                  </a:lnTo>
                  <a:lnTo>
                    <a:pt x="2533" y="11277"/>
                  </a:lnTo>
                  <a:lnTo>
                    <a:pt x="2752" y="11642"/>
                  </a:lnTo>
                  <a:lnTo>
                    <a:pt x="3020" y="12007"/>
                  </a:lnTo>
                  <a:lnTo>
                    <a:pt x="3288" y="12373"/>
                  </a:lnTo>
                  <a:lnTo>
                    <a:pt x="3605" y="12714"/>
                  </a:lnTo>
                  <a:lnTo>
                    <a:pt x="3605" y="12714"/>
                  </a:lnTo>
                  <a:lnTo>
                    <a:pt x="3897" y="12957"/>
                  </a:lnTo>
                  <a:lnTo>
                    <a:pt x="4165" y="13201"/>
                  </a:lnTo>
                  <a:lnTo>
                    <a:pt x="4165" y="13201"/>
                  </a:lnTo>
                  <a:lnTo>
                    <a:pt x="3751" y="13444"/>
                  </a:lnTo>
                  <a:lnTo>
                    <a:pt x="3361" y="13639"/>
                  </a:lnTo>
                  <a:lnTo>
                    <a:pt x="3020" y="13785"/>
                  </a:lnTo>
                  <a:lnTo>
                    <a:pt x="2679" y="13883"/>
                  </a:lnTo>
                  <a:lnTo>
                    <a:pt x="2411" y="13956"/>
                  </a:lnTo>
                  <a:lnTo>
                    <a:pt x="2168" y="13956"/>
                  </a:lnTo>
                  <a:lnTo>
                    <a:pt x="2070" y="13931"/>
                  </a:lnTo>
                  <a:lnTo>
                    <a:pt x="1973" y="13907"/>
                  </a:lnTo>
                  <a:lnTo>
                    <a:pt x="1900" y="13858"/>
                  </a:lnTo>
                  <a:lnTo>
                    <a:pt x="1827" y="13810"/>
                  </a:lnTo>
                  <a:lnTo>
                    <a:pt x="1827" y="13810"/>
                  </a:lnTo>
                  <a:close/>
                  <a:moveTo>
                    <a:pt x="8159" y="4482"/>
                  </a:moveTo>
                  <a:lnTo>
                    <a:pt x="8159" y="4482"/>
                  </a:lnTo>
                  <a:lnTo>
                    <a:pt x="8037" y="4482"/>
                  </a:lnTo>
                  <a:lnTo>
                    <a:pt x="7940" y="4433"/>
                  </a:lnTo>
                  <a:lnTo>
                    <a:pt x="7842" y="4384"/>
                  </a:lnTo>
                  <a:lnTo>
                    <a:pt x="7745" y="4311"/>
                  </a:lnTo>
                  <a:lnTo>
                    <a:pt x="7672" y="4238"/>
                  </a:lnTo>
                  <a:lnTo>
                    <a:pt x="7623" y="4141"/>
                  </a:lnTo>
                  <a:lnTo>
                    <a:pt x="7574" y="4019"/>
                  </a:lnTo>
                  <a:lnTo>
                    <a:pt x="7574" y="3897"/>
                  </a:lnTo>
                  <a:lnTo>
                    <a:pt x="7574" y="3897"/>
                  </a:lnTo>
                  <a:lnTo>
                    <a:pt x="7574" y="3775"/>
                  </a:lnTo>
                  <a:lnTo>
                    <a:pt x="7623" y="3678"/>
                  </a:lnTo>
                  <a:lnTo>
                    <a:pt x="7672" y="3580"/>
                  </a:lnTo>
                  <a:lnTo>
                    <a:pt x="7745" y="3483"/>
                  </a:lnTo>
                  <a:lnTo>
                    <a:pt x="7842" y="3410"/>
                  </a:lnTo>
                  <a:lnTo>
                    <a:pt x="7940" y="3361"/>
                  </a:lnTo>
                  <a:lnTo>
                    <a:pt x="8037" y="3337"/>
                  </a:lnTo>
                  <a:lnTo>
                    <a:pt x="8159" y="3313"/>
                  </a:lnTo>
                  <a:lnTo>
                    <a:pt x="8159" y="3313"/>
                  </a:lnTo>
                  <a:lnTo>
                    <a:pt x="8281" y="3337"/>
                  </a:lnTo>
                  <a:lnTo>
                    <a:pt x="8378" y="3361"/>
                  </a:lnTo>
                  <a:lnTo>
                    <a:pt x="8476" y="3410"/>
                  </a:lnTo>
                  <a:lnTo>
                    <a:pt x="8573" y="3483"/>
                  </a:lnTo>
                  <a:lnTo>
                    <a:pt x="8646" y="3580"/>
                  </a:lnTo>
                  <a:lnTo>
                    <a:pt x="8695" y="3678"/>
                  </a:lnTo>
                  <a:lnTo>
                    <a:pt x="8743" y="3775"/>
                  </a:lnTo>
                  <a:lnTo>
                    <a:pt x="8743" y="3897"/>
                  </a:lnTo>
                  <a:lnTo>
                    <a:pt x="8743" y="3897"/>
                  </a:lnTo>
                  <a:lnTo>
                    <a:pt x="8743" y="4019"/>
                  </a:lnTo>
                  <a:lnTo>
                    <a:pt x="8695" y="4141"/>
                  </a:lnTo>
                  <a:lnTo>
                    <a:pt x="8646" y="4238"/>
                  </a:lnTo>
                  <a:lnTo>
                    <a:pt x="8573" y="4311"/>
                  </a:lnTo>
                  <a:lnTo>
                    <a:pt x="8476" y="4384"/>
                  </a:lnTo>
                  <a:lnTo>
                    <a:pt x="8378" y="4433"/>
                  </a:lnTo>
                  <a:lnTo>
                    <a:pt x="8281" y="4482"/>
                  </a:lnTo>
                  <a:lnTo>
                    <a:pt x="8159" y="4482"/>
                  </a:lnTo>
                  <a:lnTo>
                    <a:pt x="8159" y="4482"/>
                  </a:lnTo>
                  <a:close/>
                  <a:moveTo>
                    <a:pt x="9133" y="5943"/>
                  </a:moveTo>
                  <a:lnTo>
                    <a:pt x="9133" y="5943"/>
                  </a:lnTo>
                  <a:lnTo>
                    <a:pt x="9036" y="5943"/>
                  </a:lnTo>
                  <a:lnTo>
                    <a:pt x="8963" y="5919"/>
                  </a:lnTo>
                  <a:lnTo>
                    <a:pt x="8841" y="5846"/>
                  </a:lnTo>
                  <a:lnTo>
                    <a:pt x="8768" y="5724"/>
                  </a:lnTo>
                  <a:lnTo>
                    <a:pt x="8743" y="5651"/>
                  </a:lnTo>
                  <a:lnTo>
                    <a:pt x="8743" y="5553"/>
                  </a:lnTo>
                  <a:lnTo>
                    <a:pt x="8743" y="5553"/>
                  </a:lnTo>
                  <a:lnTo>
                    <a:pt x="8743" y="5480"/>
                  </a:lnTo>
                  <a:lnTo>
                    <a:pt x="8768" y="5407"/>
                  </a:lnTo>
                  <a:lnTo>
                    <a:pt x="8841" y="5285"/>
                  </a:lnTo>
                  <a:lnTo>
                    <a:pt x="8963" y="5212"/>
                  </a:lnTo>
                  <a:lnTo>
                    <a:pt x="9036" y="5188"/>
                  </a:lnTo>
                  <a:lnTo>
                    <a:pt x="9133" y="5164"/>
                  </a:lnTo>
                  <a:lnTo>
                    <a:pt x="9133" y="5164"/>
                  </a:lnTo>
                  <a:lnTo>
                    <a:pt x="9206" y="5188"/>
                  </a:lnTo>
                  <a:lnTo>
                    <a:pt x="9279" y="5212"/>
                  </a:lnTo>
                  <a:lnTo>
                    <a:pt x="9401" y="5285"/>
                  </a:lnTo>
                  <a:lnTo>
                    <a:pt x="9474" y="5407"/>
                  </a:lnTo>
                  <a:lnTo>
                    <a:pt x="9498" y="5480"/>
                  </a:lnTo>
                  <a:lnTo>
                    <a:pt x="9523" y="5553"/>
                  </a:lnTo>
                  <a:lnTo>
                    <a:pt x="9523" y="5553"/>
                  </a:lnTo>
                  <a:lnTo>
                    <a:pt x="9498" y="5651"/>
                  </a:lnTo>
                  <a:lnTo>
                    <a:pt x="9474" y="5724"/>
                  </a:lnTo>
                  <a:lnTo>
                    <a:pt x="9401" y="5846"/>
                  </a:lnTo>
                  <a:lnTo>
                    <a:pt x="9279" y="5919"/>
                  </a:lnTo>
                  <a:lnTo>
                    <a:pt x="9206" y="5943"/>
                  </a:lnTo>
                  <a:lnTo>
                    <a:pt x="9133" y="5943"/>
                  </a:lnTo>
                  <a:lnTo>
                    <a:pt x="9133" y="5943"/>
                  </a:lnTo>
                  <a:close/>
                  <a:moveTo>
                    <a:pt x="9986" y="4409"/>
                  </a:moveTo>
                  <a:lnTo>
                    <a:pt x="9986" y="4409"/>
                  </a:lnTo>
                  <a:lnTo>
                    <a:pt x="9888" y="4409"/>
                  </a:lnTo>
                  <a:lnTo>
                    <a:pt x="9815" y="4384"/>
                  </a:lnTo>
                  <a:lnTo>
                    <a:pt x="9693" y="4287"/>
                  </a:lnTo>
                  <a:lnTo>
                    <a:pt x="9620" y="4165"/>
                  </a:lnTo>
                  <a:lnTo>
                    <a:pt x="9596" y="4092"/>
                  </a:lnTo>
                  <a:lnTo>
                    <a:pt x="9596" y="4019"/>
                  </a:lnTo>
                  <a:lnTo>
                    <a:pt x="9596" y="4019"/>
                  </a:lnTo>
                  <a:lnTo>
                    <a:pt x="9596" y="3946"/>
                  </a:lnTo>
                  <a:lnTo>
                    <a:pt x="9620" y="3873"/>
                  </a:lnTo>
                  <a:lnTo>
                    <a:pt x="9693" y="3751"/>
                  </a:lnTo>
                  <a:lnTo>
                    <a:pt x="9815" y="3654"/>
                  </a:lnTo>
                  <a:lnTo>
                    <a:pt x="9888" y="3629"/>
                  </a:lnTo>
                  <a:lnTo>
                    <a:pt x="9986" y="3629"/>
                  </a:lnTo>
                  <a:lnTo>
                    <a:pt x="9986" y="3629"/>
                  </a:lnTo>
                  <a:lnTo>
                    <a:pt x="10059" y="3629"/>
                  </a:lnTo>
                  <a:lnTo>
                    <a:pt x="10132" y="3654"/>
                  </a:lnTo>
                  <a:lnTo>
                    <a:pt x="10253" y="3751"/>
                  </a:lnTo>
                  <a:lnTo>
                    <a:pt x="10327" y="3873"/>
                  </a:lnTo>
                  <a:lnTo>
                    <a:pt x="10351" y="3946"/>
                  </a:lnTo>
                  <a:lnTo>
                    <a:pt x="10375" y="4019"/>
                  </a:lnTo>
                  <a:lnTo>
                    <a:pt x="10375" y="4019"/>
                  </a:lnTo>
                  <a:lnTo>
                    <a:pt x="10351" y="4092"/>
                  </a:lnTo>
                  <a:lnTo>
                    <a:pt x="10327" y="4165"/>
                  </a:lnTo>
                  <a:lnTo>
                    <a:pt x="10253" y="4287"/>
                  </a:lnTo>
                  <a:lnTo>
                    <a:pt x="10132" y="4384"/>
                  </a:lnTo>
                  <a:lnTo>
                    <a:pt x="10059" y="4409"/>
                  </a:lnTo>
                  <a:lnTo>
                    <a:pt x="9986" y="4409"/>
                  </a:lnTo>
                  <a:lnTo>
                    <a:pt x="9986" y="4409"/>
                  </a:lnTo>
                  <a:close/>
                  <a:moveTo>
                    <a:pt x="13200" y="4165"/>
                  </a:moveTo>
                  <a:lnTo>
                    <a:pt x="13200" y="4165"/>
                  </a:lnTo>
                  <a:lnTo>
                    <a:pt x="12957" y="3897"/>
                  </a:lnTo>
                  <a:lnTo>
                    <a:pt x="12713" y="3605"/>
                  </a:lnTo>
                  <a:lnTo>
                    <a:pt x="12713" y="3605"/>
                  </a:lnTo>
                  <a:lnTo>
                    <a:pt x="12372" y="3288"/>
                  </a:lnTo>
                  <a:lnTo>
                    <a:pt x="12007" y="3020"/>
                  </a:lnTo>
                  <a:lnTo>
                    <a:pt x="11642" y="2752"/>
                  </a:lnTo>
                  <a:lnTo>
                    <a:pt x="11276" y="2533"/>
                  </a:lnTo>
                  <a:lnTo>
                    <a:pt x="11276" y="2533"/>
                  </a:lnTo>
                  <a:lnTo>
                    <a:pt x="11715" y="2265"/>
                  </a:lnTo>
                  <a:lnTo>
                    <a:pt x="12153" y="2046"/>
                  </a:lnTo>
                  <a:lnTo>
                    <a:pt x="12518" y="1876"/>
                  </a:lnTo>
                  <a:lnTo>
                    <a:pt x="12884" y="1754"/>
                  </a:lnTo>
                  <a:lnTo>
                    <a:pt x="13176" y="1681"/>
                  </a:lnTo>
                  <a:lnTo>
                    <a:pt x="13444" y="1681"/>
                  </a:lnTo>
                  <a:lnTo>
                    <a:pt x="13541" y="1681"/>
                  </a:lnTo>
                  <a:lnTo>
                    <a:pt x="13639" y="1730"/>
                  </a:lnTo>
                  <a:lnTo>
                    <a:pt x="13736" y="1754"/>
                  </a:lnTo>
                  <a:lnTo>
                    <a:pt x="13809" y="1827"/>
                  </a:lnTo>
                  <a:lnTo>
                    <a:pt x="13809" y="1827"/>
                  </a:lnTo>
                  <a:lnTo>
                    <a:pt x="13858" y="1900"/>
                  </a:lnTo>
                  <a:lnTo>
                    <a:pt x="13907" y="1973"/>
                  </a:lnTo>
                  <a:lnTo>
                    <a:pt x="13931" y="2070"/>
                  </a:lnTo>
                  <a:lnTo>
                    <a:pt x="13955" y="2168"/>
                  </a:lnTo>
                  <a:lnTo>
                    <a:pt x="13955" y="2411"/>
                  </a:lnTo>
                  <a:lnTo>
                    <a:pt x="13882" y="2679"/>
                  </a:lnTo>
                  <a:lnTo>
                    <a:pt x="13785" y="3020"/>
                  </a:lnTo>
                  <a:lnTo>
                    <a:pt x="13639" y="3361"/>
                  </a:lnTo>
                  <a:lnTo>
                    <a:pt x="13444" y="3751"/>
                  </a:lnTo>
                  <a:lnTo>
                    <a:pt x="13200" y="4165"/>
                  </a:lnTo>
                  <a:lnTo>
                    <a:pt x="13200" y="4165"/>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938" name="Google Shape;938;p48"/>
          <p:cNvGrpSpPr/>
          <p:nvPr/>
        </p:nvGrpSpPr>
        <p:grpSpPr>
          <a:xfrm>
            <a:off x="413180" y="3830000"/>
            <a:ext cx="371564" cy="371543"/>
            <a:chOff x="576250" y="4319400"/>
            <a:chExt cx="442075" cy="442050"/>
          </a:xfrm>
        </p:grpSpPr>
        <p:sp>
          <p:nvSpPr>
            <p:cNvPr id="939" name="Google Shape;939;p48"/>
            <p:cNvSpPr/>
            <p:nvPr/>
          </p:nvSpPr>
          <p:spPr>
            <a:xfrm>
              <a:off x="576250" y="4319400"/>
              <a:ext cx="442075" cy="442050"/>
            </a:xfrm>
            <a:custGeom>
              <a:avLst/>
              <a:gdLst/>
              <a:ahLst/>
              <a:cxnLst/>
              <a:rect l="l" t="t" r="r" b="b"/>
              <a:pathLst>
                <a:path w="17683" h="17682" fill="none" extrusionOk="0">
                  <a:moveTo>
                    <a:pt x="11472" y="17292"/>
                  </a:moveTo>
                  <a:lnTo>
                    <a:pt x="11472" y="12153"/>
                  </a:lnTo>
                  <a:lnTo>
                    <a:pt x="16416" y="7209"/>
                  </a:lnTo>
                  <a:lnTo>
                    <a:pt x="16416" y="7209"/>
                  </a:lnTo>
                  <a:lnTo>
                    <a:pt x="16562" y="7063"/>
                  </a:lnTo>
                  <a:lnTo>
                    <a:pt x="16684" y="6868"/>
                  </a:lnTo>
                  <a:lnTo>
                    <a:pt x="16830" y="6674"/>
                  </a:lnTo>
                  <a:lnTo>
                    <a:pt x="16927" y="6479"/>
                  </a:lnTo>
                  <a:lnTo>
                    <a:pt x="17146" y="6040"/>
                  </a:lnTo>
                  <a:lnTo>
                    <a:pt x="17317" y="5553"/>
                  </a:lnTo>
                  <a:lnTo>
                    <a:pt x="17439" y="5042"/>
                  </a:lnTo>
                  <a:lnTo>
                    <a:pt x="17560" y="4506"/>
                  </a:lnTo>
                  <a:lnTo>
                    <a:pt x="17633" y="3970"/>
                  </a:lnTo>
                  <a:lnTo>
                    <a:pt x="17658" y="3434"/>
                  </a:lnTo>
                  <a:lnTo>
                    <a:pt x="17682" y="2898"/>
                  </a:lnTo>
                  <a:lnTo>
                    <a:pt x="17682" y="2411"/>
                  </a:lnTo>
                  <a:lnTo>
                    <a:pt x="17658" y="1949"/>
                  </a:lnTo>
                  <a:lnTo>
                    <a:pt x="17609" y="1510"/>
                  </a:lnTo>
                  <a:lnTo>
                    <a:pt x="17536" y="1145"/>
                  </a:lnTo>
                  <a:lnTo>
                    <a:pt x="17463" y="828"/>
                  </a:lnTo>
                  <a:lnTo>
                    <a:pt x="17366" y="585"/>
                  </a:lnTo>
                  <a:lnTo>
                    <a:pt x="17292" y="487"/>
                  </a:lnTo>
                  <a:lnTo>
                    <a:pt x="17244" y="439"/>
                  </a:lnTo>
                  <a:lnTo>
                    <a:pt x="17244" y="439"/>
                  </a:lnTo>
                  <a:lnTo>
                    <a:pt x="17195" y="390"/>
                  </a:lnTo>
                  <a:lnTo>
                    <a:pt x="17098" y="317"/>
                  </a:lnTo>
                  <a:lnTo>
                    <a:pt x="16854" y="219"/>
                  </a:lnTo>
                  <a:lnTo>
                    <a:pt x="16537" y="146"/>
                  </a:lnTo>
                  <a:lnTo>
                    <a:pt x="16172" y="73"/>
                  </a:lnTo>
                  <a:lnTo>
                    <a:pt x="15734" y="25"/>
                  </a:lnTo>
                  <a:lnTo>
                    <a:pt x="15271" y="0"/>
                  </a:lnTo>
                  <a:lnTo>
                    <a:pt x="14784" y="0"/>
                  </a:lnTo>
                  <a:lnTo>
                    <a:pt x="14248" y="25"/>
                  </a:lnTo>
                  <a:lnTo>
                    <a:pt x="13712" y="49"/>
                  </a:lnTo>
                  <a:lnTo>
                    <a:pt x="13176" y="122"/>
                  </a:lnTo>
                  <a:lnTo>
                    <a:pt x="12641" y="244"/>
                  </a:lnTo>
                  <a:lnTo>
                    <a:pt x="12129" y="366"/>
                  </a:lnTo>
                  <a:lnTo>
                    <a:pt x="11642" y="536"/>
                  </a:lnTo>
                  <a:lnTo>
                    <a:pt x="11204" y="755"/>
                  </a:lnTo>
                  <a:lnTo>
                    <a:pt x="10985" y="853"/>
                  </a:lnTo>
                  <a:lnTo>
                    <a:pt x="10814" y="999"/>
                  </a:lnTo>
                  <a:lnTo>
                    <a:pt x="10619" y="1121"/>
                  </a:lnTo>
                  <a:lnTo>
                    <a:pt x="10473" y="1267"/>
                  </a:lnTo>
                  <a:lnTo>
                    <a:pt x="5529" y="6211"/>
                  </a:lnTo>
                  <a:lnTo>
                    <a:pt x="390" y="6211"/>
                  </a:lnTo>
                  <a:lnTo>
                    <a:pt x="390" y="6211"/>
                  </a:lnTo>
                  <a:lnTo>
                    <a:pt x="244" y="6235"/>
                  </a:lnTo>
                  <a:lnTo>
                    <a:pt x="147" y="6259"/>
                  </a:lnTo>
                  <a:lnTo>
                    <a:pt x="49" y="6308"/>
                  </a:lnTo>
                  <a:lnTo>
                    <a:pt x="0" y="6381"/>
                  </a:lnTo>
                  <a:lnTo>
                    <a:pt x="0" y="6454"/>
                  </a:lnTo>
                  <a:lnTo>
                    <a:pt x="25" y="6552"/>
                  </a:lnTo>
                  <a:lnTo>
                    <a:pt x="74" y="6649"/>
                  </a:lnTo>
                  <a:lnTo>
                    <a:pt x="171" y="6771"/>
                  </a:lnTo>
                  <a:lnTo>
                    <a:pt x="2582" y="9158"/>
                  </a:lnTo>
                  <a:lnTo>
                    <a:pt x="2265" y="9474"/>
                  </a:lnTo>
                  <a:lnTo>
                    <a:pt x="950" y="9718"/>
                  </a:lnTo>
                  <a:lnTo>
                    <a:pt x="950" y="9718"/>
                  </a:lnTo>
                  <a:lnTo>
                    <a:pt x="804" y="9767"/>
                  </a:lnTo>
                  <a:lnTo>
                    <a:pt x="682" y="9815"/>
                  </a:lnTo>
                  <a:lnTo>
                    <a:pt x="609" y="9913"/>
                  </a:lnTo>
                  <a:lnTo>
                    <a:pt x="561" y="9986"/>
                  </a:lnTo>
                  <a:lnTo>
                    <a:pt x="561" y="10083"/>
                  </a:lnTo>
                  <a:lnTo>
                    <a:pt x="585" y="10205"/>
                  </a:lnTo>
                  <a:lnTo>
                    <a:pt x="634" y="10302"/>
                  </a:lnTo>
                  <a:lnTo>
                    <a:pt x="731" y="10424"/>
                  </a:lnTo>
                  <a:lnTo>
                    <a:pt x="7258" y="16951"/>
                  </a:lnTo>
                  <a:lnTo>
                    <a:pt x="7258" y="16951"/>
                  </a:lnTo>
                  <a:lnTo>
                    <a:pt x="7380" y="17049"/>
                  </a:lnTo>
                  <a:lnTo>
                    <a:pt x="7477" y="17097"/>
                  </a:lnTo>
                  <a:lnTo>
                    <a:pt x="7599" y="17122"/>
                  </a:lnTo>
                  <a:lnTo>
                    <a:pt x="7697" y="17122"/>
                  </a:lnTo>
                  <a:lnTo>
                    <a:pt x="7770" y="17073"/>
                  </a:lnTo>
                  <a:lnTo>
                    <a:pt x="7867" y="17000"/>
                  </a:lnTo>
                  <a:lnTo>
                    <a:pt x="7916" y="16878"/>
                  </a:lnTo>
                  <a:lnTo>
                    <a:pt x="7965" y="16732"/>
                  </a:lnTo>
                  <a:lnTo>
                    <a:pt x="8208" y="15417"/>
                  </a:lnTo>
                  <a:lnTo>
                    <a:pt x="8525" y="15100"/>
                  </a:lnTo>
                  <a:lnTo>
                    <a:pt x="10911" y="17511"/>
                  </a:lnTo>
                  <a:lnTo>
                    <a:pt x="10911" y="17511"/>
                  </a:lnTo>
                  <a:lnTo>
                    <a:pt x="11033" y="17609"/>
                  </a:lnTo>
                  <a:lnTo>
                    <a:pt x="11131" y="17658"/>
                  </a:lnTo>
                  <a:lnTo>
                    <a:pt x="11228" y="17682"/>
                  </a:lnTo>
                  <a:lnTo>
                    <a:pt x="11301" y="17682"/>
                  </a:lnTo>
                  <a:lnTo>
                    <a:pt x="11374" y="17633"/>
                  </a:lnTo>
                  <a:lnTo>
                    <a:pt x="11423" y="17536"/>
                  </a:lnTo>
                  <a:lnTo>
                    <a:pt x="11447" y="17438"/>
                  </a:lnTo>
                  <a:lnTo>
                    <a:pt x="11472" y="17292"/>
                  </a:lnTo>
                  <a:lnTo>
                    <a:pt x="11472" y="17292"/>
                  </a:lnTo>
                  <a:close/>
                  <a:moveTo>
                    <a:pt x="6162" y="12202"/>
                  </a:moveTo>
                  <a:lnTo>
                    <a:pt x="6162" y="12202"/>
                  </a:lnTo>
                  <a:lnTo>
                    <a:pt x="6089" y="12275"/>
                  </a:lnTo>
                  <a:lnTo>
                    <a:pt x="6016" y="12324"/>
                  </a:lnTo>
                  <a:lnTo>
                    <a:pt x="5919" y="12348"/>
                  </a:lnTo>
                  <a:lnTo>
                    <a:pt x="5821" y="12348"/>
                  </a:lnTo>
                  <a:lnTo>
                    <a:pt x="5724" y="12348"/>
                  </a:lnTo>
                  <a:lnTo>
                    <a:pt x="5626" y="12324"/>
                  </a:lnTo>
                  <a:lnTo>
                    <a:pt x="5553" y="12275"/>
                  </a:lnTo>
                  <a:lnTo>
                    <a:pt x="5480" y="12202"/>
                  </a:lnTo>
                  <a:lnTo>
                    <a:pt x="5480" y="12202"/>
                  </a:lnTo>
                  <a:lnTo>
                    <a:pt x="5407" y="12129"/>
                  </a:lnTo>
                  <a:lnTo>
                    <a:pt x="5359" y="12056"/>
                  </a:lnTo>
                  <a:lnTo>
                    <a:pt x="5334" y="11959"/>
                  </a:lnTo>
                  <a:lnTo>
                    <a:pt x="5334" y="11861"/>
                  </a:lnTo>
                  <a:lnTo>
                    <a:pt x="5334" y="11764"/>
                  </a:lnTo>
                  <a:lnTo>
                    <a:pt x="5359" y="11666"/>
                  </a:lnTo>
                  <a:lnTo>
                    <a:pt x="5407" y="11593"/>
                  </a:lnTo>
                  <a:lnTo>
                    <a:pt x="5480" y="11520"/>
                  </a:lnTo>
                  <a:lnTo>
                    <a:pt x="8013" y="8987"/>
                  </a:lnTo>
                  <a:lnTo>
                    <a:pt x="8013" y="8987"/>
                  </a:lnTo>
                  <a:lnTo>
                    <a:pt x="8086" y="8939"/>
                  </a:lnTo>
                  <a:lnTo>
                    <a:pt x="8159" y="8890"/>
                  </a:lnTo>
                  <a:lnTo>
                    <a:pt x="8257" y="8865"/>
                  </a:lnTo>
                  <a:lnTo>
                    <a:pt x="8354" y="8841"/>
                  </a:lnTo>
                  <a:lnTo>
                    <a:pt x="8452" y="8865"/>
                  </a:lnTo>
                  <a:lnTo>
                    <a:pt x="8525" y="8890"/>
                  </a:lnTo>
                  <a:lnTo>
                    <a:pt x="8622" y="8939"/>
                  </a:lnTo>
                  <a:lnTo>
                    <a:pt x="8695" y="8987"/>
                  </a:lnTo>
                  <a:lnTo>
                    <a:pt x="8695" y="8987"/>
                  </a:lnTo>
                  <a:lnTo>
                    <a:pt x="8744" y="9060"/>
                  </a:lnTo>
                  <a:lnTo>
                    <a:pt x="8793" y="9158"/>
                  </a:lnTo>
                  <a:lnTo>
                    <a:pt x="8817" y="9231"/>
                  </a:lnTo>
                  <a:lnTo>
                    <a:pt x="8841" y="9328"/>
                  </a:lnTo>
                  <a:lnTo>
                    <a:pt x="8817" y="9426"/>
                  </a:lnTo>
                  <a:lnTo>
                    <a:pt x="8793" y="9523"/>
                  </a:lnTo>
                  <a:lnTo>
                    <a:pt x="8744" y="9596"/>
                  </a:lnTo>
                  <a:lnTo>
                    <a:pt x="8695" y="9669"/>
                  </a:lnTo>
                  <a:lnTo>
                    <a:pt x="6162" y="12202"/>
                  </a:lnTo>
                  <a:close/>
                  <a:moveTo>
                    <a:pt x="13396" y="7307"/>
                  </a:moveTo>
                  <a:lnTo>
                    <a:pt x="13396" y="7307"/>
                  </a:lnTo>
                  <a:lnTo>
                    <a:pt x="13274" y="7404"/>
                  </a:lnTo>
                  <a:lnTo>
                    <a:pt x="13152" y="7477"/>
                  </a:lnTo>
                  <a:lnTo>
                    <a:pt x="13006" y="7526"/>
                  </a:lnTo>
                  <a:lnTo>
                    <a:pt x="12836" y="7550"/>
                  </a:lnTo>
                  <a:lnTo>
                    <a:pt x="12689" y="7526"/>
                  </a:lnTo>
                  <a:lnTo>
                    <a:pt x="12543" y="7477"/>
                  </a:lnTo>
                  <a:lnTo>
                    <a:pt x="12421" y="7404"/>
                  </a:lnTo>
                  <a:lnTo>
                    <a:pt x="12300" y="7307"/>
                  </a:lnTo>
                  <a:lnTo>
                    <a:pt x="10376" y="5383"/>
                  </a:lnTo>
                  <a:lnTo>
                    <a:pt x="10376" y="5383"/>
                  </a:lnTo>
                  <a:lnTo>
                    <a:pt x="10278" y="5261"/>
                  </a:lnTo>
                  <a:lnTo>
                    <a:pt x="10205" y="5139"/>
                  </a:lnTo>
                  <a:lnTo>
                    <a:pt x="10156" y="4993"/>
                  </a:lnTo>
                  <a:lnTo>
                    <a:pt x="10132" y="4847"/>
                  </a:lnTo>
                  <a:lnTo>
                    <a:pt x="10156" y="4676"/>
                  </a:lnTo>
                  <a:lnTo>
                    <a:pt x="10205" y="4530"/>
                  </a:lnTo>
                  <a:lnTo>
                    <a:pt x="10278" y="4408"/>
                  </a:lnTo>
                  <a:lnTo>
                    <a:pt x="10376" y="4287"/>
                  </a:lnTo>
                  <a:lnTo>
                    <a:pt x="10376" y="4287"/>
                  </a:lnTo>
                  <a:lnTo>
                    <a:pt x="11326" y="3313"/>
                  </a:lnTo>
                  <a:lnTo>
                    <a:pt x="11326" y="3313"/>
                  </a:lnTo>
                  <a:lnTo>
                    <a:pt x="11496" y="3166"/>
                  </a:lnTo>
                  <a:lnTo>
                    <a:pt x="11666" y="3045"/>
                  </a:lnTo>
                  <a:lnTo>
                    <a:pt x="11861" y="2947"/>
                  </a:lnTo>
                  <a:lnTo>
                    <a:pt x="12032" y="2850"/>
                  </a:lnTo>
                  <a:lnTo>
                    <a:pt x="12227" y="2777"/>
                  </a:lnTo>
                  <a:lnTo>
                    <a:pt x="12446" y="2728"/>
                  </a:lnTo>
                  <a:lnTo>
                    <a:pt x="12641" y="2704"/>
                  </a:lnTo>
                  <a:lnTo>
                    <a:pt x="12836" y="2704"/>
                  </a:lnTo>
                  <a:lnTo>
                    <a:pt x="13055" y="2704"/>
                  </a:lnTo>
                  <a:lnTo>
                    <a:pt x="13250" y="2728"/>
                  </a:lnTo>
                  <a:lnTo>
                    <a:pt x="13469" y="2777"/>
                  </a:lnTo>
                  <a:lnTo>
                    <a:pt x="13664" y="2850"/>
                  </a:lnTo>
                  <a:lnTo>
                    <a:pt x="13834" y="2947"/>
                  </a:lnTo>
                  <a:lnTo>
                    <a:pt x="14029" y="3045"/>
                  </a:lnTo>
                  <a:lnTo>
                    <a:pt x="14199" y="3166"/>
                  </a:lnTo>
                  <a:lnTo>
                    <a:pt x="14370" y="3313"/>
                  </a:lnTo>
                  <a:lnTo>
                    <a:pt x="14370" y="3313"/>
                  </a:lnTo>
                  <a:lnTo>
                    <a:pt x="14516" y="3483"/>
                  </a:lnTo>
                  <a:lnTo>
                    <a:pt x="14638" y="3653"/>
                  </a:lnTo>
                  <a:lnTo>
                    <a:pt x="14735" y="3848"/>
                  </a:lnTo>
                  <a:lnTo>
                    <a:pt x="14833" y="4019"/>
                  </a:lnTo>
                  <a:lnTo>
                    <a:pt x="14906" y="4214"/>
                  </a:lnTo>
                  <a:lnTo>
                    <a:pt x="14954" y="4433"/>
                  </a:lnTo>
                  <a:lnTo>
                    <a:pt x="14979" y="4628"/>
                  </a:lnTo>
                  <a:lnTo>
                    <a:pt x="14979" y="4847"/>
                  </a:lnTo>
                  <a:lnTo>
                    <a:pt x="14979" y="5042"/>
                  </a:lnTo>
                  <a:lnTo>
                    <a:pt x="14954" y="5237"/>
                  </a:lnTo>
                  <a:lnTo>
                    <a:pt x="14906" y="5456"/>
                  </a:lnTo>
                  <a:lnTo>
                    <a:pt x="14833" y="5651"/>
                  </a:lnTo>
                  <a:lnTo>
                    <a:pt x="14735" y="5821"/>
                  </a:lnTo>
                  <a:lnTo>
                    <a:pt x="14638" y="6016"/>
                  </a:lnTo>
                  <a:lnTo>
                    <a:pt x="14516" y="6186"/>
                  </a:lnTo>
                  <a:lnTo>
                    <a:pt x="14370" y="6357"/>
                  </a:lnTo>
                  <a:lnTo>
                    <a:pt x="14370" y="6357"/>
                  </a:lnTo>
                  <a:lnTo>
                    <a:pt x="13396" y="7307"/>
                  </a:lnTo>
                  <a:lnTo>
                    <a:pt x="13396" y="7307"/>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40" name="Google Shape;940;p48"/>
            <p:cNvSpPr/>
            <p:nvPr/>
          </p:nvSpPr>
          <p:spPr>
            <a:xfrm>
              <a:off x="595725" y="4668875"/>
              <a:ext cx="73100" cy="73100"/>
            </a:xfrm>
            <a:custGeom>
              <a:avLst/>
              <a:gdLst/>
              <a:ahLst/>
              <a:cxnLst/>
              <a:rect l="l" t="t" r="r" b="b"/>
              <a:pathLst>
                <a:path w="2924" h="2924" fill="none" extrusionOk="0">
                  <a:moveTo>
                    <a:pt x="2656" y="269"/>
                  </a:moveTo>
                  <a:lnTo>
                    <a:pt x="2656" y="269"/>
                  </a:lnTo>
                  <a:lnTo>
                    <a:pt x="2509" y="147"/>
                  </a:lnTo>
                  <a:lnTo>
                    <a:pt x="2363" y="74"/>
                  </a:lnTo>
                  <a:lnTo>
                    <a:pt x="2193" y="25"/>
                  </a:lnTo>
                  <a:lnTo>
                    <a:pt x="2022" y="1"/>
                  </a:lnTo>
                  <a:lnTo>
                    <a:pt x="1852" y="25"/>
                  </a:lnTo>
                  <a:lnTo>
                    <a:pt x="1681" y="74"/>
                  </a:lnTo>
                  <a:lnTo>
                    <a:pt x="1511" y="147"/>
                  </a:lnTo>
                  <a:lnTo>
                    <a:pt x="1365" y="269"/>
                  </a:lnTo>
                  <a:lnTo>
                    <a:pt x="1365" y="269"/>
                  </a:lnTo>
                  <a:lnTo>
                    <a:pt x="1219" y="488"/>
                  </a:lnTo>
                  <a:lnTo>
                    <a:pt x="999" y="829"/>
                  </a:lnTo>
                  <a:lnTo>
                    <a:pt x="561" y="1730"/>
                  </a:lnTo>
                  <a:lnTo>
                    <a:pt x="171" y="2558"/>
                  </a:lnTo>
                  <a:lnTo>
                    <a:pt x="1" y="2924"/>
                  </a:lnTo>
                  <a:lnTo>
                    <a:pt x="1" y="2924"/>
                  </a:lnTo>
                  <a:lnTo>
                    <a:pt x="366" y="2753"/>
                  </a:lnTo>
                  <a:lnTo>
                    <a:pt x="1194" y="2363"/>
                  </a:lnTo>
                  <a:lnTo>
                    <a:pt x="2095" y="1925"/>
                  </a:lnTo>
                  <a:lnTo>
                    <a:pt x="2436" y="1706"/>
                  </a:lnTo>
                  <a:lnTo>
                    <a:pt x="2656" y="1560"/>
                  </a:lnTo>
                  <a:lnTo>
                    <a:pt x="2656" y="1560"/>
                  </a:lnTo>
                  <a:lnTo>
                    <a:pt x="2777" y="1414"/>
                  </a:lnTo>
                  <a:lnTo>
                    <a:pt x="2850" y="1243"/>
                  </a:lnTo>
                  <a:lnTo>
                    <a:pt x="2899" y="1073"/>
                  </a:lnTo>
                  <a:lnTo>
                    <a:pt x="2923" y="902"/>
                  </a:lnTo>
                  <a:lnTo>
                    <a:pt x="2899" y="732"/>
                  </a:lnTo>
                  <a:lnTo>
                    <a:pt x="2850" y="561"/>
                  </a:lnTo>
                  <a:lnTo>
                    <a:pt x="2777" y="415"/>
                  </a:lnTo>
                  <a:lnTo>
                    <a:pt x="2656" y="269"/>
                  </a:lnTo>
                  <a:lnTo>
                    <a:pt x="2656" y="269"/>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41" name="Google Shape;941;p48"/>
            <p:cNvSpPr/>
            <p:nvPr/>
          </p:nvSpPr>
          <p:spPr>
            <a:xfrm>
              <a:off x="652350" y="4711500"/>
              <a:ext cx="46925" cy="46925"/>
            </a:xfrm>
            <a:custGeom>
              <a:avLst/>
              <a:gdLst/>
              <a:ahLst/>
              <a:cxnLst/>
              <a:rect l="l" t="t" r="r" b="b"/>
              <a:pathLst>
                <a:path w="1877" h="1877" fill="none" extrusionOk="0">
                  <a:moveTo>
                    <a:pt x="1657" y="244"/>
                  </a:moveTo>
                  <a:lnTo>
                    <a:pt x="1657" y="244"/>
                  </a:lnTo>
                  <a:lnTo>
                    <a:pt x="1535" y="147"/>
                  </a:lnTo>
                  <a:lnTo>
                    <a:pt x="1413" y="74"/>
                  </a:lnTo>
                  <a:lnTo>
                    <a:pt x="1267" y="25"/>
                  </a:lnTo>
                  <a:lnTo>
                    <a:pt x="1121" y="1"/>
                  </a:lnTo>
                  <a:lnTo>
                    <a:pt x="975" y="25"/>
                  </a:lnTo>
                  <a:lnTo>
                    <a:pt x="829" y="74"/>
                  </a:lnTo>
                  <a:lnTo>
                    <a:pt x="707" y="147"/>
                  </a:lnTo>
                  <a:lnTo>
                    <a:pt x="585" y="244"/>
                  </a:lnTo>
                  <a:lnTo>
                    <a:pt x="585" y="244"/>
                  </a:lnTo>
                  <a:lnTo>
                    <a:pt x="464" y="391"/>
                  </a:lnTo>
                  <a:lnTo>
                    <a:pt x="366" y="610"/>
                  </a:lnTo>
                  <a:lnTo>
                    <a:pt x="269" y="878"/>
                  </a:lnTo>
                  <a:lnTo>
                    <a:pt x="171" y="1170"/>
                  </a:lnTo>
                  <a:lnTo>
                    <a:pt x="50" y="1681"/>
                  </a:lnTo>
                  <a:lnTo>
                    <a:pt x="1" y="1876"/>
                  </a:lnTo>
                  <a:lnTo>
                    <a:pt x="1" y="1876"/>
                  </a:lnTo>
                  <a:lnTo>
                    <a:pt x="220" y="1852"/>
                  </a:lnTo>
                  <a:lnTo>
                    <a:pt x="731" y="1706"/>
                  </a:lnTo>
                  <a:lnTo>
                    <a:pt x="999" y="1633"/>
                  </a:lnTo>
                  <a:lnTo>
                    <a:pt x="1267" y="1535"/>
                  </a:lnTo>
                  <a:lnTo>
                    <a:pt x="1511" y="1413"/>
                  </a:lnTo>
                  <a:lnTo>
                    <a:pt x="1657" y="1316"/>
                  </a:lnTo>
                  <a:lnTo>
                    <a:pt x="1657" y="1316"/>
                  </a:lnTo>
                  <a:lnTo>
                    <a:pt x="1754" y="1194"/>
                  </a:lnTo>
                  <a:lnTo>
                    <a:pt x="1827" y="1048"/>
                  </a:lnTo>
                  <a:lnTo>
                    <a:pt x="1876" y="926"/>
                  </a:lnTo>
                  <a:lnTo>
                    <a:pt x="1876" y="780"/>
                  </a:lnTo>
                  <a:lnTo>
                    <a:pt x="1876" y="634"/>
                  </a:lnTo>
                  <a:lnTo>
                    <a:pt x="1827" y="488"/>
                  </a:lnTo>
                  <a:lnTo>
                    <a:pt x="1754" y="366"/>
                  </a:lnTo>
                  <a:lnTo>
                    <a:pt x="1657" y="244"/>
                  </a:lnTo>
                  <a:lnTo>
                    <a:pt x="1657" y="244"/>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42" name="Google Shape;942;p48"/>
            <p:cNvSpPr/>
            <p:nvPr/>
          </p:nvSpPr>
          <p:spPr>
            <a:xfrm>
              <a:off x="579300" y="4638450"/>
              <a:ext cx="46900" cy="46900"/>
            </a:xfrm>
            <a:custGeom>
              <a:avLst/>
              <a:gdLst/>
              <a:ahLst/>
              <a:cxnLst/>
              <a:rect l="l" t="t" r="r" b="b"/>
              <a:pathLst>
                <a:path w="1876" h="1876" fill="none" extrusionOk="0">
                  <a:moveTo>
                    <a:pt x="1632" y="219"/>
                  </a:moveTo>
                  <a:lnTo>
                    <a:pt x="1632" y="219"/>
                  </a:lnTo>
                  <a:lnTo>
                    <a:pt x="1510" y="122"/>
                  </a:lnTo>
                  <a:lnTo>
                    <a:pt x="1388" y="49"/>
                  </a:lnTo>
                  <a:lnTo>
                    <a:pt x="1242" y="0"/>
                  </a:lnTo>
                  <a:lnTo>
                    <a:pt x="1096" y="0"/>
                  </a:lnTo>
                  <a:lnTo>
                    <a:pt x="950" y="0"/>
                  </a:lnTo>
                  <a:lnTo>
                    <a:pt x="828" y="49"/>
                  </a:lnTo>
                  <a:lnTo>
                    <a:pt x="682" y="122"/>
                  </a:lnTo>
                  <a:lnTo>
                    <a:pt x="560" y="219"/>
                  </a:lnTo>
                  <a:lnTo>
                    <a:pt x="560" y="219"/>
                  </a:lnTo>
                  <a:lnTo>
                    <a:pt x="463" y="366"/>
                  </a:lnTo>
                  <a:lnTo>
                    <a:pt x="341" y="609"/>
                  </a:lnTo>
                  <a:lnTo>
                    <a:pt x="244" y="877"/>
                  </a:lnTo>
                  <a:lnTo>
                    <a:pt x="171" y="1145"/>
                  </a:lnTo>
                  <a:lnTo>
                    <a:pt x="25" y="1656"/>
                  </a:lnTo>
                  <a:lnTo>
                    <a:pt x="0" y="1876"/>
                  </a:lnTo>
                  <a:lnTo>
                    <a:pt x="0" y="1876"/>
                  </a:lnTo>
                  <a:lnTo>
                    <a:pt x="195" y="1827"/>
                  </a:lnTo>
                  <a:lnTo>
                    <a:pt x="707" y="1705"/>
                  </a:lnTo>
                  <a:lnTo>
                    <a:pt x="999" y="1608"/>
                  </a:lnTo>
                  <a:lnTo>
                    <a:pt x="1267" y="1510"/>
                  </a:lnTo>
                  <a:lnTo>
                    <a:pt x="1486" y="1413"/>
                  </a:lnTo>
                  <a:lnTo>
                    <a:pt x="1632" y="1291"/>
                  </a:lnTo>
                  <a:lnTo>
                    <a:pt x="1632" y="1291"/>
                  </a:lnTo>
                  <a:lnTo>
                    <a:pt x="1729" y="1169"/>
                  </a:lnTo>
                  <a:lnTo>
                    <a:pt x="1802" y="1048"/>
                  </a:lnTo>
                  <a:lnTo>
                    <a:pt x="1851" y="901"/>
                  </a:lnTo>
                  <a:lnTo>
                    <a:pt x="1876" y="755"/>
                  </a:lnTo>
                  <a:lnTo>
                    <a:pt x="1851" y="609"/>
                  </a:lnTo>
                  <a:lnTo>
                    <a:pt x="1802" y="463"/>
                  </a:lnTo>
                  <a:lnTo>
                    <a:pt x="1729" y="341"/>
                  </a:lnTo>
                  <a:lnTo>
                    <a:pt x="1632" y="219"/>
                  </a:lnTo>
                  <a:lnTo>
                    <a:pt x="1632" y="219"/>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sp>
        <p:nvSpPr>
          <p:cNvPr id="943" name="Google Shape;943;p48"/>
          <p:cNvSpPr/>
          <p:nvPr/>
        </p:nvSpPr>
        <p:spPr>
          <a:xfrm>
            <a:off x="962843" y="3902298"/>
            <a:ext cx="402263" cy="227229"/>
          </a:xfrm>
          <a:custGeom>
            <a:avLst/>
            <a:gdLst/>
            <a:ahLst/>
            <a:cxnLst/>
            <a:rect l="l" t="t" r="r" b="b"/>
            <a:pathLst>
              <a:path w="19144" h="10814" fill="none" extrusionOk="0">
                <a:moveTo>
                  <a:pt x="16124" y="4774"/>
                </a:moveTo>
                <a:lnTo>
                  <a:pt x="15369" y="4774"/>
                </a:lnTo>
                <a:lnTo>
                  <a:pt x="15369" y="4774"/>
                </a:lnTo>
                <a:lnTo>
                  <a:pt x="15393" y="4482"/>
                </a:lnTo>
                <a:lnTo>
                  <a:pt x="15393" y="4482"/>
                </a:lnTo>
                <a:lnTo>
                  <a:pt x="15369" y="4189"/>
                </a:lnTo>
                <a:lnTo>
                  <a:pt x="15344" y="3921"/>
                </a:lnTo>
                <a:lnTo>
                  <a:pt x="15271" y="3654"/>
                </a:lnTo>
                <a:lnTo>
                  <a:pt x="15174" y="3410"/>
                </a:lnTo>
                <a:lnTo>
                  <a:pt x="15052" y="3166"/>
                </a:lnTo>
                <a:lnTo>
                  <a:pt x="14930" y="2947"/>
                </a:lnTo>
                <a:lnTo>
                  <a:pt x="14760" y="2728"/>
                </a:lnTo>
                <a:lnTo>
                  <a:pt x="14589" y="2533"/>
                </a:lnTo>
                <a:lnTo>
                  <a:pt x="14394" y="2363"/>
                </a:lnTo>
                <a:lnTo>
                  <a:pt x="14175" y="2192"/>
                </a:lnTo>
                <a:lnTo>
                  <a:pt x="13956" y="2070"/>
                </a:lnTo>
                <a:lnTo>
                  <a:pt x="13712" y="1949"/>
                </a:lnTo>
                <a:lnTo>
                  <a:pt x="13469" y="1851"/>
                </a:lnTo>
                <a:lnTo>
                  <a:pt x="13201" y="1778"/>
                </a:lnTo>
                <a:lnTo>
                  <a:pt x="12933" y="1754"/>
                </a:lnTo>
                <a:lnTo>
                  <a:pt x="12641" y="1729"/>
                </a:lnTo>
                <a:lnTo>
                  <a:pt x="12641" y="1729"/>
                </a:lnTo>
                <a:lnTo>
                  <a:pt x="12300" y="1754"/>
                </a:lnTo>
                <a:lnTo>
                  <a:pt x="11959" y="1827"/>
                </a:lnTo>
                <a:lnTo>
                  <a:pt x="11618" y="1924"/>
                </a:lnTo>
                <a:lnTo>
                  <a:pt x="11326" y="2070"/>
                </a:lnTo>
                <a:lnTo>
                  <a:pt x="11326" y="2070"/>
                </a:lnTo>
                <a:lnTo>
                  <a:pt x="11155" y="1851"/>
                </a:lnTo>
                <a:lnTo>
                  <a:pt x="10985" y="1632"/>
                </a:lnTo>
                <a:lnTo>
                  <a:pt x="10814" y="1413"/>
                </a:lnTo>
                <a:lnTo>
                  <a:pt x="10619" y="1218"/>
                </a:lnTo>
                <a:lnTo>
                  <a:pt x="10425" y="1048"/>
                </a:lnTo>
                <a:lnTo>
                  <a:pt x="10205" y="877"/>
                </a:lnTo>
                <a:lnTo>
                  <a:pt x="9962" y="707"/>
                </a:lnTo>
                <a:lnTo>
                  <a:pt x="9718" y="560"/>
                </a:lnTo>
                <a:lnTo>
                  <a:pt x="9475" y="439"/>
                </a:lnTo>
                <a:lnTo>
                  <a:pt x="9231" y="317"/>
                </a:lnTo>
                <a:lnTo>
                  <a:pt x="8963" y="219"/>
                </a:lnTo>
                <a:lnTo>
                  <a:pt x="8695" y="146"/>
                </a:lnTo>
                <a:lnTo>
                  <a:pt x="8403" y="73"/>
                </a:lnTo>
                <a:lnTo>
                  <a:pt x="8135" y="25"/>
                </a:lnTo>
                <a:lnTo>
                  <a:pt x="7843" y="0"/>
                </a:lnTo>
                <a:lnTo>
                  <a:pt x="7551" y="0"/>
                </a:lnTo>
                <a:lnTo>
                  <a:pt x="7551" y="0"/>
                </a:lnTo>
                <a:lnTo>
                  <a:pt x="7088" y="25"/>
                </a:lnTo>
                <a:lnTo>
                  <a:pt x="6650" y="98"/>
                </a:lnTo>
                <a:lnTo>
                  <a:pt x="6211" y="195"/>
                </a:lnTo>
                <a:lnTo>
                  <a:pt x="5797" y="341"/>
                </a:lnTo>
                <a:lnTo>
                  <a:pt x="5407" y="536"/>
                </a:lnTo>
                <a:lnTo>
                  <a:pt x="5042" y="755"/>
                </a:lnTo>
                <a:lnTo>
                  <a:pt x="4701" y="1023"/>
                </a:lnTo>
                <a:lnTo>
                  <a:pt x="4385" y="1315"/>
                </a:lnTo>
                <a:lnTo>
                  <a:pt x="4092" y="1632"/>
                </a:lnTo>
                <a:lnTo>
                  <a:pt x="3824" y="1973"/>
                </a:lnTo>
                <a:lnTo>
                  <a:pt x="3605" y="2338"/>
                </a:lnTo>
                <a:lnTo>
                  <a:pt x="3410" y="2728"/>
                </a:lnTo>
                <a:lnTo>
                  <a:pt x="3264" y="3142"/>
                </a:lnTo>
                <a:lnTo>
                  <a:pt x="3142" y="3580"/>
                </a:lnTo>
                <a:lnTo>
                  <a:pt x="3094" y="4019"/>
                </a:lnTo>
                <a:lnTo>
                  <a:pt x="3069" y="4482"/>
                </a:lnTo>
                <a:lnTo>
                  <a:pt x="3069" y="4482"/>
                </a:lnTo>
                <a:lnTo>
                  <a:pt x="3069" y="4774"/>
                </a:lnTo>
                <a:lnTo>
                  <a:pt x="3021" y="4774"/>
                </a:lnTo>
                <a:lnTo>
                  <a:pt x="3021" y="4774"/>
                </a:lnTo>
                <a:lnTo>
                  <a:pt x="2704" y="4774"/>
                </a:lnTo>
                <a:lnTo>
                  <a:pt x="2412" y="4823"/>
                </a:lnTo>
                <a:lnTo>
                  <a:pt x="2120" y="4896"/>
                </a:lnTo>
                <a:lnTo>
                  <a:pt x="1827" y="5017"/>
                </a:lnTo>
                <a:lnTo>
                  <a:pt x="1584" y="5139"/>
                </a:lnTo>
                <a:lnTo>
                  <a:pt x="1316" y="5285"/>
                </a:lnTo>
                <a:lnTo>
                  <a:pt x="1097" y="5456"/>
                </a:lnTo>
                <a:lnTo>
                  <a:pt x="877" y="5651"/>
                </a:lnTo>
                <a:lnTo>
                  <a:pt x="683" y="5870"/>
                </a:lnTo>
                <a:lnTo>
                  <a:pt x="512" y="6113"/>
                </a:lnTo>
                <a:lnTo>
                  <a:pt x="366" y="6357"/>
                </a:lnTo>
                <a:lnTo>
                  <a:pt x="220" y="6625"/>
                </a:lnTo>
                <a:lnTo>
                  <a:pt x="122" y="6893"/>
                </a:lnTo>
                <a:lnTo>
                  <a:pt x="49" y="7185"/>
                </a:lnTo>
                <a:lnTo>
                  <a:pt x="1" y="7477"/>
                </a:lnTo>
                <a:lnTo>
                  <a:pt x="1" y="7794"/>
                </a:lnTo>
                <a:lnTo>
                  <a:pt x="1" y="7794"/>
                </a:lnTo>
                <a:lnTo>
                  <a:pt x="1" y="8110"/>
                </a:lnTo>
                <a:lnTo>
                  <a:pt x="49" y="8403"/>
                </a:lnTo>
                <a:lnTo>
                  <a:pt x="122" y="8695"/>
                </a:lnTo>
                <a:lnTo>
                  <a:pt x="220" y="8963"/>
                </a:lnTo>
                <a:lnTo>
                  <a:pt x="366" y="9231"/>
                </a:lnTo>
                <a:lnTo>
                  <a:pt x="512" y="9474"/>
                </a:lnTo>
                <a:lnTo>
                  <a:pt x="683" y="9718"/>
                </a:lnTo>
                <a:lnTo>
                  <a:pt x="877" y="9937"/>
                </a:lnTo>
                <a:lnTo>
                  <a:pt x="1097" y="10132"/>
                </a:lnTo>
                <a:lnTo>
                  <a:pt x="1316" y="10302"/>
                </a:lnTo>
                <a:lnTo>
                  <a:pt x="1584" y="10449"/>
                </a:lnTo>
                <a:lnTo>
                  <a:pt x="1827" y="10570"/>
                </a:lnTo>
                <a:lnTo>
                  <a:pt x="2120" y="10692"/>
                </a:lnTo>
                <a:lnTo>
                  <a:pt x="2412" y="10765"/>
                </a:lnTo>
                <a:lnTo>
                  <a:pt x="2704" y="10814"/>
                </a:lnTo>
                <a:lnTo>
                  <a:pt x="3021" y="10814"/>
                </a:lnTo>
                <a:lnTo>
                  <a:pt x="16124" y="10814"/>
                </a:lnTo>
                <a:lnTo>
                  <a:pt x="16124" y="10814"/>
                </a:lnTo>
                <a:lnTo>
                  <a:pt x="16440" y="10814"/>
                </a:lnTo>
                <a:lnTo>
                  <a:pt x="16732" y="10765"/>
                </a:lnTo>
                <a:lnTo>
                  <a:pt x="17025" y="10692"/>
                </a:lnTo>
                <a:lnTo>
                  <a:pt x="17317" y="10570"/>
                </a:lnTo>
                <a:lnTo>
                  <a:pt x="17561" y="10449"/>
                </a:lnTo>
                <a:lnTo>
                  <a:pt x="17828" y="10302"/>
                </a:lnTo>
                <a:lnTo>
                  <a:pt x="18048" y="10132"/>
                </a:lnTo>
                <a:lnTo>
                  <a:pt x="18267" y="9937"/>
                </a:lnTo>
                <a:lnTo>
                  <a:pt x="18462" y="9718"/>
                </a:lnTo>
                <a:lnTo>
                  <a:pt x="18632" y="9474"/>
                </a:lnTo>
                <a:lnTo>
                  <a:pt x="18778" y="9231"/>
                </a:lnTo>
                <a:lnTo>
                  <a:pt x="18924" y="8963"/>
                </a:lnTo>
                <a:lnTo>
                  <a:pt x="19022" y="8695"/>
                </a:lnTo>
                <a:lnTo>
                  <a:pt x="19095" y="8403"/>
                </a:lnTo>
                <a:lnTo>
                  <a:pt x="19144" y="8110"/>
                </a:lnTo>
                <a:lnTo>
                  <a:pt x="19144" y="7794"/>
                </a:lnTo>
                <a:lnTo>
                  <a:pt x="19144" y="7794"/>
                </a:lnTo>
                <a:lnTo>
                  <a:pt x="19144" y="7477"/>
                </a:lnTo>
                <a:lnTo>
                  <a:pt x="19095" y="7185"/>
                </a:lnTo>
                <a:lnTo>
                  <a:pt x="19022" y="6893"/>
                </a:lnTo>
                <a:lnTo>
                  <a:pt x="18924" y="6625"/>
                </a:lnTo>
                <a:lnTo>
                  <a:pt x="18778" y="6357"/>
                </a:lnTo>
                <a:lnTo>
                  <a:pt x="18632" y="6113"/>
                </a:lnTo>
                <a:lnTo>
                  <a:pt x="18462" y="5870"/>
                </a:lnTo>
                <a:lnTo>
                  <a:pt x="18267" y="5651"/>
                </a:lnTo>
                <a:lnTo>
                  <a:pt x="18048" y="5456"/>
                </a:lnTo>
                <a:lnTo>
                  <a:pt x="17828" y="5285"/>
                </a:lnTo>
                <a:lnTo>
                  <a:pt x="17561" y="5139"/>
                </a:lnTo>
                <a:lnTo>
                  <a:pt x="17317" y="5017"/>
                </a:lnTo>
                <a:lnTo>
                  <a:pt x="17025" y="4896"/>
                </a:lnTo>
                <a:lnTo>
                  <a:pt x="16732" y="4823"/>
                </a:lnTo>
                <a:lnTo>
                  <a:pt x="16440" y="4774"/>
                </a:lnTo>
                <a:lnTo>
                  <a:pt x="16124" y="4774"/>
                </a:lnTo>
                <a:lnTo>
                  <a:pt x="16124" y="4774"/>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44" name="Google Shape;944;p48"/>
          <p:cNvSpPr/>
          <p:nvPr/>
        </p:nvSpPr>
        <p:spPr>
          <a:xfrm>
            <a:off x="3253566" y="3845478"/>
            <a:ext cx="340844" cy="340865"/>
          </a:xfrm>
          <a:custGeom>
            <a:avLst/>
            <a:gdLst/>
            <a:ahLst/>
            <a:cxnLst/>
            <a:rect l="l" t="t" r="r" b="b"/>
            <a:pathLst>
              <a:path w="16221" h="16222" fill="none" extrusionOk="0">
                <a:moveTo>
                  <a:pt x="0" y="8111"/>
                </a:moveTo>
                <a:lnTo>
                  <a:pt x="0" y="8111"/>
                </a:lnTo>
                <a:lnTo>
                  <a:pt x="0" y="7697"/>
                </a:lnTo>
                <a:lnTo>
                  <a:pt x="49" y="7283"/>
                </a:lnTo>
                <a:lnTo>
                  <a:pt x="98" y="6869"/>
                </a:lnTo>
                <a:lnTo>
                  <a:pt x="171" y="6479"/>
                </a:lnTo>
                <a:lnTo>
                  <a:pt x="244" y="6090"/>
                </a:lnTo>
                <a:lnTo>
                  <a:pt x="366" y="5700"/>
                </a:lnTo>
                <a:lnTo>
                  <a:pt x="487" y="5335"/>
                </a:lnTo>
                <a:lnTo>
                  <a:pt x="634" y="4945"/>
                </a:lnTo>
                <a:lnTo>
                  <a:pt x="804" y="4604"/>
                </a:lnTo>
                <a:lnTo>
                  <a:pt x="975" y="4239"/>
                </a:lnTo>
                <a:lnTo>
                  <a:pt x="1169" y="3898"/>
                </a:lnTo>
                <a:lnTo>
                  <a:pt x="1389" y="3581"/>
                </a:lnTo>
                <a:lnTo>
                  <a:pt x="1608" y="3264"/>
                </a:lnTo>
                <a:lnTo>
                  <a:pt x="1851" y="2948"/>
                </a:lnTo>
                <a:lnTo>
                  <a:pt x="2119" y="2656"/>
                </a:lnTo>
                <a:lnTo>
                  <a:pt x="2387" y="2388"/>
                </a:lnTo>
                <a:lnTo>
                  <a:pt x="2655" y="2120"/>
                </a:lnTo>
                <a:lnTo>
                  <a:pt x="2947" y="1852"/>
                </a:lnTo>
                <a:lnTo>
                  <a:pt x="3264" y="1608"/>
                </a:lnTo>
                <a:lnTo>
                  <a:pt x="3581" y="1389"/>
                </a:lnTo>
                <a:lnTo>
                  <a:pt x="3897" y="1170"/>
                </a:lnTo>
                <a:lnTo>
                  <a:pt x="4238" y="975"/>
                </a:lnTo>
                <a:lnTo>
                  <a:pt x="4603" y="805"/>
                </a:lnTo>
                <a:lnTo>
                  <a:pt x="4944" y="634"/>
                </a:lnTo>
                <a:lnTo>
                  <a:pt x="5334" y="488"/>
                </a:lnTo>
                <a:lnTo>
                  <a:pt x="5699" y="366"/>
                </a:lnTo>
                <a:lnTo>
                  <a:pt x="6089" y="244"/>
                </a:lnTo>
                <a:lnTo>
                  <a:pt x="6479" y="171"/>
                </a:lnTo>
                <a:lnTo>
                  <a:pt x="6868" y="98"/>
                </a:lnTo>
                <a:lnTo>
                  <a:pt x="7282" y="50"/>
                </a:lnTo>
                <a:lnTo>
                  <a:pt x="7696" y="1"/>
                </a:lnTo>
                <a:lnTo>
                  <a:pt x="8111" y="1"/>
                </a:lnTo>
                <a:lnTo>
                  <a:pt x="8111" y="1"/>
                </a:lnTo>
                <a:lnTo>
                  <a:pt x="8525" y="1"/>
                </a:lnTo>
                <a:lnTo>
                  <a:pt x="8939" y="50"/>
                </a:lnTo>
                <a:lnTo>
                  <a:pt x="9353" y="98"/>
                </a:lnTo>
                <a:lnTo>
                  <a:pt x="9742" y="171"/>
                </a:lnTo>
                <a:lnTo>
                  <a:pt x="10132" y="244"/>
                </a:lnTo>
                <a:lnTo>
                  <a:pt x="10522" y="366"/>
                </a:lnTo>
                <a:lnTo>
                  <a:pt x="10911" y="488"/>
                </a:lnTo>
                <a:lnTo>
                  <a:pt x="11277" y="634"/>
                </a:lnTo>
                <a:lnTo>
                  <a:pt x="11618" y="805"/>
                </a:lnTo>
                <a:lnTo>
                  <a:pt x="11983" y="975"/>
                </a:lnTo>
                <a:lnTo>
                  <a:pt x="12324" y="1170"/>
                </a:lnTo>
                <a:lnTo>
                  <a:pt x="12641" y="1389"/>
                </a:lnTo>
                <a:lnTo>
                  <a:pt x="12957" y="1608"/>
                </a:lnTo>
                <a:lnTo>
                  <a:pt x="13274" y="1852"/>
                </a:lnTo>
                <a:lnTo>
                  <a:pt x="13566" y="2120"/>
                </a:lnTo>
                <a:lnTo>
                  <a:pt x="13834" y="2388"/>
                </a:lnTo>
                <a:lnTo>
                  <a:pt x="14126" y="2656"/>
                </a:lnTo>
                <a:lnTo>
                  <a:pt x="14370" y="2948"/>
                </a:lnTo>
                <a:lnTo>
                  <a:pt x="14613" y="3264"/>
                </a:lnTo>
                <a:lnTo>
                  <a:pt x="14832" y="3581"/>
                </a:lnTo>
                <a:lnTo>
                  <a:pt x="15052" y="3898"/>
                </a:lnTo>
                <a:lnTo>
                  <a:pt x="15247" y="4239"/>
                </a:lnTo>
                <a:lnTo>
                  <a:pt x="15417" y="4604"/>
                </a:lnTo>
                <a:lnTo>
                  <a:pt x="15587" y="4945"/>
                </a:lnTo>
                <a:lnTo>
                  <a:pt x="15734" y="5335"/>
                </a:lnTo>
                <a:lnTo>
                  <a:pt x="15855" y="5700"/>
                </a:lnTo>
                <a:lnTo>
                  <a:pt x="15977" y="6090"/>
                </a:lnTo>
                <a:lnTo>
                  <a:pt x="16050" y="6479"/>
                </a:lnTo>
                <a:lnTo>
                  <a:pt x="16123" y="6869"/>
                </a:lnTo>
                <a:lnTo>
                  <a:pt x="16172" y="7283"/>
                </a:lnTo>
                <a:lnTo>
                  <a:pt x="16221" y="7697"/>
                </a:lnTo>
                <a:lnTo>
                  <a:pt x="16221" y="8111"/>
                </a:lnTo>
                <a:lnTo>
                  <a:pt x="16221" y="8111"/>
                </a:lnTo>
                <a:lnTo>
                  <a:pt x="16221" y="8525"/>
                </a:lnTo>
                <a:lnTo>
                  <a:pt x="16172" y="8939"/>
                </a:lnTo>
                <a:lnTo>
                  <a:pt x="16123" y="9353"/>
                </a:lnTo>
                <a:lnTo>
                  <a:pt x="16050" y="9743"/>
                </a:lnTo>
                <a:lnTo>
                  <a:pt x="15977" y="10133"/>
                </a:lnTo>
                <a:lnTo>
                  <a:pt x="15855" y="10522"/>
                </a:lnTo>
                <a:lnTo>
                  <a:pt x="15734" y="10888"/>
                </a:lnTo>
                <a:lnTo>
                  <a:pt x="15587" y="11277"/>
                </a:lnTo>
                <a:lnTo>
                  <a:pt x="15417" y="11618"/>
                </a:lnTo>
                <a:lnTo>
                  <a:pt x="15247" y="11984"/>
                </a:lnTo>
                <a:lnTo>
                  <a:pt x="15052" y="12324"/>
                </a:lnTo>
                <a:lnTo>
                  <a:pt x="14832" y="12641"/>
                </a:lnTo>
                <a:lnTo>
                  <a:pt x="14613" y="12958"/>
                </a:lnTo>
                <a:lnTo>
                  <a:pt x="14370" y="13274"/>
                </a:lnTo>
                <a:lnTo>
                  <a:pt x="14126" y="13567"/>
                </a:lnTo>
                <a:lnTo>
                  <a:pt x="13834" y="13835"/>
                </a:lnTo>
                <a:lnTo>
                  <a:pt x="13566" y="14102"/>
                </a:lnTo>
                <a:lnTo>
                  <a:pt x="13274" y="14370"/>
                </a:lnTo>
                <a:lnTo>
                  <a:pt x="12957" y="14614"/>
                </a:lnTo>
                <a:lnTo>
                  <a:pt x="12641" y="14833"/>
                </a:lnTo>
                <a:lnTo>
                  <a:pt x="12324" y="15052"/>
                </a:lnTo>
                <a:lnTo>
                  <a:pt x="11983" y="15247"/>
                </a:lnTo>
                <a:lnTo>
                  <a:pt x="11618" y="15418"/>
                </a:lnTo>
                <a:lnTo>
                  <a:pt x="11277" y="15588"/>
                </a:lnTo>
                <a:lnTo>
                  <a:pt x="10911" y="15734"/>
                </a:lnTo>
                <a:lnTo>
                  <a:pt x="10522" y="15856"/>
                </a:lnTo>
                <a:lnTo>
                  <a:pt x="10132" y="15978"/>
                </a:lnTo>
                <a:lnTo>
                  <a:pt x="9742" y="16051"/>
                </a:lnTo>
                <a:lnTo>
                  <a:pt x="9353" y="16124"/>
                </a:lnTo>
                <a:lnTo>
                  <a:pt x="8939" y="16173"/>
                </a:lnTo>
                <a:lnTo>
                  <a:pt x="8525" y="16221"/>
                </a:lnTo>
                <a:lnTo>
                  <a:pt x="8111" y="16221"/>
                </a:lnTo>
                <a:lnTo>
                  <a:pt x="8111" y="16221"/>
                </a:lnTo>
                <a:lnTo>
                  <a:pt x="7696" y="16221"/>
                </a:lnTo>
                <a:lnTo>
                  <a:pt x="7282" y="16173"/>
                </a:lnTo>
                <a:lnTo>
                  <a:pt x="6868" y="16124"/>
                </a:lnTo>
                <a:lnTo>
                  <a:pt x="6479" y="16051"/>
                </a:lnTo>
                <a:lnTo>
                  <a:pt x="6089" y="15978"/>
                </a:lnTo>
                <a:lnTo>
                  <a:pt x="5699" y="15856"/>
                </a:lnTo>
                <a:lnTo>
                  <a:pt x="5334" y="15734"/>
                </a:lnTo>
                <a:lnTo>
                  <a:pt x="4944" y="15588"/>
                </a:lnTo>
                <a:lnTo>
                  <a:pt x="4603" y="15418"/>
                </a:lnTo>
                <a:lnTo>
                  <a:pt x="4238" y="15247"/>
                </a:lnTo>
                <a:lnTo>
                  <a:pt x="3897" y="15052"/>
                </a:lnTo>
                <a:lnTo>
                  <a:pt x="3581" y="14833"/>
                </a:lnTo>
                <a:lnTo>
                  <a:pt x="3264" y="14614"/>
                </a:lnTo>
                <a:lnTo>
                  <a:pt x="2947" y="14370"/>
                </a:lnTo>
                <a:lnTo>
                  <a:pt x="2655" y="14102"/>
                </a:lnTo>
                <a:lnTo>
                  <a:pt x="2387" y="13835"/>
                </a:lnTo>
                <a:lnTo>
                  <a:pt x="2119" y="13567"/>
                </a:lnTo>
                <a:lnTo>
                  <a:pt x="1851" y="13274"/>
                </a:lnTo>
                <a:lnTo>
                  <a:pt x="1608" y="12958"/>
                </a:lnTo>
                <a:lnTo>
                  <a:pt x="1389" y="12641"/>
                </a:lnTo>
                <a:lnTo>
                  <a:pt x="1169" y="12324"/>
                </a:lnTo>
                <a:lnTo>
                  <a:pt x="975" y="11984"/>
                </a:lnTo>
                <a:lnTo>
                  <a:pt x="804" y="11618"/>
                </a:lnTo>
                <a:lnTo>
                  <a:pt x="634" y="11277"/>
                </a:lnTo>
                <a:lnTo>
                  <a:pt x="487" y="10888"/>
                </a:lnTo>
                <a:lnTo>
                  <a:pt x="366" y="10522"/>
                </a:lnTo>
                <a:lnTo>
                  <a:pt x="244" y="10133"/>
                </a:lnTo>
                <a:lnTo>
                  <a:pt x="171" y="9743"/>
                </a:lnTo>
                <a:lnTo>
                  <a:pt x="98" y="9353"/>
                </a:lnTo>
                <a:lnTo>
                  <a:pt x="49" y="8939"/>
                </a:lnTo>
                <a:lnTo>
                  <a:pt x="0" y="8525"/>
                </a:lnTo>
                <a:lnTo>
                  <a:pt x="0" y="8111"/>
                </a:lnTo>
                <a:lnTo>
                  <a:pt x="0" y="8111"/>
                </a:lnTo>
                <a:close/>
                <a:moveTo>
                  <a:pt x="7234" y="11180"/>
                </a:moveTo>
                <a:lnTo>
                  <a:pt x="7234" y="11180"/>
                </a:lnTo>
                <a:lnTo>
                  <a:pt x="7282" y="11180"/>
                </a:lnTo>
                <a:lnTo>
                  <a:pt x="7282" y="11180"/>
                </a:lnTo>
                <a:lnTo>
                  <a:pt x="7453" y="11155"/>
                </a:lnTo>
                <a:lnTo>
                  <a:pt x="7623" y="11082"/>
                </a:lnTo>
                <a:lnTo>
                  <a:pt x="7794" y="10985"/>
                </a:lnTo>
                <a:lnTo>
                  <a:pt x="7916" y="10863"/>
                </a:lnTo>
                <a:lnTo>
                  <a:pt x="12007" y="6747"/>
                </a:lnTo>
                <a:lnTo>
                  <a:pt x="12007" y="6747"/>
                </a:lnTo>
                <a:lnTo>
                  <a:pt x="12105" y="6625"/>
                </a:lnTo>
                <a:lnTo>
                  <a:pt x="12153" y="6504"/>
                </a:lnTo>
                <a:lnTo>
                  <a:pt x="12202" y="6358"/>
                </a:lnTo>
                <a:lnTo>
                  <a:pt x="12202" y="6211"/>
                </a:lnTo>
                <a:lnTo>
                  <a:pt x="12202" y="6211"/>
                </a:lnTo>
                <a:lnTo>
                  <a:pt x="12178" y="6017"/>
                </a:lnTo>
                <a:lnTo>
                  <a:pt x="12129" y="5822"/>
                </a:lnTo>
                <a:lnTo>
                  <a:pt x="12032" y="5676"/>
                </a:lnTo>
                <a:lnTo>
                  <a:pt x="11886" y="5529"/>
                </a:lnTo>
                <a:lnTo>
                  <a:pt x="11886" y="5529"/>
                </a:lnTo>
                <a:lnTo>
                  <a:pt x="11764" y="5432"/>
                </a:lnTo>
                <a:lnTo>
                  <a:pt x="11618" y="5383"/>
                </a:lnTo>
                <a:lnTo>
                  <a:pt x="11472" y="5335"/>
                </a:lnTo>
                <a:lnTo>
                  <a:pt x="11325" y="5335"/>
                </a:lnTo>
                <a:lnTo>
                  <a:pt x="11325" y="5335"/>
                </a:lnTo>
                <a:lnTo>
                  <a:pt x="11131" y="5359"/>
                </a:lnTo>
                <a:lnTo>
                  <a:pt x="10960" y="5408"/>
                </a:lnTo>
                <a:lnTo>
                  <a:pt x="10790" y="5505"/>
                </a:lnTo>
                <a:lnTo>
                  <a:pt x="10643" y="5651"/>
                </a:lnTo>
                <a:lnTo>
                  <a:pt x="7161" y="8988"/>
                </a:lnTo>
                <a:lnTo>
                  <a:pt x="5797" y="7648"/>
                </a:lnTo>
                <a:lnTo>
                  <a:pt x="5797" y="7648"/>
                </a:lnTo>
                <a:lnTo>
                  <a:pt x="5675" y="7527"/>
                </a:lnTo>
                <a:lnTo>
                  <a:pt x="5505" y="7454"/>
                </a:lnTo>
                <a:lnTo>
                  <a:pt x="5358" y="7405"/>
                </a:lnTo>
                <a:lnTo>
                  <a:pt x="5188" y="7380"/>
                </a:lnTo>
                <a:lnTo>
                  <a:pt x="5188" y="7380"/>
                </a:lnTo>
                <a:lnTo>
                  <a:pt x="5017" y="7405"/>
                </a:lnTo>
                <a:lnTo>
                  <a:pt x="4847" y="7454"/>
                </a:lnTo>
                <a:lnTo>
                  <a:pt x="4701" y="7527"/>
                </a:lnTo>
                <a:lnTo>
                  <a:pt x="4555" y="7648"/>
                </a:lnTo>
                <a:lnTo>
                  <a:pt x="4555" y="7648"/>
                </a:lnTo>
                <a:lnTo>
                  <a:pt x="4457" y="7770"/>
                </a:lnTo>
                <a:lnTo>
                  <a:pt x="4360" y="7916"/>
                </a:lnTo>
                <a:lnTo>
                  <a:pt x="4311" y="8087"/>
                </a:lnTo>
                <a:lnTo>
                  <a:pt x="4311" y="8257"/>
                </a:lnTo>
                <a:lnTo>
                  <a:pt x="4311" y="8257"/>
                </a:lnTo>
                <a:lnTo>
                  <a:pt x="4311" y="8428"/>
                </a:lnTo>
                <a:lnTo>
                  <a:pt x="4360" y="8598"/>
                </a:lnTo>
                <a:lnTo>
                  <a:pt x="4457" y="8744"/>
                </a:lnTo>
                <a:lnTo>
                  <a:pt x="4555" y="8890"/>
                </a:lnTo>
                <a:lnTo>
                  <a:pt x="6601" y="10936"/>
                </a:lnTo>
                <a:lnTo>
                  <a:pt x="6601" y="10936"/>
                </a:lnTo>
                <a:lnTo>
                  <a:pt x="6747" y="11034"/>
                </a:lnTo>
                <a:lnTo>
                  <a:pt x="6893" y="11131"/>
                </a:lnTo>
                <a:lnTo>
                  <a:pt x="7063" y="11180"/>
                </a:lnTo>
                <a:lnTo>
                  <a:pt x="7234" y="11180"/>
                </a:lnTo>
                <a:lnTo>
                  <a:pt x="7234" y="1118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45" name="Google Shape;945;p48"/>
          <p:cNvSpPr/>
          <p:nvPr/>
        </p:nvSpPr>
        <p:spPr>
          <a:xfrm>
            <a:off x="2688561" y="3866974"/>
            <a:ext cx="340844" cy="297873"/>
          </a:xfrm>
          <a:custGeom>
            <a:avLst/>
            <a:gdLst/>
            <a:ahLst/>
            <a:cxnLst/>
            <a:rect l="l" t="t" r="r" b="b"/>
            <a:pathLst>
              <a:path w="16221" h="14176" fill="none" extrusionOk="0">
                <a:moveTo>
                  <a:pt x="16075" y="12665"/>
                </a:moveTo>
                <a:lnTo>
                  <a:pt x="8987" y="488"/>
                </a:lnTo>
                <a:lnTo>
                  <a:pt x="8987" y="488"/>
                </a:lnTo>
                <a:lnTo>
                  <a:pt x="8914" y="390"/>
                </a:lnTo>
                <a:lnTo>
                  <a:pt x="8817" y="293"/>
                </a:lnTo>
                <a:lnTo>
                  <a:pt x="8720" y="196"/>
                </a:lnTo>
                <a:lnTo>
                  <a:pt x="8622" y="123"/>
                </a:lnTo>
                <a:lnTo>
                  <a:pt x="8500" y="74"/>
                </a:lnTo>
                <a:lnTo>
                  <a:pt x="8379" y="25"/>
                </a:lnTo>
                <a:lnTo>
                  <a:pt x="8232" y="1"/>
                </a:lnTo>
                <a:lnTo>
                  <a:pt x="8111" y="1"/>
                </a:lnTo>
                <a:lnTo>
                  <a:pt x="8111" y="1"/>
                </a:lnTo>
                <a:lnTo>
                  <a:pt x="7965" y="1"/>
                </a:lnTo>
                <a:lnTo>
                  <a:pt x="7843" y="25"/>
                </a:lnTo>
                <a:lnTo>
                  <a:pt x="7721" y="74"/>
                </a:lnTo>
                <a:lnTo>
                  <a:pt x="7599" y="123"/>
                </a:lnTo>
                <a:lnTo>
                  <a:pt x="7502" y="196"/>
                </a:lnTo>
                <a:lnTo>
                  <a:pt x="7404" y="293"/>
                </a:lnTo>
                <a:lnTo>
                  <a:pt x="7307" y="390"/>
                </a:lnTo>
                <a:lnTo>
                  <a:pt x="7234" y="488"/>
                </a:lnTo>
                <a:lnTo>
                  <a:pt x="147" y="12665"/>
                </a:lnTo>
                <a:lnTo>
                  <a:pt x="147" y="12665"/>
                </a:lnTo>
                <a:lnTo>
                  <a:pt x="74" y="12787"/>
                </a:lnTo>
                <a:lnTo>
                  <a:pt x="25" y="12909"/>
                </a:lnTo>
                <a:lnTo>
                  <a:pt x="0" y="13031"/>
                </a:lnTo>
                <a:lnTo>
                  <a:pt x="0" y="13177"/>
                </a:lnTo>
                <a:lnTo>
                  <a:pt x="0" y="13177"/>
                </a:lnTo>
                <a:lnTo>
                  <a:pt x="0" y="13299"/>
                </a:lnTo>
                <a:lnTo>
                  <a:pt x="25" y="13420"/>
                </a:lnTo>
                <a:lnTo>
                  <a:pt x="74" y="13567"/>
                </a:lnTo>
                <a:lnTo>
                  <a:pt x="147" y="13688"/>
                </a:lnTo>
                <a:lnTo>
                  <a:pt x="147" y="13688"/>
                </a:lnTo>
                <a:lnTo>
                  <a:pt x="220" y="13786"/>
                </a:lnTo>
                <a:lnTo>
                  <a:pt x="293" y="13883"/>
                </a:lnTo>
                <a:lnTo>
                  <a:pt x="390" y="13981"/>
                </a:lnTo>
                <a:lnTo>
                  <a:pt x="512" y="14054"/>
                </a:lnTo>
                <a:lnTo>
                  <a:pt x="634" y="14102"/>
                </a:lnTo>
                <a:lnTo>
                  <a:pt x="755" y="14151"/>
                </a:lnTo>
                <a:lnTo>
                  <a:pt x="877" y="14175"/>
                </a:lnTo>
                <a:lnTo>
                  <a:pt x="1023" y="14175"/>
                </a:lnTo>
                <a:lnTo>
                  <a:pt x="15198" y="14175"/>
                </a:lnTo>
                <a:lnTo>
                  <a:pt x="15198" y="14175"/>
                </a:lnTo>
                <a:lnTo>
                  <a:pt x="15344" y="14175"/>
                </a:lnTo>
                <a:lnTo>
                  <a:pt x="15466" y="14151"/>
                </a:lnTo>
                <a:lnTo>
                  <a:pt x="15588" y="14102"/>
                </a:lnTo>
                <a:lnTo>
                  <a:pt x="15709" y="14054"/>
                </a:lnTo>
                <a:lnTo>
                  <a:pt x="15831" y="13981"/>
                </a:lnTo>
                <a:lnTo>
                  <a:pt x="15929" y="13883"/>
                </a:lnTo>
                <a:lnTo>
                  <a:pt x="16002" y="13786"/>
                </a:lnTo>
                <a:lnTo>
                  <a:pt x="16075" y="13688"/>
                </a:lnTo>
                <a:lnTo>
                  <a:pt x="16075" y="13688"/>
                </a:lnTo>
                <a:lnTo>
                  <a:pt x="16148" y="13567"/>
                </a:lnTo>
                <a:lnTo>
                  <a:pt x="16197" y="13420"/>
                </a:lnTo>
                <a:lnTo>
                  <a:pt x="16221" y="13299"/>
                </a:lnTo>
                <a:lnTo>
                  <a:pt x="16221" y="13177"/>
                </a:lnTo>
                <a:lnTo>
                  <a:pt x="16221" y="13177"/>
                </a:lnTo>
                <a:lnTo>
                  <a:pt x="16221" y="13031"/>
                </a:lnTo>
                <a:lnTo>
                  <a:pt x="16197" y="12909"/>
                </a:lnTo>
                <a:lnTo>
                  <a:pt x="16148" y="12787"/>
                </a:lnTo>
                <a:lnTo>
                  <a:pt x="16075" y="12665"/>
                </a:lnTo>
                <a:lnTo>
                  <a:pt x="16075" y="12665"/>
                </a:lnTo>
                <a:close/>
                <a:moveTo>
                  <a:pt x="8111" y="12349"/>
                </a:moveTo>
                <a:lnTo>
                  <a:pt x="8111" y="12349"/>
                </a:lnTo>
                <a:lnTo>
                  <a:pt x="7916" y="12324"/>
                </a:lnTo>
                <a:lnTo>
                  <a:pt x="7721" y="12276"/>
                </a:lnTo>
                <a:lnTo>
                  <a:pt x="7575" y="12178"/>
                </a:lnTo>
                <a:lnTo>
                  <a:pt x="7429" y="12057"/>
                </a:lnTo>
                <a:lnTo>
                  <a:pt x="7307" y="11910"/>
                </a:lnTo>
                <a:lnTo>
                  <a:pt x="7210" y="11764"/>
                </a:lnTo>
                <a:lnTo>
                  <a:pt x="7161" y="11569"/>
                </a:lnTo>
                <a:lnTo>
                  <a:pt x="7136" y="11375"/>
                </a:lnTo>
                <a:lnTo>
                  <a:pt x="7136" y="11375"/>
                </a:lnTo>
                <a:lnTo>
                  <a:pt x="7161" y="11180"/>
                </a:lnTo>
                <a:lnTo>
                  <a:pt x="7210" y="11009"/>
                </a:lnTo>
                <a:lnTo>
                  <a:pt x="7307" y="10839"/>
                </a:lnTo>
                <a:lnTo>
                  <a:pt x="7429" y="10693"/>
                </a:lnTo>
                <a:lnTo>
                  <a:pt x="7575" y="10571"/>
                </a:lnTo>
                <a:lnTo>
                  <a:pt x="7721" y="10473"/>
                </a:lnTo>
                <a:lnTo>
                  <a:pt x="7916" y="10425"/>
                </a:lnTo>
                <a:lnTo>
                  <a:pt x="8111" y="10400"/>
                </a:lnTo>
                <a:lnTo>
                  <a:pt x="8111" y="10400"/>
                </a:lnTo>
                <a:lnTo>
                  <a:pt x="8306" y="10425"/>
                </a:lnTo>
                <a:lnTo>
                  <a:pt x="8476" y="10473"/>
                </a:lnTo>
                <a:lnTo>
                  <a:pt x="8646" y="10571"/>
                </a:lnTo>
                <a:lnTo>
                  <a:pt x="8793" y="10693"/>
                </a:lnTo>
                <a:lnTo>
                  <a:pt x="8914" y="10839"/>
                </a:lnTo>
                <a:lnTo>
                  <a:pt x="9012" y="11009"/>
                </a:lnTo>
                <a:lnTo>
                  <a:pt x="9061" y="11180"/>
                </a:lnTo>
                <a:lnTo>
                  <a:pt x="9085" y="11375"/>
                </a:lnTo>
                <a:lnTo>
                  <a:pt x="9085" y="11375"/>
                </a:lnTo>
                <a:lnTo>
                  <a:pt x="9061" y="11569"/>
                </a:lnTo>
                <a:lnTo>
                  <a:pt x="9012" y="11764"/>
                </a:lnTo>
                <a:lnTo>
                  <a:pt x="8914" y="11910"/>
                </a:lnTo>
                <a:lnTo>
                  <a:pt x="8793" y="12057"/>
                </a:lnTo>
                <a:lnTo>
                  <a:pt x="8646" y="12178"/>
                </a:lnTo>
                <a:lnTo>
                  <a:pt x="8476" y="12276"/>
                </a:lnTo>
                <a:lnTo>
                  <a:pt x="8306" y="12324"/>
                </a:lnTo>
                <a:lnTo>
                  <a:pt x="8111" y="12349"/>
                </a:lnTo>
                <a:lnTo>
                  <a:pt x="8111" y="12349"/>
                </a:lnTo>
                <a:close/>
                <a:moveTo>
                  <a:pt x="9231" y="5091"/>
                </a:moveTo>
                <a:lnTo>
                  <a:pt x="8939" y="8915"/>
                </a:lnTo>
                <a:lnTo>
                  <a:pt x="8939" y="8915"/>
                </a:lnTo>
                <a:lnTo>
                  <a:pt x="8914" y="9061"/>
                </a:lnTo>
                <a:lnTo>
                  <a:pt x="8866" y="9207"/>
                </a:lnTo>
                <a:lnTo>
                  <a:pt x="8793" y="9304"/>
                </a:lnTo>
                <a:lnTo>
                  <a:pt x="8695" y="9426"/>
                </a:lnTo>
                <a:lnTo>
                  <a:pt x="8573" y="9499"/>
                </a:lnTo>
                <a:lnTo>
                  <a:pt x="8452" y="9572"/>
                </a:lnTo>
                <a:lnTo>
                  <a:pt x="8330" y="9621"/>
                </a:lnTo>
                <a:lnTo>
                  <a:pt x="8184" y="9621"/>
                </a:lnTo>
                <a:lnTo>
                  <a:pt x="8038" y="9621"/>
                </a:lnTo>
                <a:lnTo>
                  <a:pt x="8038" y="9621"/>
                </a:lnTo>
                <a:lnTo>
                  <a:pt x="7891" y="9621"/>
                </a:lnTo>
                <a:lnTo>
                  <a:pt x="7770" y="9572"/>
                </a:lnTo>
                <a:lnTo>
                  <a:pt x="7648" y="9499"/>
                </a:lnTo>
                <a:lnTo>
                  <a:pt x="7526" y="9426"/>
                </a:lnTo>
                <a:lnTo>
                  <a:pt x="7429" y="9304"/>
                </a:lnTo>
                <a:lnTo>
                  <a:pt x="7356" y="9207"/>
                </a:lnTo>
                <a:lnTo>
                  <a:pt x="7307" y="9061"/>
                </a:lnTo>
                <a:lnTo>
                  <a:pt x="7283" y="8915"/>
                </a:lnTo>
                <a:lnTo>
                  <a:pt x="6990" y="5091"/>
                </a:lnTo>
                <a:lnTo>
                  <a:pt x="6990" y="5091"/>
                </a:lnTo>
                <a:lnTo>
                  <a:pt x="7015" y="4945"/>
                </a:lnTo>
                <a:lnTo>
                  <a:pt x="7039" y="4823"/>
                </a:lnTo>
                <a:lnTo>
                  <a:pt x="7088" y="4701"/>
                </a:lnTo>
                <a:lnTo>
                  <a:pt x="7161" y="4604"/>
                </a:lnTo>
                <a:lnTo>
                  <a:pt x="7258" y="4506"/>
                </a:lnTo>
                <a:lnTo>
                  <a:pt x="7380" y="4433"/>
                </a:lnTo>
                <a:lnTo>
                  <a:pt x="7526" y="4409"/>
                </a:lnTo>
                <a:lnTo>
                  <a:pt x="7648" y="4385"/>
                </a:lnTo>
                <a:lnTo>
                  <a:pt x="8573" y="4385"/>
                </a:lnTo>
                <a:lnTo>
                  <a:pt x="8573" y="4385"/>
                </a:lnTo>
                <a:lnTo>
                  <a:pt x="8695" y="4409"/>
                </a:lnTo>
                <a:lnTo>
                  <a:pt x="8841" y="4433"/>
                </a:lnTo>
                <a:lnTo>
                  <a:pt x="8963" y="4506"/>
                </a:lnTo>
                <a:lnTo>
                  <a:pt x="9061" y="4604"/>
                </a:lnTo>
                <a:lnTo>
                  <a:pt x="9134" y="4701"/>
                </a:lnTo>
                <a:lnTo>
                  <a:pt x="9182" y="4823"/>
                </a:lnTo>
                <a:lnTo>
                  <a:pt x="9207" y="4945"/>
                </a:lnTo>
                <a:lnTo>
                  <a:pt x="9231" y="5091"/>
                </a:lnTo>
                <a:lnTo>
                  <a:pt x="9231" y="509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46" name="Google Shape;946;p48"/>
          <p:cNvSpPr/>
          <p:nvPr/>
        </p:nvSpPr>
        <p:spPr>
          <a:xfrm>
            <a:off x="3817038" y="3843944"/>
            <a:ext cx="343912" cy="343933"/>
          </a:xfrm>
          <a:custGeom>
            <a:avLst/>
            <a:gdLst/>
            <a:ahLst/>
            <a:cxnLst/>
            <a:rect l="l" t="t" r="r" b="b"/>
            <a:pathLst>
              <a:path w="16367" h="16368" fill="none" extrusionOk="0">
                <a:moveTo>
                  <a:pt x="16074" y="4385"/>
                </a:moveTo>
                <a:lnTo>
                  <a:pt x="11983" y="293"/>
                </a:lnTo>
                <a:lnTo>
                  <a:pt x="11983" y="293"/>
                </a:lnTo>
                <a:lnTo>
                  <a:pt x="11812" y="171"/>
                </a:lnTo>
                <a:lnTo>
                  <a:pt x="11642" y="74"/>
                </a:lnTo>
                <a:lnTo>
                  <a:pt x="11447" y="25"/>
                </a:lnTo>
                <a:lnTo>
                  <a:pt x="11252" y="1"/>
                </a:lnTo>
                <a:lnTo>
                  <a:pt x="5115" y="1"/>
                </a:lnTo>
                <a:lnTo>
                  <a:pt x="5115" y="1"/>
                </a:lnTo>
                <a:lnTo>
                  <a:pt x="4920" y="25"/>
                </a:lnTo>
                <a:lnTo>
                  <a:pt x="4725" y="74"/>
                </a:lnTo>
                <a:lnTo>
                  <a:pt x="4554" y="171"/>
                </a:lnTo>
                <a:lnTo>
                  <a:pt x="4384" y="293"/>
                </a:lnTo>
                <a:lnTo>
                  <a:pt x="292" y="4385"/>
                </a:lnTo>
                <a:lnTo>
                  <a:pt x="292" y="4385"/>
                </a:lnTo>
                <a:lnTo>
                  <a:pt x="171" y="4555"/>
                </a:lnTo>
                <a:lnTo>
                  <a:pt x="73" y="4726"/>
                </a:lnTo>
                <a:lnTo>
                  <a:pt x="24" y="4921"/>
                </a:lnTo>
                <a:lnTo>
                  <a:pt x="0" y="5115"/>
                </a:lnTo>
                <a:lnTo>
                  <a:pt x="0" y="11253"/>
                </a:lnTo>
                <a:lnTo>
                  <a:pt x="0" y="11253"/>
                </a:lnTo>
                <a:lnTo>
                  <a:pt x="24" y="11448"/>
                </a:lnTo>
                <a:lnTo>
                  <a:pt x="73" y="11642"/>
                </a:lnTo>
                <a:lnTo>
                  <a:pt x="171" y="11813"/>
                </a:lnTo>
                <a:lnTo>
                  <a:pt x="292" y="11983"/>
                </a:lnTo>
                <a:lnTo>
                  <a:pt x="4384" y="16075"/>
                </a:lnTo>
                <a:lnTo>
                  <a:pt x="4384" y="16075"/>
                </a:lnTo>
                <a:lnTo>
                  <a:pt x="4554" y="16197"/>
                </a:lnTo>
                <a:lnTo>
                  <a:pt x="4725" y="16294"/>
                </a:lnTo>
                <a:lnTo>
                  <a:pt x="4920" y="16343"/>
                </a:lnTo>
                <a:lnTo>
                  <a:pt x="5115" y="16367"/>
                </a:lnTo>
                <a:lnTo>
                  <a:pt x="11252" y="16367"/>
                </a:lnTo>
                <a:lnTo>
                  <a:pt x="11252" y="16367"/>
                </a:lnTo>
                <a:lnTo>
                  <a:pt x="11447" y="16343"/>
                </a:lnTo>
                <a:lnTo>
                  <a:pt x="11642" y="16294"/>
                </a:lnTo>
                <a:lnTo>
                  <a:pt x="11812" y="16197"/>
                </a:lnTo>
                <a:lnTo>
                  <a:pt x="11983" y="16075"/>
                </a:lnTo>
                <a:lnTo>
                  <a:pt x="16074" y="11983"/>
                </a:lnTo>
                <a:lnTo>
                  <a:pt x="16074" y="11983"/>
                </a:lnTo>
                <a:lnTo>
                  <a:pt x="16196" y="11813"/>
                </a:lnTo>
                <a:lnTo>
                  <a:pt x="16294" y="11642"/>
                </a:lnTo>
                <a:lnTo>
                  <a:pt x="16342" y="11448"/>
                </a:lnTo>
                <a:lnTo>
                  <a:pt x="16367" y="11253"/>
                </a:lnTo>
                <a:lnTo>
                  <a:pt x="16367" y="5115"/>
                </a:lnTo>
                <a:lnTo>
                  <a:pt x="16367" y="5115"/>
                </a:lnTo>
                <a:lnTo>
                  <a:pt x="16342" y="4921"/>
                </a:lnTo>
                <a:lnTo>
                  <a:pt x="16294" y="4726"/>
                </a:lnTo>
                <a:lnTo>
                  <a:pt x="16196" y="4555"/>
                </a:lnTo>
                <a:lnTo>
                  <a:pt x="16074" y="4385"/>
                </a:lnTo>
                <a:lnTo>
                  <a:pt x="16074" y="4385"/>
                </a:lnTo>
                <a:close/>
                <a:moveTo>
                  <a:pt x="9864" y="8452"/>
                </a:moveTo>
                <a:lnTo>
                  <a:pt x="11203" y="9792"/>
                </a:lnTo>
                <a:lnTo>
                  <a:pt x="11203" y="9792"/>
                </a:lnTo>
                <a:lnTo>
                  <a:pt x="11252" y="9840"/>
                </a:lnTo>
                <a:lnTo>
                  <a:pt x="11276" y="9913"/>
                </a:lnTo>
                <a:lnTo>
                  <a:pt x="11301" y="10059"/>
                </a:lnTo>
                <a:lnTo>
                  <a:pt x="11276" y="10206"/>
                </a:lnTo>
                <a:lnTo>
                  <a:pt x="11252" y="10279"/>
                </a:lnTo>
                <a:lnTo>
                  <a:pt x="11203" y="10327"/>
                </a:lnTo>
                <a:lnTo>
                  <a:pt x="10327" y="11204"/>
                </a:lnTo>
                <a:lnTo>
                  <a:pt x="10327" y="11204"/>
                </a:lnTo>
                <a:lnTo>
                  <a:pt x="10278" y="11253"/>
                </a:lnTo>
                <a:lnTo>
                  <a:pt x="10205" y="11277"/>
                </a:lnTo>
                <a:lnTo>
                  <a:pt x="10059" y="11302"/>
                </a:lnTo>
                <a:lnTo>
                  <a:pt x="9913" y="11277"/>
                </a:lnTo>
                <a:lnTo>
                  <a:pt x="9840" y="11253"/>
                </a:lnTo>
                <a:lnTo>
                  <a:pt x="9791" y="11204"/>
                </a:lnTo>
                <a:lnTo>
                  <a:pt x="8451" y="9865"/>
                </a:lnTo>
                <a:lnTo>
                  <a:pt x="8451" y="9865"/>
                </a:lnTo>
                <a:lnTo>
                  <a:pt x="8403" y="9816"/>
                </a:lnTo>
                <a:lnTo>
                  <a:pt x="8330" y="9792"/>
                </a:lnTo>
                <a:lnTo>
                  <a:pt x="8183" y="9767"/>
                </a:lnTo>
                <a:lnTo>
                  <a:pt x="8037" y="9792"/>
                </a:lnTo>
                <a:lnTo>
                  <a:pt x="7964" y="9816"/>
                </a:lnTo>
                <a:lnTo>
                  <a:pt x="7915" y="9865"/>
                </a:lnTo>
                <a:lnTo>
                  <a:pt x="6576" y="11204"/>
                </a:lnTo>
                <a:lnTo>
                  <a:pt x="6576" y="11204"/>
                </a:lnTo>
                <a:lnTo>
                  <a:pt x="6527" y="11253"/>
                </a:lnTo>
                <a:lnTo>
                  <a:pt x="6454" y="11277"/>
                </a:lnTo>
                <a:lnTo>
                  <a:pt x="6308" y="11302"/>
                </a:lnTo>
                <a:lnTo>
                  <a:pt x="6162" y="11277"/>
                </a:lnTo>
                <a:lnTo>
                  <a:pt x="6089" y="11253"/>
                </a:lnTo>
                <a:lnTo>
                  <a:pt x="6040" y="11204"/>
                </a:lnTo>
                <a:lnTo>
                  <a:pt x="5163" y="10327"/>
                </a:lnTo>
                <a:lnTo>
                  <a:pt x="5163" y="10327"/>
                </a:lnTo>
                <a:lnTo>
                  <a:pt x="5115" y="10279"/>
                </a:lnTo>
                <a:lnTo>
                  <a:pt x="5090" y="10206"/>
                </a:lnTo>
                <a:lnTo>
                  <a:pt x="5066" y="10059"/>
                </a:lnTo>
                <a:lnTo>
                  <a:pt x="5090" y="9913"/>
                </a:lnTo>
                <a:lnTo>
                  <a:pt x="5115" y="9840"/>
                </a:lnTo>
                <a:lnTo>
                  <a:pt x="5163" y="9792"/>
                </a:lnTo>
                <a:lnTo>
                  <a:pt x="6503" y="8452"/>
                </a:lnTo>
                <a:lnTo>
                  <a:pt x="6503" y="8452"/>
                </a:lnTo>
                <a:lnTo>
                  <a:pt x="6552" y="8403"/>
                </a:lnTo>
                <a:lnTo>
                  <a:pt x="6576" y="8330"/>
                </a:lnTo>
                <a:lnTo>
                  <a:pt x="6600" y="8184"/>
                </a:lnTo>
                <a:lnTo>
                  <a:pt x="6576" y="8038"/>
                </a:lnTo>
                <a:lnTo>
                  <a:pt x="6552" y="7965"/>
                </a:lnTo>
                <a:lnTo>
                  <a:pt x="6503" y="7916"/>
                </a:lnTo>
                <a:lnTo>
                  <a:pt x="5163" y="6577"/>
                </a:lnTo>
                <a:lnTo>
                  <a:pt x="5163" y="6577"/>
                </a:lnTo>
                <a:lnTo>
                  <a:pt x="5115" y="6528"/>
                </a:lnTo>
                <a:lnTo>
                  <a:pt x="5090" y="6455"/>
                </a:lnTo>
                <a:lnTo>
                  <a:pt x="5066" y="6309"/>
                </a:lnTo>
                <a:lnTo>
                  <a:pt x="5090" y="6163"/>
                </a:lnTo>
                <a:lnTo>
                  <a:pt x="5115" y="6090"/>
                </a:lnTo>
                <a:lnTo>
                  <a:pt x="5163" y="6041"/>
                </a:lnTo>
                <a:lnTo>
                  <a:pt x="6040" y="5164"/>
                </a:lnTo>
                <a:lnTo>
                  <a:pt x="6040" y="5164"/>
                </a:lnTo>
                <a:lnTo>
                  <a:pt x="6089" y="5115"/>
                </a:lnTo>
                <a:lnTo>
                  <a:pt x="6162" y="5091"/>
                </a:lnTo>
                <a:lnTo>
                  <a:pt x="6308" y="5067"/>
                </a:lnTo>
                <a:lnTo>
                  <a:pt x="6454" y="5091"/>
                </a:lnTo>
                <a:lnTo>
                  <a:pt x="6527" y="5115"/>
                </a:lnTo>
                <a:lnTo>
                  <a:pt x="6576" y="5164"/>
                </a:lnTo>
                <a:lnTo>
                  <a:pt x="7915" y="6504"/>
                </a:lnTo>
                <a:lnTo>
                  <a:pt x="7915" y="6504"/>
                </a:lnTo>
                <a:lnTo>
                  <a:pt x="7964" y="6552"/>
                </a:lnTo>
                <a:lnTo>
                  <a:pt x="8037" y="6577"/>
                </a:lnTo>
                <a:lnTo>
                  <a:pt x="8183" y="6601"/>
                </a:lnTo>
                <a:lnTo>
                  <a:pt x="8330" y="6577"/>
                </a:lnTo>
                <a:lnTo>
                  <a:pt x="8403" y="6552"/>
                </a:lnTo>
                <a:lnTo>
                  <a:pt x="8451" y="6504"/>
                </a:lnTo>
                <a:lnTo>
                  <a:pt x="9791" y="5164"/>
                </a:lnTo>
                <a:lnTo>
                  <a:pt x="9791" y="5164"/>
                </a:lnTo>
                <a:lnTo>
                  <a:pt x="9840" y="5115"/>
                </a:lnTo>
                <a:lnTo>
                  <a:pt x="9913" y="5091"/>
                </a:lnTo>
                <a:lnTo>
                  <a:pt x="10059" y="5067"/>
                </a:lnTo>
                <a:lnTo>
                  <a:pt x="10205" y="5091"/>
                </a:lnTo>
                <a:lnTo>
                  <a:pt x="10278" y="5115"/>
                </a:lnTo>
                <a:lnTo>
                  <a:pt x="10327" y="5164"/>
                </a:lnTo>
                <a:lnTo>
                  <a:pt x="11203" y="6041"/>
                </a:lnTo>
                <a:lnTo>
                  <a:pt x="11203" y="6041"/>
                </a:lnTo>
                <a:lnTo>
                  <a:pt x="11252" y="6090"/>
                </a:lnTo>
                <a:lnTo>
                  <a:pt x="11276" y="6163"/>
                </a:lnTo>
                <a:lnTo>
                  <a:pt x="11301" y="6309"/>
                </a:lnTo>
                <a:lnTo>
                  <a:pt x="11276" y="6455"/>
                </a:lnTo>
                <a:lnTo>
                  <a:pt x="11252" y="6528"/>
                </a:lnTo>
                <a:lnTo>
                  <a:pt x="11203" y="6577"/>
                </a:lnTo>
                <a:lnTo>
                  <a:pt x="9864" y="7916"/>
                </a:lnTo>
                <a:lnTo>
                  <a:pt x="9864" y="7916"/>
                </a:lnTo>
                <a:lnTo>
                  <a:pt x="9815" y="7965"/>
                </a:lnTo>
                <a:lnTo>
                  <a:pt x="9791" y="8038"/>
                </a:lnTo>
                <a:lnTo>
                  <a:pt x="9766" y="8184"/>
                </a:lnTo>
                <a:lnTo>
                  <a:pt x="9791" y="8330"/>
                </a:lnTo>
                <a:lnTo>
                  <a:pt x="9815" y="8403"/>
                </a:lnTo>
                <a:lnTo>
                  <a:pt x="9864" y="8452"/>
                </a:lnTo>
                <a:lnTo>
                  <a:pt x="9864" y="8452"/>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nvGrpSpPr>
          <p:cNvPr id="947" name="Google Shape;947;p48"/>
          <p:cNvGrpSpPr/>
          <p:nvPr/>
        </p:nvGrpSpPr>
        <p:grpSpPr>
          <a:xfrm>
            <a:off x="4356785" y="3848932"/>
            <a:ext cx="394068" cy="325505"/>
            <a:chOff x="5268225" y="4341925"/>
            <a:chExt cx="468850" cy="387275"/>
          </a:xfrm>
        </p:grpSpPr>
        <p:sp>
          <p:nvSpPr>
            <p:cNvPr id="948" name="Google Shape;948;p48"/>
            <p:cNvSpPr/>
            <p:nvPr/>
          </p:nvSpPr>
          <p:spPr>
            <a:xfrm>
              <a:off x="5652425" y="4676800"/>
              <a:ext cx="65775" cy="52400"/>
            </a:xfrm>
            <a:custGeom>
              <a:avLst/>
              <a:gdLst/>
              <a:ahLst/>
              <a:cxnLst/>
              <a:rect l="l" t="t" r="r" b="b"/>
              <a:pathLst>
                <a:path w="2631" h="2096" fill="none" extrusionOk="0">
                  <a:moveTo>
                    <a:pt x="1" y="1"/>
                  </a:moveTo>
                  <a:lnTo>
                    <a:pt x="1" y="780"/>
                  </a:lnTo>
                  <a:lnTo>
                    <a:pt x="1" y="780"/>
                  </a:lnTo>
                  <a:lnTo>
                    <a:pt x="25" y="1048"/>
                  </a:lnTo>
                  <a:lnTo>
                    <a:pt x="122" y="1291"/>
                  </a:lnTo>
                  <a:lnTo>
                    <a:pt x="244" y="1511"/>
                  </a:lnTo>
                  <a:lnTo>
                    <a:pt x="390" y="1705"/>
                  </a:lnTo>
                  <a:lnTo>
                    <a:pt x="585" y="1852"/>
                  </a:lnTo>
                  <a:lnTo>
                    <a:pt x="804" y="1973"/>
                  </a:lnTo>
                  <a:lnTo>
                    <a:pt x="1048" y="2071"/>
                  </a:lnTo>
                  <a:lnTo>
                    <a:pt x="1316" y="2095"/>
                  </a:lnTo>
                  <a:lnTo>
                    <a:pt x="1316" y="2095"/>
                  </a:lnTo>
                  <a:lnTo>
                    <a:pt x="1584" y="2071"/>
                  </a:lnTo>
                  <a:lnTo>
                    <a:pt x="1827" y="1973"/>
                  </a:lnTo>
                  <a:lnTo>
                    <a:pt x="2046" y="1852"/>
                  </a:lnTo>
                  <a:lnTo>
                    <a:pt x="2241" y="1705"/>
                  </a:lnTo>
                  <a:lnTo>
                    <a:pt x="2412" y="1511"/>
                  </a:lnTo>
                  <a:lnTo>
                    <a:pt x="2533" y="1291"/>
                  </a:lnTo>
                  <a:lnTo>
                    <a:pt x="2607" y="1048"/>
                  </a:lnTo>
                  <a:lnTo>
                    <a:pt x="2631" y="780"/>
                  </a:lnTo>
                  <a:lnTo>
                    <a:pt x="2631"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49" name="Google Shape;949;p48"/>
            <p:cNvSpPr/>
            <p:nvPr/>
          </p:nvSpPr>
          <p:spPr>
            <a:xfrm>
              <a:off x="5287100" y="4676800"/>
              <a:ext cx="65775" cy="52400"/>
            </a:xfrm>
            <a:custGeom>
              <a:avLst/>
              <a:gdLst/>
              <a:ahLst/>
              <a:cxnLst/>
              <a:rect l="l" t="t" r="r" b="b"/>
              <a:pathLst>
                <a:path w="2631" h="2096" fill="none" extrusionOk="0">
                  <a:moveTo>
                    <a:pt x="1" y="1"/>
                  </a:moveTo>
                  <a:lnTo>
                    <a:pt x="1" y="780"/>
                  </a:lnTo>
                  <a:lnTo>
                    <a:pt x="1" y="780"/>
                  </a:lnTo>
                  <a:lnTo>
                    <a:pt x="25" y="1048"/>
                  </a:lnTo>
                  <a:lnTo>
                    <a:pt x="98" y="1291"/>
                  </a:lnTo>
                  <a:lnTo>
                    <a:pt x="220" y="1511"/>
                  </a:lnTo>
                  <a:lnTo>
                    <a:pt x="390" y="1705"/>
                  </a:lnTo>
                  <a:lnTo>
                    <a:pt x="585" y="1852"/>
                  </a:lnTo>
                  <a:lnTo>
                    <a:pt x="804" y="1973"/>
                  </a:lnTo>
                  <a:lnTo>
                    <a:pt x="1048" y="2071"/>
                  </a:lnTo>
                  <a:lnTo>
                    <a:pt x="1316" y="2095"/>
                  </a:lnTo>
                  <a:lnTo>
                    <a:pt x="1316" y="2095"/>
                  </a:lnTo>
                  <a:lnTo>
                    <a:pt x="1584" y="2071"/>
                  </a:lnTo>
                  <a:lnTo>
                    <a:pt x="1827" y="1973"/>
                  </a:lnTo>
                  <a:lnTo>
                    <a:pt x="2046" y="1852"/>
                  </a:lnTo>
                  <a:lnTo>
                    <a:pt x="2241" y="1705"/>
                  </a:lnTo>
                  <a:lnTo>
                    <a:pt x="2387" y="1511"/>
                  </a:lnTo>
                  <a:lnTo>
                    <a:pt x="2509" y="1291"/>
                  </a:lnTo>
                  <a:lnTo>
                    <a:pt x="2607" y="1048"/>
                  </a:lnTo>
                  <a:lnTo>
                    <a:pt x="2631" y="780"/>
                  </a:lnTo>
                  <a:lnTo>
                    <a:pt x="2631"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50" name="Google Shape;950;p48"/>
            <p:cNvSpPr/>
            <p:nvPr/>
          </p:nvSpPr>
          <p:spPr>
            <a:xfrm>
              <a:off x="5268225" y="4341925"/>
              <a:ext cx="468850" cy="333075"/>
            </a:xfrm>
            <a:custGeom>
              <a:avLst/>
              <a:gdLst/>
              <a:ahLst/>
              <a:cxnLst/>
              <a:rect l="l" t="t" r="r" b="b"/>
              <a:pathLst>
                <a:path w="18754" h="13323" fill="none" extrusionOk="0">
                  <a:moveTo>
                    <a:pt x="18754" y="5553"/>
                  </a:moveTo>
                  <a:lnTo>
                    <a:pt x="18754" y="5553"/>
                  </a:lnTo>
                  <a:lnTo>
                    <a:pt x="18730" y="5334"/>
                  </a:lnTo>
                  <a:lnTo>
                    <a:pt x="18681" y="5091"/>
                  </a:lnTo>
                  <a:lnTo>
                    <a:pt x="18583" y="4847"/>
                  </a:lnTo>
                  <a:lnTo>
                    <a:pt x="18462" y="4628"/>
                  </a:lnTo>
                  <a:lnTo>
                    <a:pt x="18291" y="4433"/>
                  </a:lnTo>
                  <a:lnTo>
                    <a:pt x="18121" y="4287"/>
                  </a:lnTo>
                  <a:lnTo>
                    <a:pt x="18023" y="4214"/>
                  </a:lnTo>
                  <a:lnTo>
                    <a:pt x="17926" y="4165"/>
                  </a:lnTo>
                  <a:lnTo>
                    <a:pt x="17828" y="4141"/>
                  </a:lnTo>
                  <a:lnTo>
                    <a:pt x="17731" y="4141"/>
                  </a:lnTo>
                  <a:lnTo>
                    <a:pt x="16489" y="4141"/>
                  </a:lnTo>
                  <a:lnTo>
                    <a:pt x="15588" y="1803"/>
                  </a:lnTo>
                  <a:lnTo>
                    <a:pt x="15588" y="1803"/>
                  </a:lnTo>
                  <a:lnTo>
                    <a:pt x="15490" y="1583"/>
                  </a:lnTo>
                  <a:lnTo>
                    <a:pt x="15344" y="1364"/>
                  </a:lnTo>
                  <a:lnTo>
                    <a:pt x="15174" y="1169"/>
                  </a:lnTo>
                  <a:lnTo>
                    <a:pt x="15003" y="975"/>
                  </a:lnTo>
                  <a:lnTo>
                    <a:pt x="14784" y="804"/>
                  </a:lnTo>
                  <a:lnTo>
                    <a:pt x="14565" y="658"/>
                  </a:lnTo>
                  <a:lnTo>
                    <a:pt x="14346" y="536"/>
                  </a:lnTo>
                  <a:lnTo>
                    <a:pt x="14102" y="439"/>
                  </a:lnTo>
                  <a:lnTo>
                    <a:pt x="14102" y="439"/>
                  </a:lnTo>
                  <a:lnTo>
                    <a:pt x="13810" y="390"/>
                  </a:lnTo>
                  <a:lnTo>
                    <a:pt x="13444" y="317"/>
                  </a:lnTo>
                  <a:lnTo>
                    <a:pt x="12933" y="220"/>
                  </a:lnTo>
                  <a:lnTo>
                    <a:pt x="12275" y="147"/>
                  </a:lnTo>
                  <a:lnTo>
                    <a:pt x="11472" y="73"/>
                  </a:lnTo>
                  <a:lnTo>
                    <a:pt x="10498" y="25"/>
                  </a:lnTo>
                  <a:lnTo>
                    <a:pt x="9377" y="0"/>
                  </a:lnTo>
                  <a:lnTo>
                    <a:pt x="9377" y="0"/>
                  </a:lnTo>
                  <a:lnTo>
                    <a:pt x="8257" y="25"/>
                  </a:lnTo>
                  <a:lnTo>
                    <a:pt x="7283" y="73"/>
                  </a:lnTo>
                  <a:lnTo>
                    <a:pt x="6479" y="147"/>
                  </a:lnTo>
                  <a:lnTo>
                    <a:pt x="5821" y="220"/>
                  </a:lnTo>
                  <a:lnTo>
                    <a:pt x="5310" y="317"/>
                  </a:lnTo>
                  <a:lnTo>
                    <a:pt x="4945" y="390"/>
                  </a:lnTo>
                  <a:lnTo>
                    <a:pt x="4652" y="439"/>
                  </a:lnTo>
                  <a:lnTo>
                    <a:pt x="4652" y="439"/>
                  </a:lnTo>
                  <a:lnTo>
                    <a:pt x="4409" y="536"/>
                  </a:lnTo>
                  <a:lnTo>
                    <a:pt x="4190" y="658"/>
                  </a:lnTo>
                  <a:lnTo>
                    <a:pt x="3970" y="804"/>
                  </a:lnTo>
                  <a:lnTo>
                    <a:pt x="3751" y="975"/>
                  </a:lnTo>
                  <a:lnTo>
                    <a:pt x="3581" y="1169"/>
                  </a:lnTo>
                  <a:lnTo>
                    <a:pt x="3410" y="1364"/>
                  </a:lnTo>
                  <a:lnTo>
                    <a:pt x="3264" y="1583"/>
                  </a:lnTo>
                  <a:lnTo>
                    <a:pt x="3167" y="1803"/>
                  </a:lnTo>
                  <a:lnTo>
                    <a:pt x="2266" y="4141"/>
                  </a:lnTo>
                  <a:lnTo>
                    <a:pt x="1023" y="4141"/>
                  </a:lnTo>
                  <a:lnTo>
                    <a:pt x="1023" y="4141"/>
                  </a:lnTo>
                  <a:lnTo>
                    <a:pt x="926" y="4141"/>
                  </a:lnTo>
                  <a:lnTo>
                    <a:pt x="829" y="4165"/>
                  </a:lnTo>
                  <a:lnTo>
                    <a:pt x="731" y="4214"/>
                  </a:lnTo>
                  <a:lnTo>
                    <a:pt x="634" y="4287"/>
                  </a:lnTo>
                  <a:lnTo>
                    <a:pt x="463" y="4433"/>
                  </a:lnTo>
                  <a:lnTo>
                    <a:pt x="293" y="4628"/>
                  </a:lnTo>
                  <a:lnTo>
                    <a:pt x="171" y="4847"/>
                  </a:lnTo>
                  <a:lnTo>
                    <a:pt x="74" y="5091"/>
                  </a:lnTo>
                  <a:lnTo>
                    <a:pt x="25" y="5334"/>
                  </a:lnTo>
                  <a:lnTo>
                    <a:pt x="1" y="5553"/>
                  </a:lnTo>
                  <a:lnTo>
                    <a:pt x="1" y="5553"/>
                  </a:lnTo>
                  <a:lnTo>
                    <a:pt x="25" y="5748"/>
                  </a:lnTo>
                  <a:lnTo>
                    <a:pt x="74" y="5894"/>
                  </a:lnTo>
                  <a:lnTo>
                    <a:pt x="171" y="6016"/>
                  </a:lnTo>
                  <a:lnTo>
                    <a:pt x="293" y="6089"/>
                  </a:lnTo>
                  <a:lnTo>
                    <a:pt x="463" y="6138"/>
                  </a:lnTo>
                  <a:lnTo>
                    <a:pt x="634" y="6187"/>
                  </a:lnTo>
                  <a:lnTo>
                    <a:pt x="1023" y="6187"/>
                  </a:lnTo>
                  <a:lnTo>
                    <a:pt x="1462" y="6187"/>
                  </a:lnTo>
                  <a:lnTo>
                    <a:pt x="1145" y="7015"/>
                  </a:lnTo>
                  <a:lnTo>
                    <a:pt x="1145" y="7015"/>
                  </a:lnTo>
                  <a:lnTo>
                    <a:pt x="999" y="7526"/>
                  </a:lnTo>
                  <a:lnTo>
                    <a:pt x="877" y="8086"/>
                  </a:lnTo>
                  <a:lnTo>
                    <a:pt x="780" y="8671"/>
                  </a:lnTo>
                  <a:lnTo>
                    <a:pt x="756" y="9207"/>
                  </a:lnTo>
                  <a:lnTo>
                    <a:pt x="756" y="13323"/>
                  </a:lnTo>
                  <a:lnTo>
                    <a:pt x="17999" y="13323"/>
                  </a:lnTo>
                  <a:lnTo>
                    <a:pt x="17999" y="9207"/>
                  </a:lnTo>
                  <a:lnTo>
                    <a:pt x="17999" y="9207"/>
                  </a:lnTo>
                  <a:lnTo>
                    <a:pt x="17975" y="8671"/>
                  </a:lnTo>
                  <a:lnTo>
                    <a:pt x="17877" y="8086"/>
                  </a:lnTo>
                  <a:lnTo>
                    <a:pt x="17755" y="7526"/>
                  </a:lnTo>
                  <a:lnTo>
                    <a:pt x="17609" y="7015"/>
                  </a:lnTo>
                  <a:lnTo>
                    <a:pt x="17293" y="6187"/>
                  </a:lnTo>
                  <a:lnTo>
                    <a:pt x="17731" y="6187"/>
                  </a:lnTo>
                  <a:lnTo>
                    <a:pt x="17731" y="6187"/>
                  </a:lnTo>
                  <a:lnTo>
                    <a:pt x="18121" y="6187"/>
                  </a:lnTo>
                  <a:lnTo>
                    <a:pt x="18291" y="6138"/>
                  </a:lnTo>
                  <a:lnTo>
                    <a:pt x="18462" y="6089"/>
                  </a:lnTo>
                  <a:lnTo>
                    <a:pt x="18583" y="6016"/>
                  </a:lnTo>
                  <a:lnTo>
                    <a:pt x="18681" y="5894"/>
                  </a:lnTo>
                  <a:lnTo>
                    <a:pt x="18730" y="5748"/>
                  </a:lnTo>
                  <a:lnTo>
                    <a:pt x="18754" y="5553"/>
                  </a:lnTo>
                  <a:lnTo>
                    <a:pt x="18754" y="555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51" name="Google Shape;951;p48"/>
            <p:cNvSpPr/>
            <p:nvPr/>
          </p:nvSpPr>
          <p:spPr>
            <a:xfrm>
              <a:off x="5351025" y="4375400"/>
              <a:ext cx="303250" cy="149825"/>
            </a:xfrm>
            <a:custGeom>
              <a:avLst/>
              <a:gdLst/>
              <a:ahLst/>
              <a:cxnLst/>
              <a:rect l="l" t="t" r="r" b="b"/>
              <a:pathLst>
                <a:path w="12130" h="5993" fill="none" extrusionOk="0">
                  <a:moveTo>
                    <a:pt x="1" y="4628"/>
                  </a:moveTo>
                  <a:lnTo>
                    <a:pt x="1" y="4628"/>
                  </a:lnTo>
                  <a:lnTo>
                    <a:pt x="171" y="4019"/>
                  </a:lnTo>
                  <a:lnTo>
                    <a:pt x="585" y="2656"/>
                  </a:lnTo>
                  <a:lnTo>
                    <a:pt x="805" y="1925"/>
                  </a:lnTo>
                  <a:lnTo>
                    <a:pt x="1024" y="1292"/>
                  </a:lnTo>
                  <a:lnTo>
                    <a:pt x="1194" y="829"/>
                  </a:lnTo>
                  <a:lnTo>
                    <a:pt x="1267" y="707"/>
                  </a:lnTo>
                  <a:lnTo>
                    <a:pt x="1316" y="658"/>
                  </a:lnTo>
                  <a:lnTo>
                    <a:pt x="1316" y="658"/>
                  </a:lnTo>
                  <a:lnTo>
                    <a:pt x="1535" y="561"/>
                  </a:lnTo>
                  <a:lnTo>
                    <a:pt x="1852" y="464"/>
                  </a:lnTo>
                  <a:lnTo>
                    <a:pt x="2315" y="342"/>
                  </a:lnTo>
                  <a:lnTo>
                    <a:pt x="2948" y="220"/>
                  </a:lnTo>
                  <a:lnTo>
                    <a:pt x="3776" y="98"/>
                  </a:lnTo>
                  <a:lnTo>
                    <a:pt x="4799" y="25"/>
                  </a:lnTo>
                  <a:lnTo>
                    <a:pt x="5408" y="1"/>
                  </a:lnTo>
                  <a:lnTo>
                    <a:pt x="6065" y="1"/>
                  </a:lnTo>
                  <a:lnTo>
                    <a:pt x="6065" y="1"/>
                  </a:lnTo>
                  <a:lnTo>
                    <a:pt x="6723" y="1"/>
                  </a:lnTo>
                  <a:lnTo>
                    <a:pt x="7332" y="25"/>
                  </a:lnTo>
                  <a:lnTo>
                    <a:pt x="8355" y="98"/>
                  </a:lnTo>
                  <a:lnTo>
                    <a:pt x="9183" y="220"/>
                  </a:lnTo>
                  <a:lnTo>
                    <a:pt x="9816" y="342"/>
                  </a:lnTo>
                  <a:lnTo>
                    <a:pt x="10279" y="464"/>
                  </a:lnTo>
                  <a:lnTo>
                    <a:pt x="10595" y="561"/>
                  </a:lnTo>
                  <a:lnTo>
                    <a:pt x="10814" y="658"/>
                  </a:lnTo>
                  <a:lnTo>
                    <a:pt x="10814" y="658"/>
                  </a:lnTo>
                  <a:lnTo>
                    <a:pt x="10863" y="707"/>
                  </a:lnTo>
                  <a:lnTo>
                    <a:pt x="10936" y="829"/>
                  </a:lnTo>
                  <a:lnTo>
                    <a:pt x="11107" y="1292"/>
                  </a:lnTo>
                  <a:lnTo>
                    <a:pt x="11326" y="1925"/>
                  </a:lnTo>
                  <a:lnTo>
                    <a:pt x="11545" y="2656"/>
                  </a:lnTo>
                  <a:lnTo>
                    <a:pt x="11959" y="4019"/>
                  </a:lnTo>
                  <a:lnTo>
                    <a:pt x="12130" y="4628"/>
                  </a:lnTo>
                  <a:lnTo>
                    <a:pt x="12130" y="4628"/>
                  </a:lnTo>
                  <a:lnTo>
                    <a:pt x="12105" y="4677"/>
                  </a:lnTo>
                  <a:lnTo>
                    <a:pt x="12057" y="4750"/>
                  </a:lnTo>
                  <a:lnTo>
                    <a:pt x="11959" y="4823"/>
                  </a:lnTo>
                  <a:lnTo>
                    <a:pt x="11813" y="4921"/>
                  </a:lnTo>
                  <a:lnTo>
                    <a:pt x="11618" y="5042"/>
                  </a:lnTo>
                  <a:lnTo>
                    <a:pt x="11375" y="5164"/>
                  </a:lnTo>
                  <a:lnTo>
                    <a:pt x="11058" y="5262"/>
                  </a:lnTo>
                  <a:lnTo>
                    <a:pt x="10717" y="5383"/>
                  </a:lnTo>
                  <a:lnTo>
                    <a:pt x="10327" y="5505"/>
                  </a:lnTo>
                  <a:lnTo>
                    <a:pt x="9865" y="5627"/>
                  </a:lnTo>
                  <a:lnTo>
                    <a:pt x="9377" y="5724"/>
                  </a:lnTo>
                  <a:lnTo>
                    <a:pt x="8817" y="5822"/>
                  </a:lnTo>
                  <a:lnTo>
                    <a:pt x="8208" y="5895"/>
                  </a:lnTo>
                  <a:lnTo>
                    <a:pt x="7551" y="5944"/>
                  </a:lnTo>
                  <a:lnTo>
                    <a:pt x="6845" y="5992"/>
                  </a:lnTo>
                  <a:lnTo>
                    <a:pt x="6065" y="5992"/>
                  </a:lnTo>
                  <a:lnTo>
                    <a:pt x="6065" y="5992"/>
                  </a:lnTo>
                  <a:lnTo>
                    <a:pt x="5286" y="5992"/>
                  </a:lnTo>
                  <a:lnTo>
                    <a:pt x="4580" y="5944"/>
                  </a:lnTo>
                  <a:lnTo>
                    <a:pt x="3922" y="5895"/>
                  </a:lnTo>
                  <a:lnTo>
                    <a:pt x="3313" y="5822"/>
                  </a:lnTo>
                  <a:lnTo>
                    <a:pt x="2753" y="5724"/>
                  </a:lnTo>
                  <a:lnTo>
                    <a:pt x="2266" y="5627"/>
                  </a:lnTo>
                  <a:lnTo>
                    <a:pt x="1803" y="5505"/>
                  </a:lnTo>
                  <a:lnTo>
                    <a:pt x="1413" y="5383"/>
                  </a:lnTo>
                  <a:lnTo>
                    <a:pt x="1072" y="5262"/>
                  </a:lnTo>
                  <a:lnTo>
                    <a:pt x="756" y="5164"/>
                  </a:lnTo>
                  <a:lnTo>
                    <a:pt x="512" y="5042"/>
                  </a:lnTo>
                  <a:lnTo>
                    <a:pt x="317" y="4921"/>
                  </a:lnTo>
                  <a:lnTo>
                    <a:pt x="171" y="4823"/>
                  </a:lnTo>
                  <a:lnTo>
                    <a:pt x="74" y="4750"/>
                  </a:lnTo>
                  <a:lnTo>
                    <a:pt x="25" y="4677"/>
                  </a:lnTo>
                  <a:lnTo>
                    <a:pt x="1" y="4628"/>
                  </a:lnTo>
                  <a:lnTo>
                    <a:pt x="1" y="4628"/>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52" name="Google Shape;952;p48"/>
            <p:cNvSpPr/>
            <p:nvPr/>
          </p:nvSpPr>
          <p:spPr>
            <a:xfrm>
              <a:off x="5326675" y="4569025"/>
              <a:ext cx="81000" cy="65175"/>
            </a:xfrm>
            <a:custGeom>
              <a:avLst/>
              <a:gdLst/>
              <a:ahLst/>
              <a:cxnLst/>
              <a:rect l="l" t="t" r="r" b="b"/>
              <a:pathLst>
                <a:path w="3240" h="2607" fill="none" extrusionOk="0">
                  <a:moveTo>
                    <a:pt x="1632" y="2607"/>
                  </a:moveTo>
                  <a:lnTo>
                    <a:pt x="1632" y="2607"/>
                  </a:lnTo>
                  <a:lnTo>
                    <a:pt x="1291" y="2582"/>
                  </a:lnTo>
                  <a:lnTo>
                    <a:pt x="999" y="2509"/>
                  </a:lnTo>
                  <a:lnTo>
                    <a:pt x="731" y="2388"/>
                  </a:lnTo>
                  <a:lnTo>
                    <a:pt x="488" y="2217"/>
                  </a:lnTo>
                  <a:lnTo>
                    <a:pt x="293" y="2047"/>
                  </a:lnTo>
                  <a:lnTo>
                    <a:pt x="122" y="1803"/>
                  </a:lnTo>
                  <a:lnTo>
                    <a:pt x="74" y="1706"/>
                  </a:lnTo>
                  <a:lnTo>
                    <a:pt x="49" y="1559"/>
                  </a:lnTo>
                  <a:lnTo>
                    <a:pt x="25" y="1438"/>
                  </a:lnTo>
                  <a:lnTo>
                    <a:pt x="1" y="1316"/>
                  </a:lnTo>
                  <a:lnTo>
                    <a:pt x="1" y="1316"/>
                  </a:lnTo>
                  <a:lnTo>
                    <a:pt x="25" y="1170"/>
                  </a:lnTo>
                  <a:lnTo>
                    <a:pt x="49" y="1048"/>
                  </a:lnTo>
                  <a:lnTo>
                    <a:pt x="74" y="926"/>
                  </a:lnTo>
                  <a:lnTo>
                    <a:pt x="122" y="804"/>
                  </a:lnTo>
                  <a:lnTo>
                    <a:pt x="293" y="585"/>
                  </a:lnTo>
                  <a:lnTo>
                    <a:pt x="488" y="390"/>
                  </a:lnTo>
                  <a:lnTo>
                    <a:pt x="731" y="220"/>
                  </a:lnTo>
                  <a:lnTo>
                    <a:pt x="999" y="98"/>
                  </a:lnTo>
                  <a:lnTo>
                    <a:pt x="1291" y="25"/>
                  </a:lnTo>
                  <a:lnTo>
                    <a:pt x="1632" y="1"/>
                  </a:lnTo>
                  <a:lnTo>
                    <a:pt x="1632" y="1"/>
                  </a:lnTo>
                  <a:lnTo>
                    <a:pt x="1803" y="1"/>
                  </a:lnTo>
                  <a:lnTo>
                    <a:pt x="1949" y="49"/>
                  </a:lnTo>
                  <a:lnTo>
                    <a:pt x="2120" y="98"/>
                  </a:lnTo>
                  <a:lnTo>
                    <a:pt x="2266" y="171"/>
                  </a:lnTo>
                  <a:lnTo>
                    <a:pt x="2412" y="269"/>
                  </a:lnTo>
                  <a:lnTo>
                    <a:pt x="2534" y="390"/>
                  </a:lnTo>
                  <a:lnTo>
                    <a:pt x="2777" y="634"/>
                  </a:lnTo>
                  <a:lnTo>
                    <a:pt x="2972" y="926"/>
                  </a:lnTo>
                  <a:lnTo>
                    <a:pt x="3118" y="1219"/>
                  </a:lnTo>
                  <a:lnTo>
                    <a:pt x="3215" y="1535"/>
                  </a:lnTo>
                  <a:lnTo>
                    <a:pt x="3240" y="1681"/>
                  </a:lnTo>
                  <a:lnTo>
                    <a:pt x="3240" y="1803"/>
                  </a:lnTo>
                  <a:lnTo>
                    <a:pt x="3240" y="1803"/>
                  </a:lnTo>
                  <a:lnTo>
                    <a:pt x="3240" y="1949"/>
                  </a:lnTo>
                  <a:lnTo>
                    <a:pt x="3215" y="2047"/>
                  </a:lnTo>
                  <a:lnTo>
                    <a:pt x="3167" y="2144"/>
                  </a:lnTo>
                  <a:lnTo>
                    <a:pt x="3118" y="2241"/>
                  </a:lnTo>
                  <a:lnTo>
                    <a:pt x="3045" y="2314"/>
                  </a:lnTo>
                  <a:lnTo>
                    <a:pt x="2972" y="2388"/>
                  </a:lnTo>
                  <a:lnTo>
                    <a:pt x="2777" y="2485"/>
                  </a:lnTo>
                  <a:lnTo>
                    <a:pt x="2534" y="2558"/>
                  </a:lnTo>
                  <a:lnTo>
                    <a:pt x="2266" y="2582"/>
                  </a:lnTo>
                  <a:lnTo>
                    <a:pt x="1949" y="2607"/>
                  </a:lnTo>
                  <a:lnTo>
                    <a:pt x="1632" y="2607"/>
                  </a:lnTo>
                  <a:lnTo>
                    <a:pt x="1632" y="2607"/>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53" name="Google Shape;953;p48"/>
            <p:cNvSpPr/>
            <p:nvPr/>
          </p:nvSpPr>
          <p:spPr>
            <a:xfrm>
              <a:off x="5447225" y="4615925"/>
              <a:ext cx="110850" cy="25"/>
            </a:xfrm>
            <a:custGeom>
              <a:avLst/>
              <a:gdLst/>
              <a:ahLst/>
              <a:cxnLst/>
              <a:rect l="l" t="t" r="r" b="b"/>
              <a:pathLst>
                <a:path w="4434" h="1" fill="none" extrusionOk="0">
                  <a:moveTo>
                    <a:pt x="1" y="0"/>
                  </a:moveTo>
                  <a:lnTo>
                    <a:pt x="4434"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54" name="Google Shape;954;p48"/>
            <p:cNvSpPr/>
            <p:nvPr/>
          </p:nvSpPr>
          <p:spPr>
            <a:xfrm>
              <a:off x="5439925" y="4589125"/>
              <a:ext cx="125450" cy="25"/>
            </a:xfrm>
            <a:custGeom>
              <a:avLst/>
              <a:gdLst/>
              <a:ahLst/>
              <a:cxnLst/>
              <a:rect l="l" t="t" r="r" b="b"/>
              <a:pathLst>
                <a:path w="5018" h="1" fill="none" extrusionOk="0">
                  <a:moveTo>
                    <a:pt x="1" y="0"/>
                  </a:moveTo>
                  <a:lnTo>
                    <a:pt x="5018"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55" name="Google Shape;955;p48"/>
            <p:cNvSpPr/>
            <p:nvPr/>
          </p:nvSpPr>
          <p:spPr>
            <a:xfrm>
              <a:off x="5597625" y="4569025"/>
              <a:ext cx="81000" cy="65175"/>
            </a:xfrm>
            <a:custGeom>
              <a:avLst/>
              <a:gdLst/>
              <a:ahLst/>
              <a:cxnLst/>
              <a:rect l="l" t="t" r="r" b="b"/>
              <a:pathLst>
                <a:path w="3240" h="2607" fill="none" extrusionOk="0">
                  <a:moveTo>
                    <a:pt x="1608" y="2607"/>
                  </a:moveTo>
                  <a:lnTo>
                    <a:pt x="1608" y="2607"/>
                  </a:lnTo>
                  <a:lnTo>
                    <a:pt x="1291" y="2607"/>
                  </a:lnTo>
                  <a:lnTo>
                    <a:pt x="975" y="2582"/>
                  </a:lnTo>
                  <a:lnTo>
                    <a:pt x="707" y="2558"/>
                  </a:lnTo>
                  <a:lnTo>
                    <a:pt x="463" y="2485"/>
                  </a:lnTo>
                  <a:lnTo>
                    <a:pt x="268" y="2388"/>
                  </a:lnTo>
                  <a:lnTo>
                    <a:pt x="195" y="2314"/>
                  </a:lnTo>
                  <a:lnTo>
                    <a:pt x="122" y="2241"/>
                  </a:lnTo>
                  <a:lnTo>
                    <a:pt x="74" y="2144"/>
                  </a:lnTo>
                  <a:lnTo>
                    <a:pt x="25" y="2047"/>
                  </a:lnTo>
                  <a:lnTo>
                    <a:pt x="1" y="1949"/>
                  </a:lnTo>
                  <a:lnTo>
                    <a:pt x="1" y="1803"/>
                  </a:lnTo>
                  <a:lnTo>
                    <a:pt x="1" y="1803"/>
                  </a:lnTo>
                  <a:lnTo>
                    <a:pt x="1" y="1681"/>
                  </a:lnTo>
                  <a:lnTo>
                    <a:pt x="25" y="1535"/>
                  </a:lnTo>
                  <a:lnTo>
                    <a:pt x="122" y="1219"/>
                  </a:lnTo>
                  <a:lnTo>
                    <a:pt x="268" y="926"/>
                  </a:lnTo>
                  <a:lnTo>
                    <a:pt x="463" y="634"/>
                  </a:lnTo>
                  <a:lnTo>
                    <a:pt x="707" y="390"/>
                  </a:lnTo>
                  <a:lnTo>
                    <a:pt x="829" y="269"/>
                  </a:lnTo>
                  <a:lnTo>
                    <a:pt x="975" y="171"/>
                  </a:lnTo>
                  <a:lnTo>
                    <a:pt x="1121" y="98"/>
                  </a:lnTo>
                  <a:lnTo>
                    <a:pt x="1291" y="49"/>
                  </a:lnTo>
                  <a:lnTo>
                    <a:pt x="1438" y="1"/>
                  </a:lnTo>
                  <a:lnTo>
                    <a:pt x="1608" y="1"/>
                  </a:lnTo>
                  <a:lnTo>
                    <a:pt x="1608" y="1"/>
                  </a:lnTo>
                  <a:lnTo>
                    <a:pt x="1949" y="25"/>
                  </a:lnTo>
                  <a:lnTo>
                    <a:pt x="2241" y="98"/>
                  </a:lnTo>
                  <a:lnTo>
                    <a:pt x="2509" y="220"/>
                  </a:lnTo>
                  <a:lnTo>
                    <a:pt x="2753" y="390"/>
                  </a:lnTo>
                  <a:lnTo>
                    <a:pt x="2948" y="585"/>
                  </a:lnTo>
                  <a:lnTo>
                    <a:pt x="3118" y="804"/>
                  </a:lnTo>
                  <a:lnTo>
                    <a:pt x="3167" y="926"/>
                  </a:lnTo>
                  <a:lnTo>
                    <a:pt x="3191" y="1048"/>
                  </a:lnTo>
                  <a:lnTo>
                    <a:pt x="3215" y="1170"/>
                  </a:lnTo>
                  <a:lnTo>
                    <a:pt x="3240" y="1316"/>
                  </a:lnTo>
                  <a:lnTo>
                    <a:pt x="3240" y="1316"/>
                  </a:lnTo>
                  <a:lnTo>
                    <a:pt x="3215" y="1438"/>
                  </a:lnTo>
                  <a:lnTo>
                    <a:pt x="3191" y="1559"/>
                  </a:lnTo>
                  <a:lnTo>
                    <a:pt x="3167" y="1706"/>
                  </a:lnTo>
                  <a:lnTo>
                    <a:pt x="3118" y="1803"/>
                  </a:lnTo>
                  <a:lnTo>
                    <a:pt x="2948" y="2047"/>
                  </a:lnTo>
                  <a:lnTo>
                    <a:pt x="2753" y="2217"/>
                  </a:lnTo>
                  <a:lnTo>
                    <a:pt x="2509" y="2388"/>
                  </a:lnTo>
                  <a:lnTo>
                    <a:pt x="2241" y="2509"/>
                  </a:lnTo>
                  <a:lnTo>
                    <a:pt x="1949" y="2582"/>
                  </a:lnTo>
                  <a:lnTo>
                    <a:pt x="1608" y="2607"/>
                  </a:lnTo>
                  <a:lnTo>
                    <a:pt x="1608" y="2607"/>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956" name="Google Shape;956;p48"/>
          <p:cNvGrpSpPr/>
          <p:nvPr/>
        </p:nvGrpSpPr>
        <p:grpSpPr>
          <a:xfrm>
            <a:off x="4941731" y="3838699"/>
            <a:ext cx="354145" cy="354145"/>
            <a:chOff x="5964175" y="4329750"/>
            <a:chExt cx="421350" cy="421350"/>
          </a:xfrm>
        </p:grpSpPr>
        <p:sp>
          <p:nvSpPr>
            <p:cNvPr id="957" name="Google Shape;957;p48"/>
            <p:cNvSpPr/>
            <p:nvPr/>
          </p:nvSpPr>
          <p:spPr>
            <a:xfrm>
              <a:off x="5964175" y="4329750"/>
              <a:ext cx="421350" cy="421350"/>
            </a:xfrm>
            <a:custGeom>
              <a:avLst/>
              <a:gdLst/>
              <a:ahLst/>
              <a:cxnLst/>
              <a:rect l="l" t="t" r="r" b="b"/>
              <a:pathLst>
                <a:path w="16854" h="16854" fill="none" extrusionOk="0">
                  <a:moveTo>
                    <a:pt x="15636" y="14004"/>
                  </a:moveTo>
                  <a:lnTo>
                    <a:pt x="13517" y="6260"/>
                  </a:lnTo>
                  <a:lnTo>
                    <a:pt x="16196" y="3605"/>
                  </a:lnTo>
                  <a:lnTo>
                    <a:pt x="16196" y="3605"/>
                  </a:lnTo>
                  <a:lnTo>
                    <a:pt x="16318" y="3434"/>
                  </a:lnTo>
                  <a:lnTo>
                    <a:pt x="16440" y="3239"/>
                  </a:lnTo>
                  <a:lnTo>
                    <a:pt x="16537" y="3020"/>
                  </a:lnTo>
                  <a:lnTo>
                    <a:pt x="16610" y="2777"/>
                  </a:lnTo>
                  <a:lnTo>
                    <a:pt x="16732" y="2338"/>
                  </a:lnTo>
                  <a:lnTo>
                    <a:pt x="16805" y="2046"/>
                  </a:lnTo>
                  <a:lnTo>
                    <a:pt x="16805" y="2046"/>
                  </a:lnTo>
                  <a:lnTo>
                    <a:pt x="16830" y="1729"/>
                  </a:lnTo>
                  <a:lnTo>
                    <a:pt x="16854" y="1437"/>
                  </a:lnTo>
                  <a:lnTo>
                    <a:pt x="16854" y="1194"/>
                  </a:lnTo>
                  <a:lnTo>
                    <a:pt x="16854" y="950"/>
                  </a:lnTo>
                  <a:lnTo>
                    <a:pt x="16805" y="755"/>
                  </a:lnTo>
                  <a:lnTo>
                    <a:pt x="16732" y="585"/>
                  </a:lnTo>
                  <a:lnTo>
                    <a:pt x="16659" y="414"/>
                  </a:lnTo>
                  <a:lnTo>
                    <a:pt x="16562" y="293"/>
                  </a:lnTo>
                  <a:lnTo>
                    <a:pt x="16562" y="293"/>
                  </a:lnTo>
                  <a:lnTo>
                    <a:pt x="16440" y="195"/>
                  </a:lnTo>
                  <a:lnTo>
                    <a:pt x="16269" y="122"/>
                  </a:lnTo>
                  <a:lnTo>
                    <a:pt x="16099" y="49"/>
                  </a:lnTo>
                  <a:lnTo>
                    <a:pt x="15904" y="0"/>
                  </a:lnTo>
                  <a:lnTo>
                    <a:pt x="15660" y="0"/>
                  </a:lnTo>
                  <a:lnTo>
                    <a:pt x="15417" y="0"/>
                  </a:lnTo>
                  <a:lnTo>
                    <a:pt x="15125" y="25"/>
                  </a:lnTo>
                  <a:lnTo>
                    <a:pt x="14808" y="49"/>
                  </a:lnTo>
                  <a:lnTo>
                    <a:pt x="14808" y="49"/>
                  </a:lnTo>
                  <a:lnTo>
                    <a:pt x="14516" y="122"/>
                  </a:lnTo>
                  <a:lnTo>
                    <a:pt x="14077" y="244"/>
                  </a:lnTo>
                  <a:lnTo>
                    <a:pt x="13834" y="317"/>
                  </a:lnTo>
                  <a:lnTo>
                    <a:pt x="13615" y="414"/>
                  </a:lnTo>
                  <a:lnTo>
                    <a:pt x="13420" y="536"/>
                  </a:lnTo>
                  <a:lnTo>
                    <a:pt x="13249" y="658"/>
                  </a:lnTo>
                  <a:lnTo>
                    <a:pt x="10595" y="3337"/>
                  </a:lnTo>
                  <a:lnTo>
                    <a:pt x="2850" y="1218"/>
                  </a:lnTo>
                  <a:lnTo>
                    <a:pt x="2850" y="1218"/>
                  </a:lnTo>
                  <a:lnTo>
                    <a:pt x="2704" y="1194"/>
                  </a:lnTo>
                  <a:lnTo>
                    <a:pt x="2582" y="1218"/>
                  </a:lnTo>
                  <a:lnTo>
                    <a:pt x="2460" y="1267"/>
                  </a:lnTo>
                  <a:lnTo>
                    <a:pt x="2338" y="1340"/>
                  </a:lnTo>
                  <a:lnTo>
                    <a:pt x="1608" y="2095"/>
                  </a:lnTo>
                  <a:lnTo>
                    <a:pt x="1608" y="2095"/>
                  </a:lnTo>
                  <a:lnTo>
                    <a:pt x="1535" y="2192"/>
                  </a:lnTo>
                  <a:lnTo>
                    <a:pt x="1486" y="2290"/>
                  </a:lnTo>
                  <a:lnTo>
                    <a:pt x="1462" y="2411"/>
                  </a:lnTo>
                  <a:lnTo>
                    <a:pt x="1462" y="2509"/>
                  </a:lnTo>
                  <a:lnTo>
                    <a:pt x="1462" y="2509"/>
                  </a:lnTo>
                  <a:lnTo>
                    <a:pt x="1486" y="2606"/>
                  </a:lnTo>
                  <a:lnTo>
                    <a:pt x="1510" y="2679"/>
                  </a:lnTo>
                  <a:lnTo>
                    <a:pt x="1608" y="2825"/>
                  </a:lnTo>
                  <a:lnTo>
                    <a:pt x="1608" y="2825"/>
                  </a:lnTo>
                  <a:lnTo>
                    <a:pt x="1705" y="2899"/>
                  </a:lnTo>
                  <a:lnTo>
                    <a:pt x="7404" y="6600"/>
                  </a:lnTo>
                  <a:lnTo>
                    <a:pt x="4165" y="10863"/>
                  </a:lnTo>
                  <a:lnTo>
                    <a:pt x="926" y="10302"/>
                  </a:lnTo>
                  <a:lnTo>
                    <a:pt x="926" y="10302"/>
                  </a:lnTo>
                  <a:lnTo>
                    <a:pt x="828" y="10302"/>
                  </a:lnTo>
                  <a:lnTo>
                    <a:pt x="707" y="10327"/>
                  </a:lnTo>
                  <a:lnTo>
                    <a:pt x="609" y="10375"/>
                  </a:lnTo>
                  <a:lnTo>
                    <a:pt x="512" y="10449"/>
                  </a:lnTo>
                  <a:lnTo>
                    <a:pt x="146" y="10814"/>
                  </a:lnTo>
                  <a:lnTo>
                    <a:pt x="146" y="10814"/>
                  </a:lnTo>
                  <a:lnTo>
                    <a:pt x="73" y="10911"/>
                  </a:lnTo>
                  <a:lnTo>
                    <a:pt x="25" y="11033"/>
                  </a:lnTo>
                  <a:lnTo>
                    <a:pt x="0" y="11155"/>
                  </a:lnTo>
                  <a:lnTo>
                    <a:pt x="0" y="11277"/>
                  </a:lnTo>
                  <a:lnTo>
                    <a:pt x="0" y="11277"/>
                  </a:lnTo>
                  <a:lnTo>
                    <a:pt x="49" y="11423"/>
                  </a:lnTo>
                  <a:lnTo>
                    <a:pt x="146" y="11569"/>
                  </a:lnTo>
                  <a:lnTo>
                    <a:pt x="146" y="11569"/>
                  </a:lnTo>
                  <a:lnTo>
                    <a:pt x="244" y="11642"/>
                  </a:lnTo>
                  <a:lnTo>
                    <a:pt x="3434" y="13420"/>
                  </a:lnTo>
                  <a:lnTo>
                    <a:pt x="5212" y="16610"/>
                  </a:lnTo>
                  <a:lnTo>
                    <a:pt x="5212" y="16610"/>
                  </a:lnTo>
                  <a:lnTo>
                    <a:pt x="5285" y="16708"/>
                  </a:lnTo>
                  <a:lnTo>
                    <a:pt x="5285" y="16708"/>
                  </a:lnTo>
                  <a:lnTo>
                    <a:pt x="5431" y="16805"/>
                  </a:lnTo>
                  <a:lnTo>
                    <a:pt x="5578" y="16854"/>
                  </a:lnTo>
                  <a:lnTo>
                    <a:pt x="5578" y="16854"/>
                  </a:lnTo>
                  <a:lnTo>
                    <a:pt x="5699" y="16854"/>
                  </a:lnTo>
                  <a:lnTo>
                    <a:pt x="5821" y="16830"/>
                  </a:lnTo>
                  <a:lnTo>
                    <a:pt x="5943" y="16781"/>
                  </a:lnTo>
                  <a:lnTo>
                    <a:pt x="6040" y="16708"/>
                  </a:lnTo>
                  <a:lnTo>
                    <a:pt x="6406" y="16342"/>
                  </a:lnTo>
                  <a:lnTo>
                    <a:pt x="6406" y="16342"/>
                  </a:lnTo>
                  <a:lnTo>
                    <a:pt x="6479" y="16245"/>
                  </a:lnTo>
                  <a:lnTo>
                    <a:pt x="6527" y="16148"/>
                  </a:lnTo>
                  <a:lnTo>
                    <a:pt x="6552" y="16026"/>
                  </a:lnTo>
                  <a:lnTo>
                    <a:pt x="6552" y="15928"/>
                  </a:lnTo>
                  <a:lnTo>
                    <a:pt x="5992" y="12689"/>
                  </a:lnTo>
                  <a:lnTo>
                    <a:pt x="10254" y="9450"/>
                  </a:lnTo>
                  <a:lnTo>
                    <a:pt x="13956" y="15149"/>
                  </a:lnTo>
                  <a:lnTo>
                    <a:pt x="13956" y="15149"/>
                  </a:lnTo>
                  <a:lnTo>
                    <a:pt x="14029" y="15246"/>
                  </a:lnTo>
                  <a:lnTo>
                    <a:pt x="14029" y="15246"/>
                  </a:lnTo>
                  <a:lnTo>
                    <a:pt x="14175" y="15344"/>
                  </a:lnTo>
                  <a:lnTo>
                    <a:pt x="14248" y="15368"/>
                  </a:lnTo>
                  <a:lnTo>
                    <a:pt x="14345" y="15393"/>
                  </a:lnTo>
                  <a:lnTo>
                    <a:pt x="14345" y="15393"/>
                  </a:lnTo>
                  <a:lnTo>
                    <a:pt x="14443" y="15393"/>
                  </a:lnTo>
                  <a:lnTo>
                    <a:pt x="14565" y="15368"/>
                  </a:lnTo>
                  <a:lnTo>
                    <a:pt x="14662" y="15320"/>
                  </a:lnTo>
                  <a:lnTo>
                    <a:pt x="14759" y="15246"/>
                  </a:lnTo>
                  <a:lnTo>
                    <a:pt x="15514" y="14516"/>
                  </a:lnTo>
                  <a:lnTo>
                    <a:pt x="15514" y="14516"/>
                  </a:lnTo>
                  <a:lnTo>
                    <a:pt x="15587" y="14394"/>
                  </a:lnTo>
                  <a:lnTo>
                    <a:pt x="15636" y="14272"/>
                  </a:lnTo>
                  <a:lnTo>
                    <a:pt x="15660" y="14151"/>
                  </a:lnTo>
                  <a:lnTo>
                    <a:pt x="15636" y="14004"/>
                  </a:lnTo>
                  <a:lnTo>
                    <a:pt x="15636" y="14004"/>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58" name="Google Shape;958;p48"/>
            <p:cNvSpPr/>
            <p:nvPr/>
          </p:nvSpPr>
          <p:spPr>
            <a:xfrm>
              <a:off x="6322800" y="4360800"/>
              <a:ext cx="31675" cy="30475"/>
            </a:xfrm>
            <a:custGeom>
              <a:avLst/>
              <a:gdLst/>
              <a:ahLst/>
              <a:cxnLst/>
              <a:rect l="l" t="t" r="r" b="b"/>
              <a:pathLst>
                <a:path w="1267" h="1219" fill="none" extrusionOk="0">
                  <a:moveTo>
                    <a:pt x="1267" y="1218"/>
                  </a:moveTo>
                  <a:lnTo>
                    <a:pt x="1267" y="1218"/>
                  </a:lnTo>
                  <a:lnTo>
                    <a:pt x="1242" y="999"/>
                  </a:lnTo>
                  <a:lnTo>
                    <a:pt x="1169" y="755"/>
                  </a:lnTo>
                  <a:lnTo>
                    <a:pt x="1048" y="561"/>
                  </a:lnTo>
                  <a:lnTo>
                    <a:pt x="901" y="366"/>
                  </a:lnTo>
                  <a:lnTo>
                    <a:pt x="901" y="366"/>
                  </a:lnTo>
                  <a:lnTo>
                    <a:pt x="707" y="220"/>
                  </a:lnTo>
                  <a:lnTo>
                    <a:pt x="487" y="98"/>
                  </a:lnTo>
                  <a:lnTo>
                    <a:pt x="244" y="25"/>
                  </a:ln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959" name="Google Shape;959;p48"/>
          <p:cNvGrpSpPr/>
          <p:nvPr/>
        </p:nvGrpSpPr>
        <p:grpSpPr>
          <a:xfrm>
            <a:off x="977639" y="4403683"/>
            <a:ext cx="372594" cy="360301"/>
            <a:chOff x="1247825" y="5001950"/>
            <a:chExt cx="443300" cy="428675"/>
          </a:xfrm>
        </p:grpSpPr>
        <p:sp>
          <p:nvSpPr>
            <p:cNvPr id="960" name="Google Shape;960;p48"/>
            <p:cNvSpPr/>
            <p:nvPr/>
          </p:nvSpPr>
          <p:spPr>
            <a:xfrm>
              <a:off x="1247825" y="5168175"/>
              <a:ext cx="373875" cy="221650"/>
            </a:xfrm>
            <a:custGeom>
              <a:avLst/>
              <a:gdLst/>
              <a:ahLst/>
              <a:cxnLst/>
              <a:rect l="l" t="t" r="r" b="b"/>
              <a:pathLst>
                <a:path w="14955" h="8866" fill="none" extrusionOk="0">
                  <a:moveTo>
                    <a:pt x="12178" y="8865"/>
                  </a:moveTo>
                  <a:lnTo>
                    <a:pt x="12178" y="8865"/>
                  </a:lnTo>
                  <a:lnTo>
                    <a:pt x="12325" y="8841"/>
                  </a:lnTo>
                  <a:lnTo>
                    <a:pt x="12471" y="8792"/>
                  </a:lnTo>
                  <a:lnTo>
                    <a:pt x="12592" y="8695"/>
                  </a:lnTo>
                  <a:lnTo>
                    <a:pt x="12666" y="8573"/>
                  </a:lnTo>
                  <a:lnTo>
                    <a:pt x="12666" y="8573"/>
                  </a:lnTo>
                  <a:lnTo>
                    <a:pt x="12958" y="8037"/>
                  </a:lnTo>
                  <a:lnTo>
                    <a:pt x="13323" y="7331"/>
                  </a:lnTo>
                  <a:lnTo>
                    <a:pt x="13688" y="6454"/>
                  </a:lnTo>
                  <a:lnTo>
                    <a:pt x="13883" y="5991"/>
                  </a:lnTo>
                  <a:lnTo>
                    <a:pt x="14078" y="5480"/>
                  </a:lnTo>
                  <a:lnTo>
                    <a:pt x="14249" y="4944"/>
                  </a:lnTo>
                  <a:lnTo>
                    <a:pt x="14419" y="4360"/>
                  </a:lnTo>
                  <a:lnTo>
                    <a:pt x="14565" y="3775"/>
                  </a:lnTo>
                  <a:lnTo>
                    <a:pt x="14711" y="3166"/>
                  </a:lnTo>
                  <a:lnTo>
                    <a:pt x="14809" y="2533"/>
                  </a:lnTo>
                  <a:lnTo>
                    <a:pt x="14882" y="1875"/>
                  </a:lnTo>
                  <a:lnTo>
                    <a:pt x="14931" y="1218"/>
                  </a:lnTo>
                  <a:lnTo>
                    <a:pt x="14955" y="536"/>
                  </a:lnTo>
                  <a:lnTo>
                    <a:pt x="14955" y="536"/>
                  </a:lnTo>
                  <a:lnTo>
                    <a:pt x="14955" y="438"/>
                  </a:lnTo>
                  <a:lnTo>
                    <a:pt x="14906" y="341"/>
                  </a:lnTo>
                  <a:lnTo>
                    <a:pt x="14857" y="244"/>
                  </a:lnTo>
                  <a:lnTo>
                    <a:pt x="14809" y="146"/>
                  </a:lnTo>
                  <a:lnTo>
                    <a:pt x="14711" y="97"/>
                  </a:lnTo>
                  <a:lnTo>
                    <a:pt x="14614" y="24"/>
                  </a:lnTo>
                  <a:lnTo>
                    <a:pt x="14516" y="0"/>
                  </a:lnTo>
                  <a:lnTo>
                    <a:pt x="14395" y="0"/>
                  </a:lnTo>
                  <a:lnTo>
                    <a:pt x="3338" y="0"/>
                  </a:lnTo>
                  <a:lnTo>
                    <a:pt x="3338" y="0"/>
                  </a:lnTo>
                  <a:lnTo>
                    <a:pt x="3216" y="0"/>
                  </a:lnTo>
                  <a:lnTo>
                    <a:pt x="3118" y="24"/>
                  </a:lnTo>
                  <a:lnTo>
                    <a:pt x="3021" y="97"/>
                  </a:lnTo>
                  <a:lnTo>
                    <a:pt x="2924" y="146"/>
                  </a:lnTo>
                  <a:lnTo>
                    <a:pt x="2875" y="244"/>
                  </a:lnTo>
                  <a:lnTo>
                    <a:pt x="2826" y="341"/>
                  </a:lnTo>
                  <a:lnTo>
                    <a:pt x="2777" y="438"/>
                  </a:lnTo>
                  <a:lnTo>
                    <a:pt x="2777" y="536"/>
                  </a:lnTo>
                  <a:lnTo>
                    <a:pt x="2777" y="536"/>
                  </a:lnTo>
                  <a:lnTo>
                    <a:pt x="2777" y="706"/>
                  </a:lnTo>
                  <a:lnTo>
                    <a:pt x="2777" y="706"/>
                  </a:lnTo>
                  <a:lnTo>
                    <a:pt x="2558" y="633"/>
                  </a:lnTo>
                  <a:lnTo>
                    <a:pt x="2363" y="585"/>
                  </a:lnTo>
                  <a:lnTo>
                    <a:pt x="2144" y="560"/>
                  </a:lnTo>
                  <a:lnTo>
                    <a:pt x="1949" y="536"/>
                  </a:lnTo>
                  <a:lnTo>
                    <a:pt x="1949" y="536"/>
                  </a:lnTo>
                  <a:lnTo>
                    <a:pt x="1755" y="560"/>
                  </a:lnTo>
                  <a:lnTo>
                    <a:pt x="1560" y="585"/>
                  </a:lnTo>
                  <a:lnTo>
                    <a:pt x="1365" y="633"/>
                  </a:lnTo>
                  <a:lnTo>
                    <a:pt x="1194" y="706"/>
                  </a:lnTo>
                  <a:lnTo>
                    <a:pt x="1024" y="779"/>
                  </a:lnTo>
                  <a:lnTo>
                    <a:pt x="853" y="877"/>
                  </a:lnTo>
                  <a:lnTo>
                    <a:pt x="707" y="999"/>
                  </a:lnTo>
                  <a:lnTo>
                    <a:pt x="561" y="1120"/>
                  </a:lnTo>
                  <a:lnTo>
                    <a:pt x="439" y="1242"/>
                  </a:lnTo>
                  <a:lnTo>
                    <a:pt x="342" y="1413"/>
                  </a:lnTo>
                  <a:lnTo>
                    <a:pt x="244" y="1559"/>
                  </a:lnTo>
                  <a:lnTo>
                    <a:pt x="147" y="1729"/>
                  </a:lnTo>
                  <a:lnTo>
                    <a:pt x="98" y="1900"/>
                  </a:lnTo>
                  <a:lnTo>
                    <a:pt x="50" y="2095"/>
                  </a:lnTo>
                  <a:lnTo>
                    <a:pt x="1" y="2289"/>
                  </a:lnTo>
                  <a:lnTo>
                    <a:pt x="1" y="2484"/>
                  </a:lnTo>
                  <a:lnTo>
                    <a:pt x="1" y="2484"/>
                  </a:lnTo>
                  <a:lnTo>
                    <a:pt x="25" y="2850"/>
                  </a:lnTo>
                  <a:lnTo>
                    <a:pt x="98" y="3191"/>
                  </a:lnTo>
                  <a:lnTo>
                    <a:pt x="220" y="3556"/>
                  </a:lnTo>
                  <a:lnTo>
                    <a:pt x="366" y="3872"/>
                  </a:lnTo>
                  <a:lnTo>
                    <a:pt x="561" y="4213"/>
                  </a:lnTo>
                  <a:lnTo>
                    <a:pt x="780" y="4530"/>
                  </a:lnTo>
                  <a:lnTo>
                    <a:pt x="1024" y="4822"/>
                  </a:lnTo>
                  <a:lnTo>
                    <a:pt x="1292" y="5090"/>
                  </a:lnTo>
                  <a:lnTo>
                    <a:pt x="1584" y="5334"/>
                  </a:lnTo>
                  <a:lnTo>
                    <a:pt x="1901" y="5577"/>
                  </a:lnTo>
                  <a:lnTo>
                    <a:pt x="2242" y="5772"/>
                  </a:lnTo>
                  <a:lnTo>
                    <a:pt x="2583" y="5943"/>
                  </a:lnTo>
                  <a:lnTo>
                    <a:pt x="2924" y="6089"/>
                  </a:lnTo>
                  <a:lnTo>
                    <a:pt x="3265" y="6186"/>
                  </a:lnTo>
                  <a:lnTo>
                    <a:pt x="3605" y="6259"/>
                  </a:lnTo>
                  <a:lnTo>
                    <a:pt x="3946" y="6284"/>
                  </a:lnTo>
                  <a:lnTo>
                    <a:pt x="3946" y="6284"/>
                  </a:lnTo>
                  <a:lnTo>
                    <a:pt x="4068" y="6625"/>
                  </a:lnTo>
                  <a:lnTo>
                    <a:pt x="4214" y="6941"/>
                  </a:lnTo>
                  <a:lnTo>
                    <a:pt x="4507" y="7574"/>
                  </a:lnTo>
                  <a:lnTo>
                    <a:pt x="4799" y="8110"/>
                  </a:lnTo>
                  <a:lnTo>
                    <a:pt x="5067" y="8573"/>
                  </a:lnTo>
                  <a:lnTo>
                    <a:pt x="5067" y="8573"/>
                  </a:lnTo>
                  <a:lnTo>
                    <a:pt x="5140" y="8695"/>
                  </a:lnTo>
                  <a:lnTo>
                    <a:pt x="5262" y="8792"/>
                  </a:lnTo>
                  <a:lnTo>
                    <a:pt x="5408" y="8841"/>
                  </a:lnTo>
                  <a:lnTo>
                    <a:pt x="5554" y="8865"/>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61" name="Google Shape;961;p48"/>
            <p:cNvSpPr/>
            <p:nvPr/>
          </p:nvSpPr>
          <p:spPr>
            <a:xfrm>
              <a:off x="1275850" y="5209575"/>
              <a:ext cx="60900" cy="87075"/>
            </a:xfrm>
            <a:custGeom>
              <a:avLst/>
              <a:gdLst/>
              <a:ahLst/>
              <a:cxnLst/>
              <a:rect l="l" t="t" r="r" b="b"/>
              <a:pathLst>
                <a:path w="2436" h="3483" fill="none" extrusionOk="0">
                  <a:moveTo>
                    <a:pt x="0" y="828"/>
                  </a:moveTo>
                  <a:lnTo>
                    <a:pt x="0" y="828"/>
                  </a:lnTo>
                  <a:lnTo>
                    <a:pt x="0" y="658"/>
                  </a:lnTo>
                  <a:lnTo>
                    <a:pt x="49" y="512"/>
                  </a:lnTo>
                  <a:lnTo>
                    <a:pt x="122" y="366"/>
                  </a:lnTo>
                  <a:lnTo>
                    <a:pt x="244" y="244"/>
                  </a:lnTo>
                  <a:lnTo>
                    <a:pt x="366" y="146"/>
                  </a:lnTo>
                  <a:lnTo>
                    <a:pt x="487" y="73"/>
                  </a:lnTo>
                  <a:lnTo>
                    <a:pt x="658" y="25"/>
                  </a:lnTo>
                  <a:lnTo>
                    <a:pt x="828" y="0"/>
                  </a:lnTo>
                  <a:lnTo>
                    <a:pt x="828" y="0"/>
                  </a:lnTo>
                  <a:lnTo>
                    <a:pt x="950" y="0"/>
                  </a:lnTo>
                  <a:lnTo>
                    <a:pt x="1072" y="25"/>
                  </a:lnTo>
                  <a:lnTo>
                    <a:pt x="1340" y="122"/>
                  </a:lnTo>
                  <a:lnTo>
                    <a:pt x="1559" y="268"/>
                  </a:lnTo>
                  <a:lnTo>
                    <a:pt x="1754" y="414"/>
                  </a:lnTo>
                  <a:lnTo>
                    <a:pt x="1754" y="414"/>
                  </a:lnTo>
                  <a:lnTo>
                    <a:pt x="1803" y="780"/>
                  </a:lnTo>
                  <a:lnTo>
                    <a:pt x="1876" y="1169"/>
                  </a:lnTo>
                  <a:lnTo>
                    <a:pt x="2046" y="1997"/>
                  </a:lnTo>
                  <a:lnTo>
                    <a:pt x="2265" y="2801"/>
                  </a:lnTo>
                  <a:lnTo>
                    <a:pt x="2436" y="3483"/>
                  </a:lnTo>
                  <a:lnTo>
                    <a:pt x="2436" y="3483"/>
                  </a:lnTo>
                  <a:lnTo>
                    <a:pt x="2241" y="3434"/>
                  </a:lnTo>
                  <a:lnTo>
                    <a:pt x="2022" y="3361"/>
                  </a:lnTo>
                  <a:lnTo>
                    <a:pt x="1827" y="3264"/>
                  </a:lnTo>
                  <a:lnTo>
                    <a:pt x="1608" y="3142"/>
                  </a:lnTo>
                  <a:lnTo>
                    <a:pt x="1413" y="3020"/>
                  </a:lnTo>
                  <a:lnTo>
                    <a:pt x="1194" y="2874"/>
                  </a:lnTo>
                  <a:lnTo>
                    <a:pt x="999" y="2704"/>
                  </a:lnTo>
                  <a:lnTo>
                    <a:pt x="804" y="2533"/>
                  </a:lnTo>
                  <a:lnTo>
                    <a:pt x="634" y="2338"/>
                  </a:lnTo>
                  <a:lnTo>
                    <a:pt x="487" y="2143"/>
                  </a:lnTo>
                  <a:lnTo>
                    <a:pt x="341" y="1924"/>
                  </a:lnTo>
                  <a:lnTo>
                    <a:pt x="219" y="1729"/>
                  </a:lnTo>
                  <a:lnTo>
                    <a:pt x="122" y="1510"/>
                  </a:lnTo>
                  <a:lnTo>
                    <a:pt x="49" y="1267"/>
                  </a:lnTo>
                  <a:lnTo>
                    <a:pt x="0" y="1047"/>
                  </a:lnTo>
                  <a:lnTo>
                    <a:pt x="0" y="828"/>
                  </a:lnTo>
                  <a:lnTo>
                    <a:pt x="0" y="828"/>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62" name="Google Shape;962;p48"/>
            <p:cNvSpPr/>
            <p:nvPr/>
          </p:nvSpPr>
          <p:spPr>
            <a:xfrm>
              <a:off x="1247825" y="5391625"/>
              <a:ext cx="443300" cy="39000"/>
            </a:xfrm>
            <a:custGeom>
              <a:avLst/>
              <a:gdLst/>
              <a:ahLst/>
              <a:cxnLst/>
              <a:rect l="l" t="t" r="r" b="b"/>
              <a:pathLst>
                <a:path w="17732" h="1560" fill="none" extrusionOk="0">
                  <a:moveTo>
                    <a:pt x="16611" y="1559"/>
                  </a:moveTo>
                  <a:lnTo>
                    <a:pt x="1121" y="1559"/>
                  </a:lnTo>
                  <a:lnTo>
                    <a:pt x="1121" y="1559"/>
                  </a:lnTo>
                  <a:lnTo>
                    <a:pt x="1000" y="1535"/>
                  </a:lnTo>
                  <a:lnTo>
                    <a:pt x="878" y="1510"/>
                  </a:lnTo>
                  <a:lnTo>
                    <a:pt x="780" y="1462"/>
                  </a:lnTo>
                  <a:lnTo>
                    <a:pt x="683" y="1389"/>
                  </a:lnTo>
                  <a:lnTo>
                    <a:pt x="488" y="1218"/>
                  </a:lnTo>
                  <a:lnTo>
                    <a:pt x="318" y="999"/>
                  </a:lnTo>
                  <a:lnTo>
                    <a:pt x="196" y="755"/>
                  </a:lnTo>
                  <a:lnTo>
                    <a:pt x="98" y="487"/>
                  </a:lnTo>
                  <a:lnTo>
                    <a:pt x="25" y="244"/>
                  </a:lnTo>
                  <a:lnTo>
                    <a:pt x="1" y="0"/>
                  </a:lnTo>
                  <a:lnTo>
                    <a:pt x="17731" y="0"/>
                  </a:lnTo>
                  <a:lnTo>
                    <a:pt x="17731" y="0"/>
                  </a:lnTo>
                  <a:lnTo>
                    <a:pt x="17707" y="244"/>
                  </a:lnTo>
                  <a:lnTo>
                    <a:pt x="17634" y="487"/>
                  </a:lnTo>
                  <a:lnTo>
                    <a:pt x="17537" y="755"/>
                  </a:lnTo>
                  <a:lnTo>
                    <a:pt x="17415" y="999"/>
                  </a:lnTo>
                  <a:lnTo>
                    <a:pt x="17244" y="1218"/>
                  </a:lnTo>
                  <a:lnTo>
                    <a:pt x="17049" y="1389"/>
                  </a:lnTo>
                  <a:lnTo>
                    <a:pt x="16952" y="1462"/>
                  </a:lnTo>
                  <a:lnTo>
                    <a:pt x="16855" y="1510"/>
                  </a:lnTo>
                  <a:lnTo>
                    <a:pt x="16733" y="1535"/>
                  </a:lnTo>
                  <a:lnTo>
                    <a:pt x="16611" y="1559"/>
                  </a:lnTo>
                  <a:lnTo>
                    <a:pt x="16611" y="1559"/>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63" name="Google Shape;963;p48"/>
            <p:cNvSpPr/>
            <p:nvPr/>
          </p:nvSpPr>
          <p:spPr>
            <a:xfrm>
              <a:off x="1454850" y="5001950"/>
              <a:ext cx="17075" cy="114475"/>
            </a:xfrm>
            <a:custGeom>
              <a:avLst/>
              <a:gdLst/>
              <a:ahLst/>
              <a:cxnLst/>
              <a:rect l="l" t="t" r="r" b="b"/>
              <a:pathLst>
                <a:path w="683" h="4579" fill="none" extrusionOk="0">
                  <a:moveTo>
                    <a:pt x="683" y="0"/>
                  </a:moveTo>
                  <a:lnTo>
                    <a:pt x="683" y="0"/>
                  </a:lnTo>
                  <a:lnTo>
                    <a:pt x="658" y="171"/>
                  </a:lnTo>
                  <a:lnTo>
                    <a:pt x="610" y="317"/>
                  </a:lnTo>
                  <a:lnTo>
                    <a:pt x="512" y="439"/>
                  </a:lnTo>
                  <a:lnTo>
                    <a:pt x="415" y="585"/>
                  </a:lnTo>
                  <a:lnTo>
                    <a:pt x="415" y="585"/>
                  </a:lnTo>
                  <a:lnTo>
                    <a:pt x="269" y="731"/>
                  </a:lnTo>
                  <a:lnTo>
                    <a:pt x="147" y="950"/>
                  </a:lnTo>
                  <a:lnTo>
                    <a:pt x="74" y="1072"/>
                  </a:lnTo>
                  <a:lnTo>
                    <a:pt x="49" y="1194"/>
                  </a:lnTo>
                  <a:lnTo>
                    <a:pt x="1" y="1364"/>
                  </a:lnTo>
                  <a:lnTo>
                    <a:pt x="1" y="1535"/>
                  </a:lnTo>
                  <a:lnTo>
                    <a:pt x="1" y="1535"/>
                  </a:lnTo>
                  <a:lnTo>
                    <a:pt x="1" y="1705"/>
                  </a:lnTo>
                  <a:lnTo>
                    <a:pt x="49" y="1851"/>
                  </a:lnTo>
                  <a:lnTo>
                    <a:pt x="74" y="1997"/>
                  </a:lnTo>
                  <a:lnTo>
                    <a:pt x="147" y="2095"/>
                  </a:lnTo>
                  <a:lnTo>
                    <a:pt x="269" y="2314"/>
                  </a:lnTo>
                  <a:lnTo>
                    <a:pt x="415" y="2484"/>
                  </a:lnTo>
                  <a:lnTo>
                    <a:pt x="415" y="2484"/>
                  </a:lnTo>
                  <a:lnTo>
                    <a:pt x="512" y="2606"/>
                  </a:lnTo>
                  <a:lnTo>
                    <a:pt x="610" y="2728"/>
                  </a:lnTo>
                  <a:lnTo>
                    <a:pt x="658" y="2874"/>
                  </a:lnTo>
                  <a:lnTo>
                    <a:pt x="683" y="3045"/>
                  </a:lnTo>
                  <a:lnTo>
                    <a:pt x="683" y="3045"/>
                  </a:lnTo>
                  <a:lnTo>
                    <a:pt x="658" y="3239"/>
                  </a:lnTo>
                  <a:lnTo>
                    <a:pt x="610" y="3385"/>
                  </a:lnTo>
                  <a:lnTo>
                    <a:pt x="512" y="3507"/>
                  </a:lnTo>
                  <a:lnTo>
                    <a:pt x="415" y="3629"/>
                  </a:lnTo>
                  <a:lnTo>
                    <a:pt x="415" y="3629"/>
                  </a:lnTo>
                  <a:lnTo>
                    <a:pt x="269" y="3800"/>
                  </a:lnTo>
                  <a:lnTo>
                    <a:pt x="147" y="3994"/>
                  </a:lnTo>
                  <a:lnTo>
                    <a:pt x="74" y="4116"/>
                  </a:lnTo>
                  <a:lnTo>
                    <a:pt x="49" y="4262"/>
                  </a:lnTo>
                  <a:lnTo>
                    <a:pt x="1" y="4408"/>
                  </a:lnTo>
                  <a:lnTo>
                    <a:pt x="1" y="457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64" name="Google Shape;964;p48"/>
            <p:cNvSpPr/>
            <p:nvPr/>
          </p:nvSpPr>
          <p:spPr>
            <a:xfrm>
              <a:off x="1411025" y="5001950"/>
              <a:ext cx="17075" cy="114475"/>
            </a:xfrm>
            <a:custGeom>
              <a:avLst/>
              <a:gdLst/>
              <a:ahLst/>
              <a:cxnLst/>
              <a:rect l="l" t="t" r="r" b="b"/>
              <a:pathLst>
                <a:path w="683" h="4579" fill="none" extrusionOk="0">
                  <a:moveTo>
                    <a:pt x="682" y="0"/>
                  </a:moveTo>
                  <a:lnTo>
                    <a:pt x="682" y="0"/>
                  </a:lnTo>
                  <a:lnTo>
                    <a:pt x="658" y="171"/>
                  </a:lnTo>
                  <a:lnTo>
                    <a:pt x="609" y="317"/>
                  </a:lnTo>
                  <a:lnTo>
                    <a:pt x="536" y="439"/>
                  </a:lnTo>
                  <a:lnTo>
                    <a:pt x="414" y="585"/>
                  </a:lnTo>
                  <a:lnTo>
                    <a:pt x="414" y="585"/>
                  </a:lnTo>
                  <a:lnTo>
                    <a:pt x="268" y="731"/>
                  </a:lnTo>
                  <a:lnTo>
                    <a:pt x="146" y="950"/>
                  </a:lnTo>
                  <a:lnTo>
                    <a:pt x="97" y="1072"/>
                  </a:lnTo>
                  <a:lnTo>
                    <a:pt x="49" y="1194"/>
                  </a:lnTo>
                  <a:lnTo>
                    <a:pt x="24" y="1364"/>
                  </a:lnTo>
                  <a:lnTo>
                    <a:pt x="0" y="1535"/>
                  </a:lnTo>
                  <a:lnTo>
                    <a:pt x="0" y="1535"/>
                  </a:lnTo>
                  <a:lnTo>
                    <a:pt x="24" y="1705"/>
                  </a:lnTo>
                  <a:lnTo>
                    <a:pt x="49" y="1851"/>
                  </a:lnTo>
                  <a:lnTo>
                    <a:pt x="97" y="1997"/>
                  </a:lnTo>
                  <a:lnTo>
                    <a:pt x="146" y="2095"/>
                  </a:lnTo>
                  <a:lnTo>
                    <a:pt x="268" y="2314"/>
                  </a:lnTo>
                  <a:lnTo>
                    <a:pt x="414" y="2484"/>
                  </a:lnTo>
                  <a:lnTo>
                    <a:pt x="414" y="2484"/>
                  </a:lnTo>
                  <a:lnTo>
                    <a:pt x="536" y="2606"/>
                  </a:lnTo>
                  <a:lnTo>
                    <a:pt x="609" y="2728"/>
                  </a:lnTo>
                  <a:lnTo>
                    <a:pt x="658" y="2874"/>
                  </a:lnTo>
                  <a:lnTo>
                    <a:pt x="682" y="3045"/>
                  </a:lnTo>
                  <a:lnTo>
                    <a:pt x="682" y="3045"/>
                  </a:lnTo>
                  <a:lnTo>
                    <a:pt x="658" y="3239"/>
                  </a:lnTo>
                  <a:lnTo>
                    <a:pt x="609" y="3385"/>
                  </a:lnTo>
                  <a:lnTo>
                    <a:pt x="536" y="3507"/>
                  </a:lnTo>
                  <a:lnTo>
                    <a:pt x="414" y="3629"/>
                  </a:lnTo>
                  <a:lnTo>
                    <a:pt x="414" y="3629"/>
                  </a:lnTo>
                  <a:lnTo>
                    <a:pt x="268" y="3800"/>
                  </a:lnTo>
                  <a:lnTo>
                    <a:pt x="146" y="3994"/>
                  </a:lnTo>
                  <a:lnTo>
                    <a:pt x="97" y="4116"/>
                  </a:lnTo>
                  <a:lnTo>
                    <a:pt x="49" y="4262"/>
                  </a:lnTo>
                  <a:lnTo>
                    <a:pt x="24" y="4408"/>
                  </a:lnTo>
                  <a:lnTo>
                    <a:pt x="0" y="457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65" name="Google Shape;965;p48"/>
            <p:cNvSpPr/>
            <p:nvPr/>
          </p:nvSpPr>
          <p:spPr>
            <a:xfrm>
              <a:off x="1498700" y="5001950"/>
              <a:ext cx="16450" cy="114475"/>
            </a:xfrm>
            <a:custGeom>
              <a:avLst/>
              <a:gdLst/>
              <a:ahLst/>
              <a:cxnLst/>
              <a:rect l="l" t="t" r="r" b="b"/>
              <a:pathLst>
                <a:path w="658" h="4579" fill="none" extrusionOk="0">
                  <a:moveTo>
                    <a:pt x="658" y="0"/>
                  </a:moveTo>
                  <a:lnTo>
                    <a:pt x="658" y="0"/>
                  </a:lnTo>
                  <a:lnTo>
                    <a:pt x="658" y="171"/>
                  </a:lnTo>
                  <a:lnTo>
                    <a:pt x="585" y="317"/>
                  </a:lnTo>
                  <a:lnTo>
                    <a:pt x="512" y="439"/>
                  </a:lnTo>
                  <a:lnTo>
                    <a:pt x="390" y="585"/>
                  </a:lnTo>
                  <a:lnTo>
                    <a:pt x="390" y="585"/>
                  </a:lnTo>
                  <a:lnTo>
                    <a:pt x="268" y="731"/>
                  </a:lnTo>
                  <a:lnTo>
                    <a:pt x="122" y="950"/>
                  </a:lnTo>
                  <a:lnTo>
                    <a:pt x="73" y="1072"/>
                  </a:lnTo>
                  <a:lnTo>
                    <a:pt x="25" y="1194"/>
                  </a:lnTo>
                  <a:lnTo>
                    <a:pt x="0" y="1364"/>
                  </a:lnTo>
                  <a:lnTo>
                    <a:pt x="0" y="1535"/>
                  </a:lnTo>
                  <a:lnTo>
                    <a:pt x="0" y="1535"/>
                  </a:lnTo>
                  <a:lnTo>
                    <a:pt x="0" y="1705"/>
                  </a:lnTo>
                  <a:lnTo>
                    <a:pt x="25" y="1851"/>
                  </a:lnTo>
                  <a:lnTo>
                    <a:pt x="73" y="1997"/>
                  </a:lnTo>
                  <a:lnTo>
                    <a:pt x="122" y="2095"/>
                  </a:lnTo>
                  <a:lnTo>
                    <a:pt x="268" y="2314"/>
                  </a:lnTo>
                  <a:lnTo>
                    <a:pt x="390" y="2484"/>
                  </a:lnTo>
                  <a:lnTo>
                    <a:pt x="390" y="2484"/>
                  </a:lnTo>
                  <a:lnTo>
                    <a:pt x="512" y="2606"/>
                  </a:lnTo>
                  <a:lnTo>
                    <a:pt x="585" y="2728"/>
                  </a:lnTo>
                  <a:lnTo>
                    <a:pt x="658" y="2874"/>
                  </a:lnTo>
                  <a:lnTo>
                    <a:pt x="658" y="3045"/>
                  </a:lnTo>
                  <a:lnTo>
                    <a:pt x="658" y="3045"/>
                  </a:lnTo>
                  <a:lnTo>
                    <a:pt x="658" y="3239"/>
                  </a:lnTo>
                  <a:lnTo>
                    <a:pt x="585" y="3385"/>
                  </a:lnTo>
                  <a:lnTo>
                    <a:pt x="512" y="3507"/>
                  </a:lnTo>
                  <a:lnTo>
                    <a:pt x="390" y="3629"/>
                  </a:lnTo>
                  <a:lnTo>
                    <a:pt x="390" y="3629"/>
                  </a:lnTo>
                  <a:lnTo>
                    <a:pt x="268" y="3800"/>
                  </a:lnTo>
                  <a:lnTo>
                    <a:pt x="122" y="3994"/>
                  </a:lnTo>
                  <a:lnTo>
                    <a:pt x="73" y="4116"/>
                  </a:lnTo>
                  <a:lnTo>
                    <a:pt x="25" y="4262"/>
                  </a:lnTo>
                  <a:lnTo>
                    <a:pt x="0" y="4408"/>
                  </a:lnTo>
                  <a:lnTo>
                    <a:pt x="0" y="457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966" name="Google Shape;966;p48"/>
          <p:cNvGrpSpPr/>
          <p:nvPr/>
        </p:nvGrpSpPr>
        <p:grpSpPr>
          <a:xfrm>
            <a:off x="1575885" y="4385760"/>
            <a:ext cx="306068" cy="389992"/>
            <a:chOff x="1959600" y="4980625"/>
            <a:chExt cx="364150" cy="464000"/>
          </a:xfrm>
        </p:grpSpPr>
        <p:sp>
          <p:nvSpPr>
            <p:cNvPr id="967" name="Google Shape;967;p48"/>
            <p:cNvSpPr/>
            <p:nvPr/>
          </p:nvSpPr>
          <p:spPr>
            <a:xfrm>
              <a:off x="1959600" y="4980625"/>
              <a:ext cx="364150" cy="239325"/>
            </a:xfrm>
            <a:custGeom>
              <a:avLst/>
              <a:gdLst/>
              <a:ahLst/>
              <a:cxnLst/>
              <a:rect l="l" t="t" r="r" b="b"/>
              <a:pathLst>
                <a:path w="14566" h="9573" fill="none" extrusionOk="0">
                  <a:moveTo>
                    <a:pt x="8769" y="9572"/>
                  </a:moveTo>
                  <a:lnTo>
                    <a:pt x="14565" y="9572"/>
                  </a:lnTo>
                  <a:lnTo>
                    <a:pt x="14565" y="6114"/>
                  </a:lnTo>
                  <a:lnTo>
                    <a:pt x="14565" y="6114"/>
                  </a:lnTo>
                  <a:lnTo>
                    <a:pt x="14541" y="6016"/>
                  </a:lnTo>
                  <a:lnTo>
                    <a:pt x="14516" y="5919"/>
                  </a:lnTo>
                  <a:lnTo>
                    <a:pt x="14468" y="5822"/>
                  </a:lnTo>
                  <a:lnTo>
                    <a:pt x="14419" y="5773"/>
                  </a:lnTo>
                  <a:lnTo>
                    <a:pt x="14346" y="5700"/>
                  </a:lnTo>
                  <a:lnTo>
                    <a:pt x="14249" y="5651"/>
                  </a:lnTo>
                  <a:lnTo>
                    <a:pt x="14175" y="5627"/>
                  </a:lnTo>
                  <a:lnTo>
                    <a:pt x="14078" y="5627"/>
                  </a:lnTo>
                  <a:lnTo>
                    <a:pt x="10814" y="5627"/>
                  </a:lnTo>
                  <a:lnTo>
                    <a:pt x="10814" y="5627"/>
                  </a:lnTo>
                  <a:lnTo>
                    <a:pt x="11228" y="5456"/>
                  </a:lnTo>
                  <a:lnTo>
                    <a:pt x="11643" y="5237"/>
                  </a:lnTo>
                  <a:lnTo>
                    <a:pt x="12008" y="4993"/>
                  </a:lnTo>
                  <a:lnTo>
                    <a:pt x="12178" y="4872"/>
                  </a:lnTo>
                  <a:lnTo>
                    <a:pt x="12349" y="4726"/>
                  </a:lnTo>
                  <a:lnTo>
                    <a:pt x="12349" y="4726"/>
                  </a:lnTo>
                  <a:lnTo>
                    <a:pt x="12617" y="4433"/>
                  </a:lnTo>
                  <a:lnTo>
                    <a:pt x="12836" y="4141"/>
                  </a:lnTo>
                  <a:lnTo>
                    <a:pt x="13031" y="3849"/>
                  </a:lnTo>
                  <a:lnTo>
                    <a:pt x="13177" y="3557"/>
                  </a:lnTo>
                  <a:lnTo>
                    <a:pt x="13274" y="3289"/>
                  </a:lnTo>
                  <a:lnTo>
                    <a:pt x="13372" y="3021"/>
                  </a:lnTo>
                  <a:lnTo>
                    <a:pt x="13396" y="2753"/>
                  </a:lnTo>
                  <a:lnTo>
                    <a:pt x="13420" y="2485"/>
                  </a:lnTo>
                  <a:lnTo>
                    <a:pt x="13396" y="2241"/>
                  </a:lnTo>
                  <a:lnTo>
                    <a:pt x="13347" y="1998"/>
                  </a:lnTo>
                  <a:lnTo>
                    <a:pt x="13274" y="1754"/>
                  </a:lnTo>
                  <a:lnTo>
                    <a:pt x="13201" y="1535"/>
                  </a:lnTo>
                  <a:lnTo>
                    <a:pt x="13079" y="1340"/>
                  </a:lnTo>
                  <a:lnTo>
                    <a:pt x="12958" y="1121"/>
                  </a:lnTo>
                  <a:lnTo>
                    <a:pt x="12812" y="951"/>
                  </a:lnTo>
                  <a:lnTo>
                    <a:pt x="12641" y="780"/>
                  </a:lnTo>
                  <a:lnTo>
                    <a:pt x="12641" y="780"/>
                  </a:lnTo>
                  <a:lnTo>
                    <a:pt x="12471" y="610"/>
                  </a:lnTo>
                  <a:lnTo>
                    <a:pt x="12300" y="463"/>
                  </a:lnTo>
                  <a:lnTo>
                    <a:pt x="12105" y="342"/>
                  </a:lnTo>
                  <a:lnTo>
                    <a:pt x="11886" y="220"/>
                  </a:lnTo>
                  <a:lnTo>
                    <a:pt x="11667" y="147"/>
                  </a:lnTo>
                  <a:lnTo>
                    <a:pt x="11423" y="74"/>
                  </a:lnTo>
                  <a:lnTo>
                    <a:pt x="11180" y="25"/>
                  </a:lnTo>
                  <a:lnTo>
                    <a:pt x="10936" y="1"/>
                  </a:lnTo>
                  <a:lnTo>
                    <a:pt x="10668" y="25"/>
                  </a:lnTo>
                  <a:lnTo>
                    <a:pt x="10400" y="49"/>
                  </a:lnTo>
                  <a:lnTo>
                    <a:pt x="10133" y="147"/>
                  </a:lnTo>
                  <a:lnTo>
                    <a:pt x="9865" y="244"/>
                  </a:lnTo>
                  <a:lnTo>
                    <a:pt x="9572" y="390"/>
                  </a:lnTo>
                  <a:lnTo>
                    <a:pt x="9280" y="585"/>
                  </a:lnTo>
                  <a:lnTo>
                    <a:pt x="8988" y="804"/>
                  </a:lnTo>
                  <a:lnTo>
                    <a:pt x="8696" y="1072"/>
                  </a:lnTo>
                  <a:lnTo>
                    <a:pt x="8696" y="1072"/>
                  </a:lnTo>
                  <a:lnTo>
                    <a:pt x="8452" y="1365"/>
                  </a:lnTo>
                  <a:lnTo>
                    <a:pt x="8257" y="1657"/>
                  </a:lnTo>
                  <a:lnTo>
                    <a:pt x="8062" y="1973"/>
                  </a:lnTo>
                  <a:lnTo>
                    <a:pt x="7892" y="2314"/>
                  </a:lnTo>
                  <a:lnTo>
                    <a:pt x="7770" y="2680"/>
                  </a:lnTo>
                  <a:lnTo>
                    <a:pt x="7648" y="3045"/>
                  </a:lnTo>
                  <a:lnTo>
                    <a:pt x="7551" y="3386"/>
                  </a:lnTo>
                  <a:lnTo>
                    <a:pt x="7478" y="3727"/>
                  </a:lnTo>
                  <a:lnTo>
                    <a:pt x="7380" y="4385"/>
                  </a:lnTo>
                  <a:lnTo>
                    <a:pt x="7307" y="4896"/>
                  </a:lnTo>
                  <a:lnTo>
                    <a:pt x="7283" y="5456"/>
                  </a:lnTo>
                  <a:lnTo>
                    <a:pt x="7283" y="5456"/>
                  </a:lnTo>
                  <a:lnTo>
                    <a:pt x="7283" y="5456"/>
                  </a:lnTo>
                  <a:lnTo>
                    <a:pt x="7283" y="5456"/>
                  </a:lnTo>
                  <a:lnTo>
                    <a:pt x="7283" y="5456"/>
                  </a:lnTo>
                  <a:lnTo>
                    <a:pt x="7259" y="4896"/>
                  </a:lnTo>
                  <a:lnTo>
                    <a:pt x="7186" y="4385"/>
                  </a:lnTo>
                  <a:lnTo>
                    <a:pt x="7088" y="3727"/>
                  </a:lnTo>
                  <a:lnTo>
                    <a:pt x="7015" y="3386"/>
                  </a:lnTo>
                  <a:lnTo>
                    <a:pt x="6918" y="3045"/>
                  </a:lnTo>
                  <a:lnTo>
                    <a:pt x="6796" y="2680"/>
                  </a:lnTo>
                  <a:lnTo>
                    <a:pt x="6674" y="2314"/>
                  </a:lnTo>
                  <a:lnTo>
                    <a:pt x="6504" y="1973"/>
                  </a:lnTo>
                  <a:lnTo>
                    <a:pt x="6309" y="1657"/>
                  </a:lnTo>
                  <a:lnTo>
                    <a:pt x="6114" y="1365"/>
                  </a:lnTo>
                  <a:lnTo>
                    <a:pt x="5870" y="1072"/>
                  </a:lnTo>
                  <a:lnTo>
                    <a:pt x="5870" y="1072"/>
                  </a:lnTo>
                  <a:lnTo>
                    <a:pt x="5578" y="804"/>
                  </a:lnTo>
                  <a:lnTo>
                    <a:pt x="5286" y="585"/>
                  </a:lnTo>
                  <a:lnTo>
                    <a:pt x="4994" y="390"/>
                  </a:lnTo>
                  <a:lnTo>
                    <a:pt x="4701" y="244"/>
                  </a:lnTo>
                  <a:lnTo>
                    <a:pt x="4433" y="147"/>
                  </a:lnTo>
                  <a:lnTo>
                    <a:pt x="4166" y="49"/>
                  </a:lnTo>
                  <a:lnTo>
                    <a:pt x="3898" y="25"/>
                  </a:lnTo>
                  <a:lnTo>
                    <a:pt x="3630" y="1"/>
                  </a:lnTo>
                  <a:lnTo>
                    <a:pt x="3386" y="25"/>
                  </a:lnTo>
                  <a:lnTo>
                    <a:pt x="3143" y="74"/>
                  </a:lnTo>
                  <a:lnTo>
                    <a:pt x="2899" y="147"/>
                  </a:lnTo>
                  <a:lnTo>
                    <a:pt x="2680" y="220"/>
                  </a:lnTo>
                  <a:lnTo>
                    <a:pt x="2461" y="342"/>
                  </a:lnTo>
                  <a:lnTo>
                    <a:pt x="2266" y="463"/>
                  </a:lnTo>
                  <a:lnTo>
                    <a:pt x="2095" y="610"/>
                  </a:lnTo>
                  <a:lnTo>
                    <a:pt x="1925" y="780"/>
                  </a:lnTo>
                  <a:lnTo>
                    <a:pt x="1925" y="780"/>
                  </a:lnTo>
                  <a:lnTo>
                    <a:pt x="1754" y="951"/>
                  </a:lnTo>
                  <a:lnTo>
                    <a:pt x="1608" y="1121"/>
                  </a:lnTo>
                  <a:lnTo>
                    <a:pt x="1487" y="1340"/>
                  </a:lnTo>
                  <a:lnTo>
                    <a:pt x="1365" y="1535"/>
                  </a:lnTo>
                  <a:lnTo>
                    <a:pt x="1292" y="1754"/>
                  </a:lnTo>
                  <a:lnTo>
                    <a:pt x="1219" y="1998"/>
                  </a:lnTo>
                  <a:lnTo>
                    <a:pt x="1170" y="2241"/>
                  </a:lnTo>
                  <a:lnTo>
                    <a:pt x="1146" y="2485"/>
                  </a:lnTo>
                  <a:lnTo>
                    <a:pt x="1170" y="2753"/>
                  </a:lnTo>
                  <a:lnTo>
                    <a:pt x="1194" y="3021"/>
                  </a:lnTo>
                  <a:lnTo>
                    <a:pt x="1292" y="3289"/>
                  </a:lnTo>
                  <a:lnTo>
                    <a:pt x="1389" y="3557"/>
                  </a:lnTo>
                  <a:lnTo>
                    <a:pt x="1535" y="3849"/>
                  </a:lnTo>
                  <a:lnTo>
                    <a:pt x="1730" y="4141"/>
                  </a:lnTo>
                  <a:lnTo>
                    <a:pt x="1949" y="4433"/>
                  </a:lnTo>
                  <a:lnTo>
                    <a:pt x="2217" y="4726"/>
                  </a:lnTo>
                  <a:lnTo>
                    <a:pt x="2217" y="4726"/>
                  </a:lnTo>
                  <a:lnTo>
                    <a:pt x="2388" y="4872"/>
                  </a:lnTo>
                  <a:lnTo>
                    <a:pt x="2558" y="4993"/>
                  </a:lnTo>
                  <a:lnTo>
                    <a:pt x="2923" y="5237"/>
                  </a:lnTo>
                  <a:lnTo>
                    <a:pt x="3337" y="5456"/>
                  </a:lnTo>
                  <a:lnTo>
                    <a:pt x="3752" y="5627"/>
                  </a:lnTo>
                  <a:lnTo>
                    <a:pt x="488" y="5627"/>
                  </a:lnTo>
                  <a:lnTo>
                    <a:pt x="488" y="5627"/>
                  </a:lnTo>
                  <a:lnTo>
                    <a:pt x="391" y="5627"/>
                  </a:lnTo>
                  <a:lnTo>
                    <a:pt x="317" y="5651"/>
                  </a:lnTo>
                  <a:lnTo>
                    <a:pt x="220" y="5700"/>
                  </a:lnTo>
                  <a:lnTo>
                    <a:pt x="147" y="5773"/>
                  </a:lnTo>
                  <a:lnTo>
                    <a:pt x="98" y="5822"/>
                  </a:lnTo>
                  <a:lnTo>
                    <a:pt x="50" y="5919"/>
                  </a:lnTo>
                  <a:lnTo>
                    <a:pt x="25" y="6016"/>
                  </a:lnTo>
                  <a:lnTo>
                    <a:pt x="1" y="6114"/>
                  </a:lnTo>
                  <a:lnTo>
                    <a:pt x="1" y="9572"/>
                  </a:lnTo>
                  <a:lnTo>
                    <a:pt x="5797" y="9572"/>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68" name="Google Shape;968;p48"/>
            <p:cNvSpPr/>
            <p:nvPr/>
          </p:nvSpPr>
          <p:spPr>
            <a:xfrm>
              <a:off x="2053375" y="5121275"/>
              <a:ext cx="176600" cy="25"/>
            </a:xfrm>
            <a:custGeom>
              <a:avLst/>
              <a:gdLst/>
              <a:ahLst/>
              <a:cxnLst/>
              <a:rect l="l" t="t" r="r" b="b"/>
              <a:pathLst>
                <a:path w="7064" h="1" fill="none" extrusionOk="0">
                  <a:moveTo>
                    <a:pt x="1" y="1"/>
                  </a:moveTo>
                  <a:lnTo>
                    <a:pt x="7063"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69" name="Google Shape;969;p48"/>
            <p:cNvSpPr/>
            <p:nvPr/>
          </p:nvSpPr>
          <p:spPr>
            <a:xfrm>
              <a:off x="2104525" y="5121275"/>
              <a:ext cx="74300" cy="323350"/>
            </a:xfrm>
            <a:custGeom>
              <a:avLst/>
              <a:gdLst/>
              <a:ahLst/>
              <a:cxnLst/>
              <a:rect l="l" t="t" r="r" b="b"/>
              <a:pathLst>
                <a:path w="2972" h="12934" fill="none" extrusionOk="0">
                  <a:moveTo>
                    <a:pt x="0" y="1"/>
                  </a:moveTo>
                  <a:lnTo>
                    <a:pt x="0" y="12933"/>
                  </a:lnTo>
                  <a:lnTo>
                    <a:pt x="2972" y="12933"/>
                  </a:lnTo>
                  <a:lnTo>
                    <a:pt x="2972"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70" name="Google Shape;970;p48"/>
            <p:cNvSpPr/>
            <p:nvPr/>
          </p:nvSpPr>
          <p:spPr>
            <a:xfrm>
              <a:off x="2166625" y="5023850"/>
              <a:ext cx="85275" cy="85275"/>
            </a:xfrm>
            <a:custGeom>
              <a:avLst/>
              <a:gdLst/>
              <a:ahLst/>
              <a:cxnLst/>
              <a:rect l="l" t="t" r="r" b="b"/>
              <a:pathLst>
                <a:path w="3411" h="3411" fill="none" extrusionOk="0">
                  <a:moveTo>
                    <a:pt x="902" y="659"/>
                  </a:moveTo>
                  <a:lnTo>
                    <a:pt x="902" y="659"/>
                  </a:lnTo>
                  <a:lnTo>
                    <a:pt x="1194" y="391"/>
                  </a:lnTo>
                  <a:lnTo>
                    <a:pt x="1486" y="196"/>
                  </a:lnTo>
                  <a:lnTo>
                    <a:pt x="1754" y="74"/>
                  </a:lnTo>
                  <a:lnTo>
                    <a:pt x="1900" y="50"/>
                  </a:lnTo>
                  <a:lnTo>
                    <a:pt x="2022" y="25"/>
                  </a:lnTo>
                  <a:lnTo>
                    <a:pt x="2144" y="1"/>
                  </a:lnTo>
                  <a:lnTo>
                    <a:pt x="2290" y="25"/>
                  </a:lnTo>
                  <a:lnTo>
                    <a:pt x="2412" y="50"/>
                  </a:lnTo>
                  <a:lnTo>
                    <a:pt x="2533" y="74"/>
                  </a:lnTo>
                  <a:lnTo>
                    <a:pt x="2655" y="123"/>
                  </a:lnTo>
                  <a:lnTo>
                    <a:pt x="2777" y="196"/>
                  </a:lnTo>
                  <a:lnTo>
                    <a:pt x="3021" y="391"/>
                  </a:lnTo>
                  <a:lnTo>
                    <a:pt x="3021" y="391"/>
                  </a:lnTo>
                  <a:lnTo>
                    <a:pt x="3215" y="634"/>
                  </a:lnTo>
                  <a:lnTo>
                    <a:pt x="3288" y="756"/>
                  </a:lnTo>
                  <a:lnTo>
                    <a:pt x="3337" y="878"/>
                  </a:lnTo>
                  <a:lnTo>
                    <a:pt x="3362" y="999"/>
                  </a:lnTo>
                  <a:lnTo>
                    <a:pt x="3386" y="1121"/>
                  </a:lnTo>
                  <a:lnTo>
                    <a:pt x="3410" y="1267"/>
                  </a:lnTo>
                  <a:lnTo>
                    <a:pt x="3386" y="1389"/>
                  </a:lnTo>
                  <a:lnTo>
                    <a:pt x="3362" y="1535"/>
                  </a:lnTo>
                  <a:lnTo>
                    <a:pt x="3337" y="1657"/>
                  </a:lnTo>
                  <a:lnTo>
                    <a:pt x="3215" y="1925"/>
                  </a:lnTo>
                  <a:lnTo>
                    <a:pt x="3021" y="2217"/>
                  </a:lnTo>
                  <a:lnTo>
                    <a:pt x="2753" y="2509"/>
                  </a:lnTo>
                  <a:lnTo>
                    <a:pt x="2753" y="2509"/>
                  </a:lnTo>
                  <a:lnTo>
                    <a:pt x="2631" y="2607"/>
                  </a:lnTo>
                  <a:lnTo>
                    <a:pt x="2509" y="2704"/>
                  </a:lnTo>
                  <a:lnTo>
                    <a:pt x="2192" y="2899"/>
                  </a:lnTo>
                  <a:lnTo>
                    <a:pt x="1827" y="3045"/>
                  </a:lnTo>
                  <a:lnTo>
                    <a:pt x="1462" y="3167"/>
                  </a:lnTo>
                  <a:lnTo>
                    <a:pt x="1072" y="3264"/>
                  </a:lnTo>
                  <a:lnTo>
                    <a:pt x="682" y="3338"/>
                  </a:lnTo>
                  <a:lnTo>
                    <a:pt x="317" y="3386"/>
                  </a:lnTo>
                  <a:lnTo>
                    <a:pt x="1" y="3411"/>
                  </a:lnTo>
                  <a:lnTo>
                    <a:pt x="1" y="3411"/>
                  </a:lnTo>
                  <a:lnTo>
                    <a:pt x="25" y="3094"/>
                  </a:lnTo>
                  <a:lnTo>
                    <a:pt x="98" y="2729"/>
                  </a:lnTo>
                  <a:lnTo>
                    <a:pt x="147" y="2339"/>
                  </a:lnTo>
                  <a:lnTo>
                    <a:pt x="244" y="1949"/>
                  </a:lnTo>
                  <a:lnTo>
                    <a:pt x="366" y="1584"/>
                  </a:lnTo>
                  <a:lnTo>
                    <a:pt x="512" y="1219"/>
                  </a:lnTo>
                  <a:lnTo>
                    <a:pt x="707" y="902"/>
                  </a:lnTo>
                  <a:lnTo>
                    <a:pt x="804" y="780"/>
                  </a:lnTo>
                  <a:lnTo>
                    <a:pt x="902" y="659"/>
                  </a:lnTo>
                  <a:lnTo>
                    <a:pt x="902" y="65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71" name="Google Shape;971;p48"/>
            <p:cNvSpPr/>
            <p:nvPr/>
          </p:nvSpPr>
          <p:spPr>
            <a:xfrm>
              <a:off x="2031450" y="5023850"/>
              <a:ext cx="85275" cy="85275"/>
            </a:xfrm>
            <a:custGeom>
              <a:avLst/>
              <a:gdLst/>
              <a:ahLst/>
              <a:cxnLst/>
              <a:rect l="l" t="t" r="r" b="b"/>
              <a:pathLst>
                <a:path w="3411" h="3411" fill="none" extrusionOk="0">
                  <a:moveTo>
                    <a:pt x="390" y="391"/>
                  </a:moveTo>
                  <a:lnTo>
                    <a:pt x="390" y="391"/>
                  </a:lnTo>
                  <a:lnTo>
                    <a:pt x="634" y="196"/>
                  </a:lnTo>
                  <a:lnTo>
                    <a:pt x="756" y="123"/>
                  </a:lnTo>
                  <a:lnTo>
                    <a:pt x="878" y="74"/>
                  </a:lnTo>
                  <a:lnTo>
                    <a:pt x="999" y="50"/>
                  </a:lnTo>
                  <a:lnTo>
                    <a:pt x="1121" y="25"/>
                  </a:lnTo>
                  <a:lnTo>
                    <a:pt x="1267" y="1"/>
                  </a:lnTo>
                  <a:lnTo>
                    <a:pt x="1389" y="25"/>
                  </a:lnTo>
                  <a:lnTo>
                    <a:pt x="1511" y="50"/>
                  </a:lnTo>
                  <a:lnTo>
                    <a:pt x="1657" y="74"/>
                  </a:lnTo>
                  <a:lnTo>
                    <a:pt x="1925" y="196"/>
                  </a:lnTo>
                  <a:lnTo>
                    <a:pt x="2217" y="391"/>
                  </a:lnTo>
                  <a:lnTo>
                    <a:pt x="2509" y="659"/>
                  </a:lnTo>
                  <a:lnTo>
                    <a:pt x="2509" y="659"/>
                  </a:lnTo>
                  <a:lnTo>
                    <a:pt x="2607" y="780"/>
                  </a:lnTo>
                  <a:lnTo>
                    <a:pt x="2704" y="902"/>
                  </a:lnTo>
                  <a:lnTo>
                    <a:pt x="2899" y="1219"/>
                  </a:lnTo>
                  <a:lnTo>
                    <a:pt x="3045" y="1584"/>
                  </a:lnTo>
                  <a:lnTo>
                    <a:pt x="3167" y="1949"/>
                  </a:lnTo>
                  <a:lnTo>
                    <a:pt x="3264" y="2339"/>
                  </a:lnTo>
                  <a:lnTo>
                    <a:pt x="3313" y="2729"/>
                  </a:lnTo>
                  <a:lnTo>
                    <a:pt x="3386" y="3094"/>
                  </a:lnTo>
                  <a:lnTo>
                    <a:pt x="3410" y="3411"/>
                  </a:lnTo>
                  <a:lnTo>
                    <a:pt x="3410" y="3411"/>
                  </a:lnTo>
                  <a:lnTo>
                    <a:pt x="3094" y="3386"/>
                  </a:lnTo>
                  <a:lnTo>
                    <a:pt x="2729" y="3338"/>
                  </a:lnTo>
                  <a:lnTo>
                    <a:pt x="2339" y="3264"/>
                  </a:lnTo>
                  <a:lnTo>
                    <a:pt x="1949" y="3167"/>
                  </a:lnTo>
                  <a:lnTo>
                    <a:pt x="1584" y="3045"/>
                  </a:lnTo>
                  <a:lnTo>
                    <a:pt x="1218" y="2899"/>
                  </a:lnTo>
                  <a:lnTo>
                    <a:pt x="902" y="2704"/>
                  </a:lnTo>
                  <a:lnTo>
                    <a:pt x="780" y="2607"/>
                  </a:lnTo>
                  <a:lnTo>
                    <a:pt x="658" y="2509"/>
                  </a:lnTo>
                  <a:lnTo>
                    <a:pt x="658" y="2509"/>
                  </a:lnTo>
                  <a:lnTo>
                    <a:pt x="390" y="2217"/>
                  </a:lnTo>
                  <a:lnTo>
                    <a:pt x="196" y="1925"/>
                  </a:lnTo>
                  <a:lnTo>
                    <a:pt x="74" y="1657"/>
                  </a:lnTo>
                  <a:lnTo>
                    <a:pt x="49" y="1535"/>
                  </a:lnTo>
                  <a:lnTo>
                    <a:pt x="25" y="1389"/>
                  </a:lnTo>
                  <a:lnTo>
                    <a:pt x="1" y="1267"/>
                  </a:lnTo>
                  <a:lnTo>
                    <a:pt x="25" y="1121"/>
                  </a:lnTo>
                  <a:lnTo>
                    <a:pt x="49" y="999"/>
                  </a:lnTo>
                  <a:lnTo>
                    <a:pt x="74" y="878"/>
                  </a:lnTo>
                  <a:lnTo>
                    <a:pt x="123" y="756"/>
                  </a:lnTo>
                  <a:lnTo>
                    <a:pt x="196" y="634"/>
                  </a:lnTo>
                  <a:lnTo>
                    <a:pt x="390" y="391"/>
                  </a:lnTo>
                  <a:lnTo>
                    <a:pt x="390" y="39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72" name="Google Shape;972;p48"/>
            <p:cNvSpPr/>
            <p:nvPr/>
          </p:nvSpPr>
          <p:spPr>
            <a:xfrm>
              <a:off x="1979100" y="5219925"/>
              <a:ext cx="125450" cy="224700"/>
            </a:xfrm>
            <a:custGeom>
              <a:avLst/>
              <a:gdLst/>
              <a:ahLst/>
              <a:cxnLst/>
              <a:rect l="l" t="t" r="r" b="b"/>
              <a:pathLst>
                <a:path w="5018" h="8988" fill="none" extrusionOk="0">
                  <a:moveTo>
                    <a:pt x="0" y="0"/>
                  </a:moveTo>
                  <a:lnTo>
                    <a:pt x="0" y="8500"/>
                  </a:lnTo>
                  <a:lnTo>
                    <a:pt x="0" y="8500"/>
                  </a:lnTo>
                  <a:lnTo>
                    <a:pt x="25" y="8598"/>
                  </a:lnTo>
                  <a:lnTo>
                    <a:pt x="49" y="8695"/>
                  </a:lnTo>
                  <a:lnTo>
                    <a:pt x="98" y="8768"/>
                  </a:lnTo>
                  <a:lnTo>
                    <a:pt x="146" y="8841"/>
                  </a:lnTo>
                  <a:lnTo>
                    <a:pt x="219" y="8890"/>
                  </a:lnTo>
                  <a:lnTo>
                    <a:pt x="317" y="8938"/>
                  </a:lnTo>
                  <a:lnTo>
                    <a:pt x="390" y="8963"/>
                  </a:lnTo>
                  <a:lnTo>
                    <a:pt x="487" y="8987"/>
                  </a:lnTo>
                  <a:lnTo>
                    <a:pt x="5017" y="8987"/>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73" name="Google Shape;973;p48"/>
            <p:cNvSpPr/>
            <p:nvPr/>
          </p:nvSpPr>
          <p:spPr>
            <a:xfrm>
              <a:off x="2178800" y="5219925"/>
              <a:ext cx="125450" cy="224700"/>
            </a:xfrm>
            <a:custGeom>
              <a:avLst/>
              <a:gdLst/>
              <a:ahLst/>
              <a:cxnLst/>
              <a:rect l="l" t="t" r="r" b="b"/>
              <a:pathLst>
                <a:path w="5018" h="8988" fill="none" extrusionOk="0">
                  <a:moveTo>
                    <a:pt x="1" y="8987"/>
                  </a:moveTo>
                  <a:lnTo>
                    <a:pt x="4531" y="8987"/>
                  </a:lnTo>
                  <a:lnTo>
                    <a:pt x="4531" y="8987"/>
                  </a:lnTo>
                  <a:lnTo>
                    <a:pt x="4628" y="8963"/>
                  </a:lnTo>
                  <a:lnTo>
                    <a:pt x="4701" y="8938"/>
                  </a:lnTo>
                  <a:lnTo>
                    <a:pt x="4799" y="8890"/>
                  </a:lnTo>
                  <a:lnTo>
                    <a:pt x="4872" y="8841"/>
                  </a:lnTo>
                  <a:lnTo>
                    <a:pt x="4920" y="8768"/>
                  </a:lnTo>
                  <a:lnTo>
                    <a:pt x="4969" y="8695"/>
                  </a:lnTo>
                  <a:lnTo>
                    <a:pt x="4993" y="8598"/>
                  </a:lnTo>
                  <a:lnTo>
                    <a:pt x="5018" y="8500"/>
                  </a:lnTo>
                  <a:lnTo>
                    <a:pt x="5018"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974" name="Google Shape;974;p48"/>
          <p:cNvGrpSpPr/>
          <p:nvPr/>
        </p:nvGrpSpPr>
        <p:grpSpPr>
          <a:xfrm>
            <a:off x="2118365" y="4400615"/>
            <a:ext cx="351077" cy="360806"/>
            <a:chOff x="2605025" y="4998300"/>
            <a:chExt cx="417700" cy="429275"/>
          </a:xfrm>
        </p:grpSpPr>
        <p:sp>
          <p:nvSpPr>
            <p:cNvPr id="975" name="Google Shape;975;p48"/>
            <p:cNvSpPr/>
            <p:nvPr/>
          </p:nvSpPr>
          <p:spPr>
            <a:xfrm>
              <a:off x="2819350" y="5216875"/>
              <a:ext cx="202150" cy="210700"/>
            </a:xfrm>
            <a:custGeom>
              <a:avLst/>
              <a:gdLst/>
              <a:ahLst/>
              <a:cxnLst/>
              <a:rect l="l" t="t" r="r" b="b"/>
              <a:pathLst>
                <a:path w="8086" h="8428" fill="none" extrusionOk="0">
                  <a:moveTo>
                    <a:pt x="0" y="1851"/>
                  </a:moveTo>
                  <a:lnTo>
                    <a:pt x="5797" y="8135"/>
                  </a:lnTo>
                  <a:lnTo>
                    <a:pt x="5797" y="8135"/>
                  </a:lnTo>
                  <a:lnTo>
                    <a:pt x="5943" y="8257"/>
                  </a:lnTo>
                  <a:lnTo>
                    <a:pt x="6113" y="8354"/>
                  </a:lnTo>
                  <a:lnTo>
                    <a:pt x="6284" y="8403"/>
                  </a:lnTo>
                  <a:lnTo>
                    <a:pt x="6478" y="8427"/>
                  </a:lnTo>
                  <a:lnTo>
                    <a:pt x="6649" y="8403"/>
                  </a:lnTo>
                  <a:lnTo>
                    <a:pt x="6819" y="8354"/>
                  </a:lnTo>
                  <a:lnTo>
                    <a:pt x="6990" y="8257"/>
                  </a:lnTo>
                  <a:lnTo>
                    <a:pt x="7136" y="8135"/>
                  </a:lnTo>
                  <a:lnTo>
                    <a:pt x="7818" y="7453"/>
                  </a:lnTo>
                  <a:lnTo>
                    <a:pt x="7818" y="7453"/>
                  </a:lnTo>
                  <a:lnTo>
                    <a:pt x="7940" y="7307"/>
                  </a:lnTo>
                  <a:lnTo>
                    <a:pt x="8037" y="7136"/>
                  </a:lnTo>
                  <a:lnTo>
                    <a:pt x="8086" y="6966"/>
                  </a:lnTo>
                  <a:lnTo>
                    <a:pt x="8086" y="6795"/>
                  </a:lnTo>
                  <a:lnTo>
                    <a:pt x="8086" y="6601"/>
                  </a:lnTo>
                  <a:lnTo>
                    <a:pt x="8037" y="6430"/>
                  </a:lnTo>
                  <a:lnTo>
                    <a:pt x="7940" y="6260"/>
                  </a:lnTo>
                  <a:lnTo>
                    <a:pt x="7818" y="6114"/>
                  </a:lnTo>
                  <a:lnTo>
                    <a:pt x="1705"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76" name="Google Shape;976;p48"/>
            <p:cNvSpPr/>
            <p:nvPr/>
          </p:nvSpPr>
          <p:spPr>
            <a:xfrm>
              <a:off x="2606225" y="4998300"/>
              <a:ext cx="203400" cy="207650"/>
            </a:xfrm>
            <a:custGeom>
              <a:avLst/>
              <a:gdLst/>
              <a:ahLst/>
              <a:cxnLst/>
              <a:rect l="l" t="t" r="r" b="b"/>
              <a:pathLst>
                <a:path w="8136" h="8306" fill="none" extrusionOk="0">
                  <a:moveTo>
                    <a:pt x="8135" y="6649"/>
                  </a:moveTo>
                  <a:lnTo>
                    <a:pt x="4433" y="2947"/>
                  </a:lnTo>
                  <a:lnTo>
                    <a:pt x="1730" y="244"/>
                  </a:lnTo>
                  <a:lnTo>
                    <a:pt x="1730" y="244"/>
                  </a:lnTo>
                  <a:lnTo>
                    <a:pt x="1584" y="122"/>
                  </a:lnTo>
                  <a:lnTo>
                    <a:pt x="1413" y="49"/>
                  </a:lnTo>
                  <a:lnTo>
                    <a:pt x="1243" y="0"/>
                  </a:lnTo>
                  <a:lnTo>
                    <a:pt x="1048" y="0"/>
                  </a:lnTo>
                  <a:lnTo>
                    <a:pt x="878" y="0"/>
                  </a:lnTo>
                  <a:lnTo>
                    <a:pt x="683" y="49"/>
                  </a:lnTo>
                  <a:lnTo>
                    <a:pt x="512" y="122"/>
                  </a:lnTo>
                  <a:lnTo>
                    <a:pt x="390" y="244"/>
                  </a:lnTo>
                  <a:lnTo>
                    <a:pt x="390" y="244"/>
                  </a:lnTo>
                  <a:lnTo>
                    <a:pt x="269" y="365"/>
                  </a:lnTo>
                  <a:lnTo>
                    <a:pt x="171" y="511"/>
                  </a:lnTo>
                  <a:lnTo>
                    <a:pt x="98" y="682"/>
                  </a:lnTo>
                  <a:lnTo>
                    <a:pt x="50" y="852"/>
                  </a:lnTo>
                  <a:lnTo>
                    <a:pt x="1" y="1023"/>
                  </a:lnTo>
                  <a:lnTo>
                    <a:pt x="1" y="1218"/>
                  </a:lnTo>
                  <a:lnTo>
                    <a:pt x="1" y="1413"/>
                  </a:lnTo>
                  <a:lnTo>
                    <a:pt x="1" y="1607"/>
                  </a:lnTo>
                  <a:lnTo>
                    <a:pt x="74" y="2021"/>
                  </a:lnTo>
                  <a:lnTo>
                    <a:pt x="220" y="2484"/>
                  </a:lnTo>
                  <a:lnTo>
                    <a:pt x="390" y="2923"/>
                  </a:lnTo>
                  <a:lnTo>
                    <a:pt x="610" y="3385"/>
                  </a:lnTo>
                  <a:lnTo>
                    <a:pt x="853" y="3872"/>
                  </a:lnTo>
                  <a:lnTo>
                    <a:pt x="1121" y="4311"/>
                  </a:lnTo>
                  <a:lnTo>
                    <a:pt x="1413" y="4774"/>
                  </a:lnTo>
                  <a:lnTo>
                    <a:pt x="1706" y="5188"/>
                  </a:lnTo>
                  <a:lnTo>
                    <a:pt x="1998" y="5577"/>
                  </a:lnTo>
                  <a:lnTo>
                    <a:pt x="2290" y="5943"/>
                  </a:lnTo>
                  <a:lnTo>
                    <a:pt x="2582" y="6284"/>
                  </a:lnTo>
                  <a:lnTo>
                    <a:pt x="2850" y="6551"/>
                  </a:lnTo>
                  <a:lnTo>
                    <a:pt x="2850" y="6551"/>
                  </a:lnTo>
                  <a:lnTo>
                    <a:pt x="3070" y="6771"/>
                  </a:lnTo>
                  <a:lnTo>
                    <a:pt x="3313" y="6966"/>
                  </a:lnTo>
                  <a:lnTo>
                    <a:pt x="3557" y="7136"/>
                  </a:lnTo>
                  <a:lnTo>
                    <a:pt x="3800" y="7307"/>
                  </a:lnTo>
                  <a:lnTo>
                    <a:pt x="4312" y="7599"/>
                  </a:lnTo>
                  <a:lnTo>
                    <a:pt x="4823" y="7818"/>
                  </a:lnTo>
                  <a:lnTo>
                    <a:pt x="5310" y="8013"/>
                  </a:lnTo>
                  <a:lnTo>
                    <a:pt x="5724" y="8159"/>
                  </a:lnTo>
                  <a:lnTo>
                    <a:pt x="6333" y="8305"/>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77" name="Google Shape;977;p48"/>
            <p:cNvSpPr/>
            <p:nvPr/>
          </p:nvSpPr>
          <p:spPr>
            <a:xfrm>
              <a:off x="2605025" y="5003775"/>
              <a:ext cx="417700" cy="417700"/>
            </a:xfrm>
            <a:custGeom>
              <a:avLst/>
              <a:gdLst/>
              <a:ahLst/>
              <a:cxnLst/>
              <a:rect l="l" t="t" r="r" b="b"/>
              <a:pathLst>
                <a:path w="16708" h="16708" fill="none" extrusionOk="0">
                  <a:moveTo>
                    <a:pt x="13931" y="6820"/>
                  </a:moveTo>
                  <a:lnTo>
                    <a:pt x="13931" y="6820"/>
                  </a:lnTo>
                  <a:lnTo>
                    <a:pt x="14126" y="6625"/>
                  </a:lnTo>
                  <a:lnTo>
                    <a:pt x="14345" y="6357"/>
                  </a:lnTo>
                  <a:lnTo>
                    <a:pt x="14784" y="5797"/>
                  </a:lnTo>
                  <a:lnTo>
                    <a:pt x="15246" y="5139"/>
                  </a:lnTo>
                  <a:lnTo>
                    <a:pt x="15685" y="4482"/>
                  </a:lnTo>
                  <a:lnTo>
                    <a:pt x="16367" y="3386"/>
                  </a:lnTo>
                  <a:lnTo>
                    <a:pt x="16659" y="2923"/>
                  </a:lnTo>
                  <a:lnTo>
                    <a:pt x="16659" y="2923"/>
                  </a:lnTo>
                  <a:lnTo>
                    <a:pt x="16708" y="2825"/>
                  </a:lnTo>
                  <a:lnTo>
                    <a:pt x="16708" y="2728"/>
                  </a:lnTo>
                  <a:lnTo>
                    <a:pt x="16708" y="2655"/>
                  </a:lnTo>
                  <a:lnTo>
                    <a:pt x="16659" y="2582"/>
                  </a:lnTo>
                  <a:lnTo>
                    <a:pt x="16659" y="2582"/>
                  </a:lnTo>
                  <a:lnTo>
                    <a:pt x="16586" y="2533"/>
                  </a:lnTo>
                  <a:lnTo>
                    <a:pt x="16488" y="2533"/>
                  </a:lnTo>
                  <a:lnTo>
                    <a:pt x="16415" y="2533"/>
                  </a:lnTo>
                  <a:lnTo>
                    <a:pt x="16318" y="2582"/>
                  </a:lnTo>
                  <a:lnTo>
                    <a:pt x="13615" y="4944"/>
                  </a:lnTo>
                  <a:lnTo>
                    <a:pt x="13615" y="4944"/>
                  </a:lnTo>
                  <a:lnTo>
                    <a:pt x="13541" y="4993"/>
                  </a:lnTo>
                  <a:lnTo>
                    <a:pt x="13420" y="4993"/>
                  </a:lnTo>
                  <a:lnTo>
                    <a:pt x="13322" y="4969"/>
                  </a:lnTo>
                  <a:lnTo>
                    <a:pt x="13200" y="4871"/>
                  </a:lnTo>
                  <a:lnTo>
                    <a:pt x="13200" y="4871"/>
                  </a:lnTo>
                  <a:lnTo>
                    <a:pt x="13103" y="4749"/>
                  </a:lnTo>
                  <a:lnTo>
                    <a:pt x="13054" y="4628"/>
                  </a:lnTo>
                  <a:lnTo>
                    <a:pt x="13054" y="4530"/>
                  </a:lnTo>
                  <a:lnTo>
                    <a:pt x="13103" y="4433"/>
                  </a:lnTo>
                  <a:lnTo>
                    <a:pt x="13103" y="4433"/>
                  </a:lnTo>
                  <a:lnTo>
                    <a:pt x="15563" y="1486"/>
                  </a:lnTo>
                  <a:lnTo>
                    <a:pt x="15563" y="1486"/>
                  </a:lnTo>
                  <a:lnTo>
                    <a:pt x="15612" y="1388"/>
                  </a:lnTo>
                  <a:lnTo>
                    <a:pt x="15612" y="1315"/>
                  </a:lnTo>
                  <a:lnTo>
                    <a:pt x="15612" y="1218"/>
                  </a:lnTo>
                  <a:lnTo>
                    <a:pt x="15563" y="1145"/>
                  </a:lnTo>
                  <a:lnTo>
                    <a:pt x="15563" y="1145"/>
                  </a:lnTo>
                  <a:lnTo>
                    <a:pt x="15490" y="1096"/>
                  </a:lnTo>
                  <a:lnTo>
                    <a:pt x="15392" y="1096"/>
                  </a:lnTo>
                  <a:lnTo>
                    <a:pt x="15319" y="1096"/>
                  </a:lnTo>
                  <a:lnTo>
                    <a:pt x="15222" y="1145"/>
                  </a:lnTo>
                  <a:lnTo>
                    <a:pt x="15222" y="1145"/>
                  </a:lnTo>
                  <a:lnTo>
                    <a:pt x="12275" y="3605"/>
                  </a:lnTo>
                  <a:lnTo>
                    <a:pt x="12275" y="3605"/>
                  </a:lnTo>
                  <a:lnTo>
                    <a:pt x="12178" y="3653"/>
                  </a:lnTo>
                  <a:lnTo>
                    <a:pt x="12080" y="3653"/>
                  </a:lnTo>
                  <a:lnTo>
                    <a:pt x="11958" y="3605"/>
                  </a:lnTo>
                  <a:lnTo>
                    <a:pt x="11861" y="3507"/>
                  </a:lnTo>
                  <a:lnTo>
                    <a:pt x="11861" y="3507"/>
                  </a:lnTo>
                  <a:lnTo>
                    <a:pt x="11764" y="3386"/>
                  </a:lnTo>
                  <a:lnTo>
                    <a:pt x="11715" y="3288"/>
                  </a:lnTo>
                  <a:lnTo>
                    <a:pt x="11715" y="3166"/>
                  </a:lnTo>
                  <a:lnTo>
                    <a:pt x="11764" y="3093"/>
                  </a:lnTo>
                  <a:lnTo>
                    <a:pt x="14126" y="390"/>
                  </a:lnTo>
                  <a:lnTo>
                    <a:pt x="14126" y="390"/>
                  </a:lnTo>
                  <a:lnTo>
                    <a:pt x="14175" y="292"/>
                  </a:lnTo>
                  <a:lnTo>
                    <a:pt x="14175" y="219"/>
                  </a:lnTo>
                  <a:lnTo>
                    <a:pt x="14175" y="122"/>
                  </a:lnTo>
                  <a:lnTo>
                    <a:pt x="14126" y="49"/>
                  </a:lnTo>
                  <a:lnTo>
                    <a:pt x="14126" y="49"/>
                  </a:lnTo>
                  <a:lnTo>
                    <a:pt x="14053" y="0"/>
                  </a:lnTo>
                  <a:lnTo>
                    <a:pt x="13980" y="0"/>
                  </a:lnTo>
                  <a:lnTo>
                    <a:pt x="13882" y="0"/>
                  </a:lnTo>
                  <a:lnTo>
                    <a:pt x="13785" y="49"/>
                  </a:lnTo>
                  <a:lnTo>
                    <a:pt x="13785" y="49"/>
                  </a:lnTo>
                  <a:lnTo>
                    <a:pt x="13322" y="341"/>
                  </a:lnTo>
                  <a:lnTo>
                    <a:pt x="12226" y="1023"/>
                  </a:lnTo>
                  <a:lnTo>
                    <a:pt x="11569" y="1462"/>
                  </a:lnTo>
                  <a:lnTo>
                    <a:pt x="10911" y="1924"/>
                  </a:lnTo>
                  <a:lnTo>
                    <a:pt x="10351" y="2363"/>
                  </a:lnTo>
                  <a:lnTo>
                    <a:pt x="10083" y="2582"/>
                  </a:lnTo>
                  <a:lnTo>
                    <a:pt x="9888" y="2777"/>
                  </a:lnTo>
                  <a:lnTo>
                    <a:pt x="9888" y="2777"/>
                  </a:lnTo>
                  <a:lnTo>
                    <a:pt x="9766" y="2898"/>
                  </a:lnTo>
                  <a:lnTo>
                    <a:pt x="9669" y="3045"/>
                  </a:lnTo>
                  <a:lnTo>
                    <a:pt x="9572" y="3215"/>
                  </a:lnTo>
                  <a:lnTo>
                    <a:pt x="9499" y="3410"/>
                  </a:lnTo>
                  <a:lnTo>
                    <a:pt x="9377" y="3824"/>
                  </a:lnTo>
                  <a:lnTo>
                    <a:pt x="9304" y="4262"/>
                  </a:lnTo>
                  <a:lnTo>
                    <a:pt x="9255" y="4701"/>
                  </a:lnTo>
                  <a:lnTo>
                    <a:pt x="9279" y="5163"/>
                  </a:lnTo>
                  <a:lnTo>
                    <a:pt x="9328" y="5577"/>
                  </a:lnTo>
                  <a:lnTo>
                    <a:pt x="9352" y="5772"/>
                  </a:lnTo>
                  <a:lnTo>
                    <a:pt x="9425" y="5943"/>
                  </a:lnTo>
                  <a:lnTo>
                    <a:pt x="268" y="14418"/>
                  </a:lnTo>
                  <a:lnTo>
                    <a:pt x="268" y="14418"/>
                  </a:lnTo>
                  <a:lnTo>
                    <a:pt x="146" y="14564"/>
                  </a:lnTo>
                  <a:lnTo>
                    <a:pt x="73" y="14735"/>
                  </a:lnTo>
                  <a:lnTo>
                    <a:pt x="0" y="14905"/>
                  </a:lnTo>
                  <a:lnTo>
                    <a:pt x="0" y="15076"/>
                  </a:lnTo>
                  <a:lnTo>
                    <a:pt x="0" y="15271"/>
                  </a:lnTo>
                  <a:lnTo>
                    <a:pt x="73" y="15441"/>
                  </a:lnTo>
                  <a:lnTo>
                    <a:pt x="146" y="15612"/>
                  </a:lnTo>
                  <a:lnTo>
                    <a:pt x="268" y="15758"/>
                  </a:lnTo>
                  <a:lnTo>
                    <a:pt x="950" y="16440"/>
                  </a:lnTo>
                  <a:lnTo>
                    <a:pt x="950" y="16440"/>
                  </a:lnTo>
                  <a:lnTo>
                    <a:pt x="1096" y="16562"/>
                  </a:lnTo>
                  <a:lnTo>
                    <a:pt x="1267" y="16635"/>
                  </a:lnTo>
                  <a:lnTo>
                    <a:pt x="1437" y="16708"/>
                  </a:lnTo>
                  <a:lnTo>
                    <a:pt x="1632" y="16708"/>
                  </a:lnTo>
                  <a:lnTo>
                    <a:pt x="1802" y="16708"/>
                  </a:lnTo>
                  <a:lnTo>
                    <a:pt x="1973" y="16635"/>
                  </a:lnTo>
                  <a:lnTo>
                    <a:pt x="2143" y="16562"/>
                  </a:lnTo>
                  <a:lnTo>
                    <a:pt x="2289" y="16440"/>
                  </a:lnTo>
                  <a:lnTo>
                    <a:pt x="10765" y="7282"/>
                  </a:lnTo>
                  <a:lnTo>
                    <a:pt x="10765" y="7282"/>
                  </a:lnTo>
                  <a:lnTo>
                    <a:pt x="11130" y="7380"/>
                  </a:lnTo>
                  <a:lnTo>
                    <a:pt x="11544" y="7428"/>
                  </a:lnTo>
                  <a:lnTo>
                    <a:pt x="12007" y="7453"/>
                  </a:lnTo>
                  <a:lnTo>
                    <a:pt x="12445" y="7404"/>
                  </a:lnTo>
                  <a:lnTo>
                    <a:pt x="12884" y="7331"/>
                  </a:lnTo>
                  <a:lnTo>
                    <a:pt x="13298" y="7209"/>
                  </a:lnTo>
                  <a:lnTo>
                    <a:pt x="13493" y="7136"/>
                  </a:lnTo>
                  <a:lnTo>
                    <a:pt x="13663" y="7039"/>
                  </a:lnTo>
                  <a:lnTo>
                    <a:pt x="13809" y="6941"/>
                  </a:lnTo>
                  <a:lnTo>
                    <a:pt x="13931" y="6820"/>
                  </a:lnTo>
                  <a:lnTo>
                    <a:pt x="13931" y="682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978" name="Google Shape;978;p48"/>
          <p:cNvGrpSpPr/>
          <p:nvPr/>
        </p:nvGrpSpPr>
        <p:grpSpPr>
          <a:xfrm>
            <a:off x="2649057" y="4403683"/>
            <a:ext cx="419662" cy="349543"/>
            <a:chOff x="3236425" y="5001950"/>
            <a:chExt cx="499300" cy="415875"/>
          </a:xfrm>
        </p:grpSpPr>
        <p:sp>
          <p:nvSpPr>
            <p:cNvPr id="979" name="Google Shape;979;p48"/>
            <p:cNvSpPr/>
            <p:nvPr/>
          </p:nvSpPr>
          <p:spPr>
            <a:xfrm>
              <a:off x="3236425" y="5309425"/>
              <a:ext cx="499300" cy="108400"/>
            </a:xfrm>
            <a:custGeom>
              <a:avLst/>
              <a:gdLst/>
              <a:ahLst/>
              <a:cxnLst/>
              <a:rect l="l" t="t" r="r" b="b"/>
              <a:pathLst>
                <a:path w="19972" h="4336" fill="none" extrusionOk="0">
                  <a:moveTo>
                    <a:pt x="19533" y="0"/>
                  </a:moveTo>
                  <a:lnTo>
                    <a:pt x="439" y="0"/>
                  </a:lnTo>
                  <a:lnTo>
                    <a:pt x="439" y="0"/>
                  </a:lnTo>
                  <a:lnTo>
                    <a:pt x="365" y="0"/>
                  </a:lnTo>
                  <a:lnTo>
                    <a:pt x="268" y="25"/>
                  </a:lnTo>
                  <a:lnTo>
                    <a:pt x="195" y="73"/>
                  </a:lnTo>
                  <a:lnTo>
                    <a:pt x="122" y="122"/>
                  </a:lnTo>
                  <a:lnTo>
                    <a:pt x="73" y="195"/>
                  </a:lnTo>
                  <a:lnTo>
                    <a:pt x="49" y="268"/>
                  </a:lnTo>
                  <a:lnTo>
                    <a:pt x="25" y="341"/>
                  </a:lnTo>
                  <a:lnTo>
                    <a:pt x="0" y="439"/>
                  </a:lnTo>
                  <a:lnTo>
                    <a:pt x="0" y="439"/>
                  </a:lnTo>
                  <a:lnTo>
                    <a:pt x="25" y="512"/>
                  </a:lnTo>
                  <a:lnTo>
                    <a:pt x="49" y="585"/>
                  </a:lnTo>
                  <a:lnTo>
                    <a:pt x="73" y="658"/>
                  </a:lnTo>
                  <a:lnTo>
                    <a:pt x="122" y="731"/>
                  </a:lnTo>
                  <a:lnTo>
                    <a:pt x="195" y="780"/>
                  </a:lnTo>
                  <a:lnTo>
                    <a:pt x="268" y="828"/>
                  </a:lnTo>
                  <a:lnTo>
                    <a:pt x="365" y="853"/>
                  </a:lnTo>
                  <a:lnTo>
                    <a:pt x="439" y="853"/>
                  </a:lnTo>
                  <a:lnTo>
                    <a:pt x="439" y="853"/>
                  </a:lnTo>
                  <a:lnTo>
                    <a:pt x="487" y="877"/>
                  </a:lnTo>
                  <a:lnTo>
                    <a:pt x="560" y="902"/>
                  </a:lnTo>
                  <a:lnTo>
                    <a:pt x="706" y="1048"/>
                  </a:lnTo>
                  <a:lnTo>
                    <a:pt x="853" y="1242"/>
                  </a:lnTo>
                  <a:lnTo>
                    <a:pt x="1023" y="1486"/>
                  </a:lnTo>
                  <a:lnTo>
                    <a:pt x="1340" y="2022"/>
                  </a:lnTo>
                  <a:lnTo>
                    <a:pt x="1632" y="2509"/>
                  </a:lnTo>
                  <a:lnTo>
                    <a:pt x="1632" y="2509"/>
                  </a:lnTo>
                  <a:lnTo>
                    <a:pt x="1900" y="2996"/>
                  </a:lnTo>
                  <a:lnTo>
                    <a:pt x="2168" y="3459"/>
                  </a:lnTo>
                  <a:lnTo>
                    <a:pt x="2460" y="3873"/>
                  </a:lnTo>
                  <a:lnTo>
                    <a:pt x="2582" y="4043"/>
                  </a:lnTo>
                  <a:lnTo>
                    <a:pt x="2728" y="4214"/>
                  </a:lnTo>
                  <a:lnTo>
                    <a:pt x="2728" y="4214"/>
                  </a:lnTo>
                  <a:lnTo>
                    <a:pt x="2801" y="4263"/>
                  </a:lnTo>
                  <a:lnTo>
                    <a:pt x="2874" y="4287"/>
                  </a:lnTo>
                  <a:lnTo>
                    <a:pt x="2971" y="4311"/>
                  </a:lnTo>
                  <a:lnTo>
                    <a:pt x="3045" y="4336"/>
                  </a:lnTo>
                  <a:lnTo>
                    <a:pt x="16927" y="4336"/>
                  </a:lnTo>
                  <a:lnTo>
                    <a:pt x="16927" y="4336"/>
                  </a:lnTo>
                  <a:lnTo>
                    <a:pt x="17000" y="4311"/>
                  </a:lnTo>
                  <a:lnTo>
                    <a:pt x="17097" y="4287"/>
                  </a:lnTo>
                  <a:lnTo>
                    <a:pt x="17170" y="4263"/>
                  </a:lnTo>
                  <a:lnTo>
                    <a:pt x="17243" y="4214"/>
                  </a:lnTo>
                  <a:lnTo>
                    <a:pt x="17243" y="4214"/>
                  </a:lnTo>
                  <a:lnTo>
                    <a:pt x="17390" y="4043"/>
                  </a:lnTo>
                  <a:lnTo>
                    <a:pt x="17511" y="3873"/>
                  </a:lnTo>
                  <a:lnTo>
                    <a:pt x="17804" y="3459"/>
                  </a:lnTo>
                  <a:lnTo>
                    <a:pt x="18072" y="2996"/>
                  </a:lnTo>
                  <a:lnTo>
                    <a:pt x="18339" y="2509"/>
                  </a:lnTo>
                  <a:lnTo>
                    <a:pt x="18339" y="2509"/>
                  </a:lnTo>
                  <a:lnTo>
                    <a:pt x="18632" y="2022"/>
                  </a:lnTo>
                  <a:lnTo>
                    <a:pt x="18948" y="1486"/>
                  </a:lnTo>
                  <a:lnTo>
                    <a:pt x="19119" y="1242"/>
                  </a:lnTo>
                  <a:lnTo>
                    <a:pt x="19265" y="1048"/>
                  </a:lnTo>
                  <a:lnTo>
                    <a:pt x="19411" y="902"/>
                  </a:lnTo>
                  <a:lnTo>
                    <a:pt x="19484" y="877"/>
                  </a:lnTo>
                  <a:lnTo>
                    <a:pt x="19533" y="853"/>
                  </a:lnTo>
                  <a:lnTo>
                    <a:pt x="19533" y="853"/>
                  </a:lnTo>
                  <a:lnTo>
                    <a:pt x="19606" y="853"/>
                  </a:lnTo>
                  <a:lnTo>
                    <a:pt x="19703" y="828"/>
                  </a:lnTo>
                  <a:lnTo>
                    <a:pt x="19776" y="780"/>
                  </a:lnTo>
                  <a:lnTo>
                    <a:pt x="19849" y="731"/>
                  </a:lnTo>
                  <a:lnTo>
                    <a:pt x="19898" y="658"/>
                  </a:lnTo>
                  <a:lnTo>
                    <a:pt x="19922" y="585"/>
                  </a:lnTo>
                  <a:lnTo>
                    <a:pt x="19947" y="512"/>
                  </a:lnTo>
                  <a:lnTo>
                    <a:pt x="19971" y="439"/>
                  </a:lnTo>
                  <a:lnTo>
                    <a:pt x="19971" y="439"/>
                  </a:lnTo>
                  <a:lnTo>
                    <a:pt x="19947" y="341"/>
                  </a:lnTo>
                  <a:lnTo>
                    <a:pt x="19922" y="268"/>
                  </a:lnTo>
                  <a:lnTo>
                    <a:pt x="19898" y="195"/>
                  </a:lnTo>
                  <a:lnTo>
                    <a:pt x="19825" y="122"/>
                  </a:lnTo>
                  <a:lnTo>
                    <a:pt x="19776" y="73"/>
                  </a:lnTo>
                  <a:lnTo>
                    <a:pt x="19703" y="25"/>
                  </a:lnTo>
                  <a:lnTo>
                    <a:pt x="19606" y="0"/>
                  </a:lnTo>
                  <a:lnTo>
                    <a:pt x="19533" y="0"/>
                  </a:lnTo>
                  <a:lnTo>
                    <a:pt x="19533"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80" name="Google Shape;980;p48"/>
            <p:cNvSpPr/>
            <p:nvPr/>
          </p:nvSpPr>
          <p:spPr>
            <a:xfrm>
              <a:off x="3294875" y="5330725"/>
              <a:ext cx="382400" cy="25"/>
            </a:xfrm>
            <a:custGeom>
              <a:avLst/>
              <a:gdLst/>
              <a:ahLst/>
              <a:cxnLst/>
              <a:rect l="l" t="t" r="r" b="b"/>
              <a:pathLst>
                <a:path w="15296" h="1" fill="none" extrusionOk="0">
                  <a:moveTo>
                    <a:pt x="0" y="1"/>
                  </a:moveTo>
                  <a:lnTo>
                    <a:pt x="15295"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81" name="Google Shape;981;p48"/>
            <p:cNvSpPr/>
            <p:nvPr/>
          </p:nvSpPr>
          <p:spPr>
            <a:xfrm>
              <a:off x="3280250" y="5162675"/>
              <a:ext cx="411625" cy="140075"/>
            </a:xfrm>
            <a:custGeom>
              <a:avLst/>
              <a:gdLst/>
              <a:ahLst/>
              <a:cxnLst/>
              <a:rect l="l" t="t" r="r" b="b"/>
              <a:pathLst>
                <a:path w="16465" h="5603" fill="none" extrusionOk="0">
                  <a:moveTo>
                    <a:pt x="16465" y="5602"/>
                  </a:moveTo>
                  <a:lnTo>
                    <a:pt x="16465" y="5602"/>
                  </a:lnTo>
                  <a:lnTo>
                    <a:pt x="16392" y="5408"/>
                  </a:lnTo>
                  <a:lnTo>
                    <a:pt x="16294" y="5237"/>
                  </a:lnTo>
                  <a:lnTo>
                    <a:pt x="16075" y="4921"/>
                  </a:lnTo>
                  <a:lnTo>
                    <a:pt x="15807" y="4628"/>
                  </a:lnTo>
                  <a:lnTo>
                    <a:pt x="15490" y="4385"/>
                  </a:lnTo>
                  <a:lnTo>
                    <a:pt x="15320" y="4287"/>
                  </a:lnTo>
                  <a:lnTo>
                    <a:pt x="15149" y="4190"/>
                  </a:lnTo>
                  <a:lnTo>
                    <a:pt x="14979" y="4092"/>
                  </a:lnTo>
                  <a:lnTo>
                    <a:pt x="14784" y="4044"/>
                  </a:lnTo>
                  <a:lnTo>
                    <a:pt x="14589" y="3971"/>
                  </a:lnTo>
                  <a:lnTo>
                    <a:pt x="14394" y="3946"/>
                  </a:lnTo>
                  <a:lnTo>
                    <a:pt x="14175" y="3922"/>
                  </a:lnTo>
                  <a:lnTo>
                    <a:pt x="13980" y="3898"/>
                  </a:lnTo>
                  <a:lnTo>
                    <a:pt x="13980" y="3898"/>
                  </a:lnTo>
                  <a:lnTo>
                    <a:pt x="13737" y="3922"/>
                  </a:lnTo>
                  <a:lnTo>
                    <a:pt x="13518" y="3946"/>
                  </a:lnTo>
                  <a:lnTo>
                    <a:pt x="13518" y="3946"/>
                  </a:lnTo>
                  <a:lnTo>
                    <a:pt x="13420" y="3532"/>
                  </a:lnTo>
                  <a:lnTo>
                    <a:pt x="13299" y="3143"/>
                  </a:lnTo>
                  <a:lnTo>
                    <a:pt x="13128" y="2753"/>
                  </a:lnTo>
                  <a:lnTo>
                    <a:pt x="12933" y="2388"/>
                  </a:lnTo>
                  <a:lnTo>
                    <a:pt x="12714" y="2047"/>
                  </a:lnTo>
                  <a:lnTo>
                    <a:pt x="12470" y="1706"/>
                  </a:lnTo>
                  <a:lnTo>
                    <a:pt x="12178" y="1413"/>
                  </a:lnTo>
                  <a:lnTo>
                    <a:pt x="11886" y="1121"/>
                  </a:lnTo>
                  <a:lnTo>
                    <a:pt x="11545" y="878"/>
                  </a:lnTo>
                  <a:lnTo>
                    <a:pt x="11204" y="658"/>
                  </a:lnTo>
                  <a:lnTo>
                    <a:pt x="10839" y="464"/>
                  </a:lnTo>
                  <a:lnTo>
                    <a:pt x="10449" y="293"/>
                  </a:lnTo>
                  <a:lnTo>
                    <a:pt x="10059" y="171"/>
                  </a:lnTo>
                  <a:lnTo>
                    <a:pt x="9645" y="74"/>
                  </a:lnTo>
                  <a:lnTo>
                    <a:pt x="9207" y="25"/>
                  </a:lnTo>
                  <a:lnTo>
                    <a:pt x="8768" y="1"/>
                  </a:lnTo>
                  <a:lnTo>
                    <a:pt x="8768" y="1"/>
                  </a:lnTo>
                  <a:lnTo>
                    <a:pt x="8452" y="1"/>
                  </a:lnTo>
                  <a:lnTo>
                    <a:pt x="8135" y="50"/>
                  </a:lnTo>
                  <a:lnTo>
                    <a:pt x="7819" y="98"/>
                  </a:lnTo>
                  <a:lnTo>
                    <a:pt x="7502" y="171"/>
                  </a:lnTo>
                  <a:lnTo>
                    <a:pt x="7210" y="269"/>
                  </a:lnTo>
                  <a:lnTo>
                    <a:pt x="6918" y="366"/>
                  </a:lnTo>
                  <a:lnTo>
                    <a:pt x="6625" y="512"/>
                  </a:lnTo>
                  <a:lnTo>
                    <a:pt x="6357" y="658"/>
                  </a:lnTo>
                  <a:lnTo>
                    <a:pt x="6089" y="805"/>
                  </a:lnTo>
                  <a:lnTo>
                    <a:pt x="5846" y="999"/>
                  </a:lnTo>
                  <a:lnTo>
                    <a:pt x="5602" y="1170"/>
                  </a:lnTo>
                  <a:lnTo>
                    <a:pt x="5383" y="1389"/>
                  </a:lnTo>
                  <a:lnTo>
                    <a:pt x="5188" y="1608"/>
                  </a:lnTo>
                  <a:lnTo>
                    <a:pt x="4993" y="1852"/>
                  </a:lnTo>
                  <a:lnTo>
                    <a:pt x="4799" y="2095"/>
                  </a:lnTo>
                  <a:lnTo>
                    <a:pt x="4628" y="2363"/>
                  </a:lnTo>
                  <a:lnTo>
                    <a:pt x="4628" y="2363"/>
                  </a:lnTo>
                  <a:lnTo>
                    <a:pt x="4360" y="2266"/>
                  </a:lnTo>
                  <a:lnTo>
                    <a:pt x="4092" y="2217"/>
                  </a:lnTo>
                  <a:lnTo>
                    <a:pt x="3824" y="2193"/>
                  </a:lnTo>
                  <a:lnTo>
                    <a:pt x="3532" y="2168"/>
                  </a:lnTo>
                  <a:lnTo>
                    <a:pt x="3532" y="2168"/>
                  </a:lnTo>
                  <a:lnTo>
                    <a:pt x="3191" y="2193"/>
                  </a:lnTo>
                  <a:lnTo>
                    <a:pt x="2850" y="2242"/>
                  </a:lnTo>
                  <a:lnTo>
                    <a:pt x="2509" y="2339"/>
                  </a:lnTo>
                  <a:lnTo>
                    <a:pt x="2193" y="2436"/>
                  </a:lnTo>
                  <a:lnTo>
                    <a:pt x="1876" y="2582"/>
                  </a:lnTo>
                  <a:lnTo>
                    <a:pt x="1584" y="2753"/>
                  </a:lnTo>
                  <a:lnTo>
                    <a:pt x="1316" y="2948"/>
                  </a:lnTo>
                  <a:lnTo>
                    <a:pt x="1072" y="3167"/>
                  </a:lnTo>
                  <a:lnTo>
                    <a:pt x="853" y="3411"/>
                  </a:lnTo>
                  <a:lnTo>
                    <a:pt x="634" y="3678"/>
                  </a:lnTo>
                  <a:lnTo>
                    <a:pt x="463" y="3971"/>
                  </a:lnTo>
                  <a:lnTo>
                    <a:pt x="317" y="4263"/>
                  </a:lnTo>
                  <a:lnTo>
                    <a:pt x="196" y="4580"/>
                  </a:lnTo>
                  <a:lnTo>
                    <a:pt x="98" y="4896"/>
                  </a:lnTo>
                  <a:lnTo>
                    <a:pt x="25" y="5237"/>
                  </a:lnTo>
                  <a:lnTo>
                    <a:pt x="1" y="5602"/>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82" name="Google Shape;982;p48"/>
            <p:cNvSpPr/>
            <p:nvPr/>
          </p:nvSpPr>
          <p:spPr>
            <a:xfrm>
              <a:off x="3471450" y="5001950"/>
              <a:ext cx="17075" cy="114475"/>
            </a:xfrm>
            <a:custGeom>
              <a:avLst/>
              <a:gdLst/>
              <a:ahLst/>
              <a:cxnLst/>
              <a:rect l="l" t="t" r="r" b="b"/>
              <a:pathLst>
                <a:path w="683" h="4579" fill="none" extrusionOk="0">
                  <a:moveTo>
                    <a:pt x="682" y="0"/>
                  </a:moveTo>
                  <a:lnTo>
                    <a:pt x="682" y="0"/>
                  </a:lnTo>
                  <a:lnTo>
                    <a:pt x="658" y="171"/>
                  </a:lnTo>
                  <a:lnTo>
                    <a:pt x="609" y="317"/>
                  </a:lnTo>
                  <a:lnTo>
                    <a:pt x="512" y="439"/>
                  </a:lnTo>
                  <a:lnTo>
                    <a:pt x="414" y="585"/>
                  </a:lnTo>
                  <a:lnTo>
                    <a:pt x="414" y="585"/>
                  </a:lnTo>
                  <a:lnTo>
                    <a:pt x="268" y="731"/>
                  </a:lnTo>
                  <a:lnTo>
                    <a:pt x="146" y="950"/>
                  </a:lnTo>
                  <a:lnTo>
                    <a:pt x="73" y="1072"/>
                  </a:lnTo>
                  <a:lnTo>
                    <a:pt x="49" y="1194"/>
                  </a:lnTo>
                  <a:lnTo>
                    <a:pt x="0" y="1364"/>
                  </a:lnTo>
                  <a:lnTo>
                    <a:pt x="0" y="1535"/>
                  </a:lnTo>
                  <a:lnTo>
                    <a:pt x="0" y="1535"/>
                  </a:lnTo>
                  <a:lnTo>
                    <a:pt x="0" y="1705"/>
                  </a:lnTo>
                  <a:lnTo>
                    <a:pt x="49" y="1851"/>
                  </a:lnTo>
                  <a:lnTo>
                    <a:pt x="73" y="1997"/>
                  </a:lnTo>
                  <a:lnTo>
                    <a:pt x="146" y="2095"/>
                  </a:lnTo>
                  <a:lnTo>
                    <a:pt x="268" y="2314"/>
                  </a:lnTo>
                  <a:lnTo>
                    <a:pt x="414" y="2484"/>
                  </a:lnTo>
                  <a:lnTo>
                    <a:pt x="414" y="2484"/>
                  </a:lnTo>
                  <a:lnTo>
                    <a:pt x="512" y="2606"/>
                  </a:lnTo>
                  <a:lnTo>
                    <a:pt x="609" y="2728"/>
                  </a:lnTo>
                  <a:lnTo>
                    <a:pt x="658" y="2874"/>
                  </a:lnTo>
                  <a:lnTo>
                    <a:pt x="682" y="3045"/>
                  </a:lnTo>
                  <a:lnTo>
                    <a:pt x="682" y="3045"/>
                  </a:lnTo>
                  <a:lnTo>
                    <a:pt x="658" y="3239"/>
                  </a:lnTo>
                  <a:lnTo>
                    <a:pt x="609" y="3385"/>
                  </a:lnTo>
                  <a:lnTo>
                    <a:pt x="512" y="3507"/>
                  </a:lnTo>
                  <a:lnTo>
                    <a:pt x="414" y="3629"/>
                  </a:lnTo>
                  <a:lnTo>
                    <a:pt x="414" y="3629"/>
                  </a:lnTo>
                  <a:lnTo>
                    <a:pt x="268" y="3800"/>
                  </a:lnTo>
                  <a:lnTo>
                    <a:pt x="146" y="3994"/>
                  </a:lnTo>
                  <a:lnTo>
                    <a:pt x="73" y="4116"/>
                  </a:lnTo>
                  <a:lnTo>
                    <a:pt x="49" y="4262"/>
                  </a:lnTo>
                  <a:lnTo>
                    <a:pt x="0" y="4408"/>
                  </a:lnTo>
                  <a:lnTo>
                    <a:pt x="0" y="457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83" name="Google Shape;983;p48"/>
            <p:cNvSpPr/>
            <p:nvPr/>
          </p:nvSpPr>
          <p:spPr>
            <a:xfrm>
              <a:off x="3427600" y="5001950"/>
              <a:ext cx="17075" cy="114475"/>
            </a:xfrm>
            <a:custGeom>
              <a:avLst/>
              <a:gdLst/>
              <a:ahLst/>
              <a:cxnLst/>
              <a:rect l="l" t="t" r="r" b="b"/>
              <a:pathLst>
                <a:path w="683" h="4579" fill="none" extrusionOk="0">
                  <a:moveTo>
                    <a:pt x="683" y="0"/>
                  </a:moveTo>
                  <a:lnTo>
                    <a:pt x="683" y="0"/>
                  </a:lnTo>
                  <a:lnTo>
                    <a:pt x="658" y="171"/>
                  </a:lnTo>
                  <a:lnTo>
                    <a:pt x="609" y="317"/>
                  </a:lnTo>
                  <a:lnTo>
                    <a:pt x="536" y="439"/>
                  </a:lnTo>
                  <a:lnTo>
                    <a:pt x="415" y="585"/>
                  </a:lnTo>
                  <a:lnTo>
                    <a:pt x="415" y="585"/>
                  </a:lnTo>
                  <a:lnTo>
                    <a:pt x="269" y="731"/>
                  </a:lnTo>
                  <a:lnTo>
                    <a:pt x="147" y="950"/>
                  </a:lnTo>
                  <a:lnTo>
                    <a:pt x="98" y="1072"/>
                  </a:lnTo>
                  <a:lnTo>
                    <a:pt x="49" y="1194"/>
                  </a:lnTo>
                  <a:lnTo>
                    <a:pt x="25" y="1364"/>
                  </a:lnTo>
                  <a:lnTo>
                    <a:pt x="1" y="1535"/>
                  </a:lnTo>
                  <a:lnTo>
                    <a:pt x="1" y="1535"/>
                  </a:lnTo>
                  <a:lnTo>
                    <a:pt x="25" y="1705"/>
                  </a:lnTo>
                  <a:lnTo>
                    <a:pt x="49" y="1851"/>
                  </a:lnTo>
                  <a:lnTo>
                    <a:pt x="98" y="1997"/>
                  </a:lnTo>
                  <a:lnTo>
                    <a:pt x="147" y="2095"/>
                  </a:lnTo>
                  <a:lnTo>
                    <a:pt x="269" y="2314"/>
                  </a:lnTo>
                  <a:lnTo>
                    <a:pt x="415" y="2484"/>
                  </a:lnTo>
                  <a:lnTo>
                    <a:pt x="415" y="2484"/>
                  </a:lnTo>
                  <a:lnTo>
                    <a:pt x="536" y="2606"/>
                  </a:lnTo>
                  <a:lnTo>
                    <a:pt x="609" y="2728"/>
                  </a:lnTo>
                  <a:lnTo>
                    <a:pt x="658" y="2874"/>
                  </a:lnTo>
                  <a:lnTo>
                    <a:pt x="683" y="3045"/>
                  </a:lnTo>
                  <a:lnTo>
                    <a:pt x="683" y="3045"/>
                  </a:lnTo>
                  <a:lnTo>
                    <a:pt x="658" y="3239"/>
                  </a:lnTo>
                  <a:lnTo>
                    <a:pt x="609" y="3385"/>
                  </a:lnTo>
                  <a:lnTo>
                    <a:pt x="536" y="3507"/>
                  </a:lnTo>
                  <a:lnTo>
                    <a:pt x="415" y="3629"/>
                  </a:lnTo>
                  <a:lnTo>
                    <a:pt x="415" y="3629"/>
                  </a:lnTo>
                  <a:lnTo>
                    <a:pt x="269" y="3800"/>
                  </a:lnTo>
                  <a:lnTo>
                    <a:pt x="147" y="3994"/>
                  </a:lnTo>
                  <a:lnTo>
                    <a:pt x="98" y="4116"/>
                  </a:lnTo>
                  <a:lnTo>
                    <a:pt x="49" y="4262"/>
                  </a:lnTo>
                  <a:lnTo>
                    <a:pt x="25" y="4408"/>
                  </a:lnTo>
                  <a:lnTo>
                    <a:pt x="1" y="457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84" name="Google Shape;984;p48"/>
            <p:cNvSpPr/>
            <p:nvPr/>
          </p:nvSpPr>
          <p:spPr>
            <a:xfrm>
              <a:off x="3515275" y="5001950"/>
              <a:ext cx="16475" cy="114475"/>
            </a:xfrm>
            <a:custGeom>
              <a:avLst/>
              <a:gdLst/>
              <a:ahLst/>
              <a:cxnLst/>
              <a:rect l="l" t="t" r="r" b="b"/>
              <a:pathLst>
                <a:path w="659" h="4579" fill="none" extrusionOk="0">
                  <a:moveTo>
                    <a:pt x="658" y="0"/>
                  </a:moveTo>
                  <a:lnTo>
                    <a:pt x="658" y="0"/>
                  </a:lnTo>
                  <a:lnTo>
                    <a:pt x="658" y="171"/>
                  </a:lnTo>
                  <a:lnTo>
                    <a:pt x="585" y="317"/>
                  </a:lnTo>
                  <a:lnTo>
                    <a:pt x="512" y="439"/>
                  </a:lnTo>
                  <a:lnTo>
                    <a:pt x="390" y="585"/>
                  </a:lnTo>
                  <a:lnTo>
                    <a:pt x="390" y="585"/>
                  </a:lnTo>
                  <a:lnTo>
                    <a:pt x="269" y="731"/>
                  </a:lnTo>
                  <a:lnTo>
                    <a:pt x="122" y="950"/>
                  </a:lnTo>
                  <a:lnTo>
                    <a:pt x="74" y="1072"/>
                  </a:lnTo>
                  <a:lnTo>
                    <a:pt x="25" y="1194"/>
                  </a:lnTo>
                  <a:lnTo>
                    <a:pt x="1" y="1364"/>
                  </a:lnTo>
                  <a:lnTo>
                    <a:pt x="1" y="1535"/>
                  </a:lnTo>
                  <a:lnTo>
                    <a:pt x="1" y="1535"/>
                  </a:lnTo>
                  <a:lnTo>
                    <a:pt x="1" y="1705"/>
                  </a:lnTo>
                  <a:lnTo>
                    <a:pt x="25" y="1851"/>
                  </a:lnTo>
                  <a:lnTo>
                    <a:pt x="74" y="1997"/>
                  </a:lnTo>
                  <a:lnTo>
                    <a:pt x="122" y="2095"/>
                  </a:lnTo>
                  <a:lnTo>
                    <a:pt x="269" y="2314"/>
                  </a:lnTo>
                  <a:lnTo>
                    <a:pt x="390" y="2484"/>
                  </a:lnTo>
                  <a:lnTo>
                    <a:pt x="390" y="2484"/>
                  </a:lnTo>
                  <a:lnTo>
                    <a:pt x="512" y="2606"/>
                  </a:lnTo>
                  <a:lnTo>
                    <a:pt x="585" y="2728"/>
                  </a:lnTo>
                  <a:lnTo>
                    <a:pt x="658" y="2874"/>
                  </a:lnTo>
                  <a:lnTo>
                    <a:pt x="658" y="3045"/>
                  </a:lnTo>
                  <a:lnTo>
                    <a:pt x="658" y="3045"/>
                  </a:lnTo>
                  <a:lnTo>
                    <a:pt x="658" y="3239"/>
                  </a:lnTo>
                  <a:lnTo>
                    <a:pt x="585" y="3385"/>
                  </a:lnTo>
                  <a:lnTo>
                    <a:pt x="512" y="3507"/>
                  </a:lnTo>
                  <a:lnTo>
                    <a:pt x="390" y="3629"/>
                  </a:lnTo>
                  <a:lnTo>
                    <a:pt x="390" y="3629"/>
                  </a:lnTo>
                  <a:lnTo>
                    <a:pt x="269" y="3800"/>
                  </a:lnTo>
                  <a:lnTo>
                    <a:pt x="122" y="3994"/>
                  </a:lnTo>
                  <a:lnTo>
                    <a:pt x="74" y="4116"/>
                  </a:lnTo>
                  <a:lnTo>
                    <a:pt x="25" y="4262"/>
                  </a:lnTo>
                  <a:lnTo>
                    <a:pt x="1" y="4408"/>
                  </a:lnTo>
                  <a:lnTo>
                    <a:pt x="1" y="457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985" name="Google Shape;985;p48"/>
          <p:cNvGrpSpPr/>
          <p:nvPr/>
        </p:nvGrpSpPr>
        <p:grpSpPr>
          <a:xfrm>
            <a:off x="3264177" y="4385760"/>
            <a:ext cx="319369" cy="380263"/>
            <a:chOff x="3968275" y="4980625"/>
            <a:chExt cx="379975" cy="452425"/>
          </a:xfrm>
        </p:grpSpPr>
        <p:sp>
          <p:nvSpPr>
            <p:cNvPr id="986" name="Google Shape;986;p48"/>
            <p:cNvSpPr/>
            <p:nvPr/>
          </p:nvSpPr>
          <p:spPr>
            <a:xfrm>
              <a:off x="4168000" y="4980625"/>
              <a:ext cx="85875" cy="102325"/>
            </a:xfrm>
            <a:custGeom>
              <a:avLst/>
              <a:gdLst/>
              <a:ahLst/>
              <a:cxnLst/>
              <a:rect l="l" t="t" r="r" b="b"/>
              <a:pathLst>
                <a:path w="3435" h="4093" fill="none" extrusionOk="0">
                  <a:moveTo>
                    <a:pt x="317" y="1486"/>
                  </a:moveTo>
                  <a:lnTo>
                    <a:pt x="317" y="1486"/>
                  </a:lnTo>
                  <a:lnTo>
                    <a:pt x="487" y="1292"/>
                  </a:lnTo>
                  <a:lnTo>
                    <a:pt x="682" y="1097"/>
                  </a:lnTo>
                  <a:lnTo>
                    <a:pt x="901" y="951"/>
                  </a:lnTo>
                  <a:lnTo>
                    <a:pt x="1145" y="780"/>
                  </a:lnTo>
                  <a:lnTo>
                    <a:pt x="1388" y="658"/>
                  </a:lnTo>
                  <a:lnTo>
                    <a:pt x="1632" y="537"/>
                  </a:lnTo>
                  <a:lnTo>
                    <a:pt x="2143" y="317"/>
                  </a:lnTo>
                  <a:lnTo>
                    <a:pt x="2631" y="171"/>
                  </a:lnTo>
                  <a:lnTo>
                    <a:pt x="3020" y="74"/>
                  </a:lnTo>
                  <a:lnTo>
                    <a:pt x="3386" y="1"/>
                  </a:lnTo>
                  <a:lnTo>
                    <a:pt x="3386" y="1"/>
                  </a:lnTo>
                  <a:lnTo>
                    <a:pt x="3410" y="366"/>
                  </a:lnTo>
                  <a:lnTo>
                    <a:pt x="3434" y="780"/>
                  </a:lnTo>
                  <a:lnTo>
                    <a:pt x="3434" y="1267"/>
                  </a:lnTo>
                  <a:lnTo>
                    <a:pt x="3410" y="1827"/>
                  </a:lnTo>
                  <a:lnTo>
                    <a:pt x="3386" y="2095"/>
                  </a:lnTo>
                  <a:lnTo>
                    <a:pt x="3312" y="2363"/>
                  </a:lnTo>
                  <a:lnTo>
                    <a:pt x="3264" y="2655"/>
                  </a:lnTo>
                  <a:lnTo>
                    <a:pt x="3166" y="2899"/>
                  </a:lnTo>
                  <a:lnTo>
                    <a:pt x="3045" y="3143"/>
                  </a:lnTo>
                  <a:lnTo>
                    <a:pt x="2923" y="3362"/>
                  </a:lnTo>
                  <a:lnTo>
                    <a:pt x="2923" y="3362"/>
                  </a:lnTo>
                  <a:lnTo>
                    <a:pt x="2752" y="3557"/>
                  </a:lnTo>
                  <a:lnTo>
                    <a:pt x="2582" y="3703"/>
                  </a:lnTo>
                  <a:lnTo>
                    <a:pt x="2387" y="3824"/>
                  </a:lnTo>
                  <a:lnTo>
                    <a:pt x="2192" y="3922"/>
                  </a:lnTo>
                  <a:lnTo>
                    <a:pt x="1997" y="3995"/>
                  </a:lnTo>
                  <a:lnTo>
                    <a:pt x="1778" y="4044"/>
                  </a:lnTo>
                  <a:lnTo>
                    <a:pt x="1583" y="4092"/>
                  </a:lnTo>
                  <a:lnTo>
                    <a:pt x="1388" y="4092"/>
                  </a:lnTo>
                  <a:lnTo>
                    <a:pt x="1047" y="4092"/>
                  </a:lnTo>
                  <a:lnTo>
                    <a:pt x="755" y="4044"/>
                  </a:lnTo>
                  <a:lnTo>
                    <a:pt x="487" y="3995"/>
                  </a:lnTo>
                  <a:lnTo>
                    <a:pt x="487" y="3995"/>
                  </a:lnTo>
                  <a:lnTo>
                    <a:pt x="341" y="3751"/>
                  </a:lnTo>
                  <a:lnTo>
                    <a:pt x="219" y="3483"/>
                  </a:lnTo>
                  <a:lnTo>
                    <a:pt x="98" y="3143"/>
                  </a:lnTo>
                  <a:lnTo>
                    <a:pt x="49" y="2972"/>
                  </a:lnTo>
                  <a:lnTo>
                    <a:pt x="25" y="2753"/>
                  </a:lnTo>
                  <a:lnTo>
                    <a:pt x="0" y="2558"/>
                  </a:lnTo>
                  <a:lnTo>
                    <a:pt x="0" y="2339"/>
                  </a:lnTo>
                  <a:lnTo>
                    <a:pt x="25" y="2120"/>
                  </a:lnTo>
                  <a:lnTo>
                    <a:pt x="98" y="1900"/>
                  </a:lnTo>
                  <a:lnTo>
                    <a:pt x="195" y="1706"/>
                  </a:lnTo>
                  <a:lnTo>
                    <a:pt x="317" y="1486"/>
                  </a:lnTo>
                  <a:lnTo>
                    <a:pt x="317" y="1486"/>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87" name="Google Shape;987;p48"/>
            <p:cNvSpPr/>
            <p:nvPr/>
          </p:nvSpPr>
          <p:spPr>
            <a:xfrm>
              <a:off x="3968275" y="5043350"/>
              <a:ext cx="379975" cy="389700"/>
            </a:xfrm>
            <a:custGeom>
              <a:avLst/>
              <a:gdLst/>
              <a:ahLst/>
              <a:cxnLst/>
              <a:rect l="l" t="t" r="r" b="b"/>
              <a:pathLst>
                <a:path w="15199" h="15588" fill="none" extrusionOk="0">
                  <a:moveTo>
                    <a:pt x="7965" y="2679"/>
                  </a:moveTo>
                  <a:lnTo>
                    <a:pt x="7965" y="2679"/>
                  </a:lnTo>
                  <a:lnTo>
                    <a:pt x="7478" y="2655"/>
                  </a:lnTo>
                  <a:lnTo>
                    <a:pt x="6942" y="2606"/>
                  </a:lnTo>
                  <a:lnTo>
                    <a:pt x="5822" y="2509"/>
                  </a:lnTo>
                  <a:lnTo>
                    <a:pt x="5261" y="2484"/>
                  </a:lnTo>
                  <a:lnTo>
                    <a:pt x="4726" y="2509"/>
                  </a:lnTo>
                  <a:lnTo>
                    <a:pt x="4482" y="2533"/>
                  </a:lnTo>
                  <a:lnTo>
                    <a:pt x="4239" y="2582"/>
                  </a:lnTo>
                  <a:lnTo>
                    <a:pt x="4019" y="2655"/>
                  </a:lnTo>
                  <a:lnTo>
                    <a:pt x="3825" y="2728"/>
                  </a:lnTo>
                  <a:lnTo>
                    <a:pt x="3825" y="2728"/>
                  </a:lnTo>
                  <a:lnTo>
                    <a:pt x="3410" y="2947"/>
                  </a:lnTo>
                  <a:lnTo>
                    <a:pt x="2996" y="3166"/>
                  </a:lnTo>
                  <a:lnTo>
                    <a:pt x="2631" y="3434"/>
                  </a:lnTo>
                  <a:lnTo>
                    <a:pt x="2266" y="3702"/>
                  </a:lnTo>
                  <a:lnTo>
                    <a:pt x="1925" y="4019"/>
                  </a:lnTo>
                  <a:lnTo>
                    <a:pt x="1608" y="4335"/>
                  </a:lnTo>
                  <a:lnTo>
                    <a:pt x="1316" y="4676"/>
                  </a:lnTo>
                  <a:lnTo>
                    <a:pt x="1072" y="5042"/>
                  </a:lnTo>
                  <a:lnTo>
                    <a:pt x="829" y="5431"/>
                  </a:lnTo>
                  <a:lnTo>
                    <a:pt x="610" y="5845"/>
                  </a:lnTo>
                  <a:lnTo>
                    <a:pt x="439" y="6284"/>
                  </a:lnTo>
                  <a:lnTo>
                    <a:pt x="293" y="6722"/>
                  </a:lnTo>
                  <a:lnTo>
                    <a:pt x="171" y="7185"/>
                  </a:lnTo>
                  <a:lnTo>
                    <a:pt x="74" y="7672"/>
                  </a:lnTo>
                  <a:lnTo>
                    <a:pt x="25" y="8184"/>
                  </a:lnTo>
                  <a:lnTo>
                    <a:pt x="1" y="8695"/>
                  </a:lnTo>
                  <a:lnTo>
                    <a:pt x="1" y="8695"/>
                  </a:lnTo>
                  <a:lnTo>
                    <a:pt x="25" y="9231"/>
                  </a:lnTo>
                  <a:lnTo>
                    <a:pt x="74" y="9767"/>
                  </a:lnTo>
                  <a:lnTo>
                    <a:pt x="171" y="10278"/>
                  </a:lnTo>
                  <a:lnTo>
                    <a:pt x="293" y="10765"/>
                  </a:lnTo>
                  <a:lnTo>
                    <a:pt x="464" y="11277"/>
                  </a:lnTo>
                  <a:lnTo>
                    <a:pt x="658" y="11739"/>
                  </a:lnTo>
                  <a:lnTo>
                    <a:pt x="878" y="12202"/>
                  </a:lnTo>
                  <a:lnTo>
                    <a:pt x="1121" y="12641"/>
                  </a:lnTo>
                  <a:lnTo>
                    <a:pt x="1389" y="13055"/>
                  </a:lnTo>
                  <a:lnTo>
                    <a:pt x="1706" y="13469"/>
                  </a:lnTo>
                  <a:lnTo>
                    <a:pt x="2022" y="13834"/>
                  </a:lnTo>
                  <a:lnTo>
                    <a:pt x="2388" y="14199"/>
                  </a:lnTo>
                  <a:lnTo>
                    <a:pt x="2753" y="14540"/>
                  </a:lnTo>
                  <a:lnTo>
                    <a:pt x="3143" y="14832"/>
                  </a:lnTo>
                  <a:lnTo>
                    <a:pt x="3581" y="15125"/>
                  </a:lnTo>
                  <a:lnTo>
                    <a:pt x="4019" y="15368"/>
                  </a:lnTo>
                  <a:lnTo>
                    <a:pt x="4019" y="15368"/>
                  </a:lnTo>
                  <a:lnTo>
                    <a:pt x="4214" y="15466"/>
                  </a:lnTo>
                  <a:lnTo>
                    <a:pt x="4409" y="15539"/>
                  </a:lnTo>
                  <a:lnTo>
                    <a:pt x="4628" y="15587"/>
                  </a:lnTo>
                  <a:lnTo>
                    <a:pt x="4847" y="15587"/>
                  </a:lnTo>
                  <a:lnTo>
                    <a:pt x="5042" y="15587"/>
                  </a:lnTo>
                  <a:lnTo>
                    <a:pt x="5261" y="15587"/>
                  </a:lnTo>
                  <a:lnTo>
                    <a:pt x="5724" y="15514"/>
                  </a:lnTo>
                  <a:lnTo>
                    <a:pt x="6650" y="15320"/>
                  </a:lnTo>
                  <a:lnTo>
                    <a:pt x="7112" y="15246"/>
                  </a:lnTo>
                  <a:lnTo>
                    <a:pt x="7356" y="15222"/>
                  </a:lnTo>
                  <a:lnTo>
                    <a:pt x="7600" y="15222"/>
                  </a:lnTo>
                  <a:lnTo>
                    <a:pt x="7600" y="15222"/>
                  </a:lnTo>
                  <a:lnTo>
                    <a:pt x="7843" y="15222"/>
                  </a:lnTo>
                  <a:lnTo>
                    <a:pt x="8087" y="15246"/>
                  </a:lnTo>
                  <a:lnTo>
                    <a:pt x="8574" y="15320"/>
                  </a:lnTo>
                  <a:lnTo>
                    <a:pt x="9524" y="15514"/>
                  </a:lnTo>
                  <a:lnTo>
                    <a:pt x="9962" y="15563"/>
                  </a:lnTo>
                  <a:lnTo>
                    <a:pt x="10181" y="15587"/>
                  </a:lnTo>
                  <a:lnTo>
                    <a:pt x="10400" y="15587"/>
                  </a:lnTo>
                  <a:lnTo>
                    <a:pt x="10620" y="15563"/>
                  </a:lnTo>
                  <a:lnTo>
                    <a:pt x="10839" y="15514"/>
                  </a:lnTo>
                  <a:lnTo>
                    <a:pt x="11034" y="15441"/>
                  </a:lnTo>
                  <a:lnTo>
                    <a:pt x="11253" y="15344"/>
                  </a:lnTo>
                  <a:lnTo>
                    <a:pt x="11253" y="15344"/>
                  </a:lnTo>
                  <a:lnTo>
                    <a:pt x="11691" y="15100"/>
                  </a:lnTo>
                  <a:lnTo>
                    <a:pt x="12081" y="14808"/>
                  </a:lnTo>
                  <a:lnTo>
                    <a:pt x="12495" y="14491"/>
                  </a:lnTo>
                  <a:lnTo>
                    <a:pt x="12860" y="14175"/>
                  </a:lnTo>
                  <a:lnTo>
                    <a:pt x="13201" y="13810"/>
                  </a:lnTo>
                  <a:lnTo>
                    <a:pt x="13518" y="13420"/>
                  </a:lnTo>
                  <a:lnTo>
                    <a:pt x="13834" y="13030"/>
                  </a:lnTo>
                  <a:lnTo>
                    <a:pt x="14102" y="12616"/>
                  </a:lnTo>
                  <a:lnTo>
                    <a:pt x="14346" y="12178"/>
                  </a:lnTo>
                  <a:lnTo>
                    <a:pt x="14565" y="11715"/>
                  </a:lnTo>
                  <a:lnTo>
                    <a:pt x="14760" y="11252"/>
                  </a:lnTo>
                  <a:lnTo>
                    <a:pt x="14906" y="10765"/>
                  </a:lnTo>
                  <a:lnTo>
                    <a:pt x="15028" y="10254"/>
                  </a:lnTo>
                  <a:lnTo>
                    <a:pt x="15125" y="9742"/>
                  </a:lnTo>
                  <a:lnTo>
                    <a:pt x="15174" y="9231"/>
                  </a:lnTo>
                  <a:lnTo>
                    <a:pt x="15198" y="8695"/>
                  </a:lnTo>
                  <a:lnTo>
                    <a:pt x="15198" y="8695"/>
                  </a:lnTo>
                  <a:lnTo>
                    <a:pt x="15174" y="8159"/>
                  </a:lnTo>
                  <a:lnTo>
                    <a:pt x="15125" y="7648"/>
                  </a:lnTo>
                  <a:lnTo>
                    <a:pt x="15028" y="7161"/>
                  </a:lnTo>
                  <a:lnTo>
                    <a:pt x="14906" y="6674"/>
                  </a:lnTo>
                  <a:lnTo>
                    <a:pt x="14736" y="6235"/>
                  </a:lnTo>
                  <a:lnTo>
                    <a:pt x="14565" y="5797"/>
                  </a:lnTo>
                  <a:lnTo>
                    <a:pt x="14346" y="5383"/>
                  </a:lnTo>
                  <a:lnTo>
                    <a:pt x="14102" y="4993"/>
                  </a:lnTo>
                  <a:lnTo>
                    <a:pt x="13810" y="4603"/>
                  </a:lnTo>
                  <a:lnTo>
                    <a:pt x="13518" y="4262"/>
                  </a:lnTo>
                  <a:lnTo>
                    <a:pt x="13177" y="3946"/>
                  </a:lnTo>
                  <a:lnTo>
                    <a:pt x="12836" y="3629"/>
                  </a:lnTo>
                  <a:lnTo>
                    <a:pt x="12471" y="3361"/>
                  </a:lnTo>
                  <a:lnTo>
                    <a:pt x="12056" y="3093"/>
                  </a:lnTo>
                  <a:lnTo>
                    <a:pt x="11642" y="2850"/>
                  </a:lnTo>
                  <a:lnTo>
                    <a:pt x="11228" y="2655"/>
                  </a:lnTo>
                  <a:lnTo>
                    <a:pt x="11228" y="2655"/>
                  </a:lnTo>
                  <a:lnTo>
                    <a:pt x="11034" y="2582"/>
                  </a:lnTo>
                  <a:lnTo>
                    <a:pt x="10863" y="2533"/>
                  </a:lnTo>
                  <a:lnTo>
                    <a:pt x="10668" y="2509"/>
                  </a:lnTo>
                  <a:lnTo>
                    <a:pt x="10498" y="2484"/>
                  </a:lnTo>
                  <a:lnTo>
                    <a:pt x="10084" y="2484"/>
                  </a:lnTo>
                  <a:lnTo>
                    <a:pt x="9670" y="2509"/>
                  </a:lnTo>
                  <a:lnTo>
                    <a:pt x="8817" y="2606"/>
                  </a:lnTo>
                  <a:lnTo>
                    <a:pt x="8403" y="2655"/>
                  </a:lnTo>
                  <a:lnTo>
                    <a:pt x="7965" y="2679"/>
                  </a:lnTo>
                  <a:lnTo>
                    <a:pt x="7965" y="2679"/>
                  </a:lnTo>
                  <a:lnTo>
                    <a:pt x="6357"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88" name="Google Shape;988;p48"/>
            <p:cNvSpPr/>
            <p:nvPr/>
          </p:nvSpPr>
          <p:spPr>
            <a:xfrm>
              <a:off x="4031000" y="5150500"/>
              <a:ext cx="54200" cy="61525"/>
            </a:xfrm>
            <a:custGeom>
              <a:avLst/>
              <a:gdLst/>
              <a:ahLst/>
              <a:cxnLst/>
              <a:rect l="l" t="t" r="r" b="b"/>
              <a:pathLst>
                <a:path w="2168" h="2461" fill="none" extrusionOk="0">
                  <a:moveTo>
                    <a:pt x="2168" y="1"/>
                  </a:moveTo>
                  <a:lnTo>
                    <a:pt x="2168" y="1"/>
                  </a:lnTo>
                  <a:lnTo>
                    <a:pt x="1900" y="49"/>
                  </a:lnTo>
                  <a:lnTo>
                    <a:pt x="1656" y="123"/>
                  </a:lnTo>
                  <a:lnTo>
                    <a:pt x="1437" y="220"/>
                  </a:lnTo>
                  <a:lnTo>
                    <a:pt x="1218" y="342"/>
                  </a:lnTo>
                  <a:lnTo>
                    <a:pt x="1048" y="488"/>
                  </a:lnTo>
                  <a:lnTo>
                    <a:pt x="877" y="634"/>
                  </a:lnTo>
                  <a:lnTo>
                    <a:pt x="731" y="780"/>
                  </a:lnTo>
                  <a:lnTo>
                    <a:pt x="585" y="951"/>
                  </a:lnTo>
                  <a:lnTo>
                    <a:pt x="487" y="1121"/>
                  </a:lnTo>
                  <a:lnTo>
                    <a:pt x="366" y="1316"/>
                  </a:lnTo>
                  <a:lnTo>
                    <a:pt x="220" y="1681"/>
                  </a:lnTo>
                  <a:lnTo>
                    <a:pt x="98" y="2071"/>
                  </a:lnTo>
                  <a:lnTo>
                    <a:pt x="0" y="246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989" name="Google Shape;989;p48"/>
          <p:cNvGrpSpPr/>
          <p:nvPr/>
        </p:nvGrpSpPr>
        <p:grpSpPr>
          <a:xfrm>
            <a:off x="4919710" y="4470713"/>
            <a:ext cx="404323" cy="220085"/>
            <a:chOff x="5937975" y="5081700"/>
            <a:chExt cx="481050" cy="261850"/>
          </a:xfrm>
        </p:grpSpPr>
        <p:sp>
          <p:nvSpPr>
            <p:cNvPr id="990" name="Google Shape;990;p48"/>
            <p:cNvSpPr/>
            <p:nvPr/>
          </p:nvSpPr>
          <p:spPr>
            <a:xfrm>
              <a:off x="6104200" y="5081700"/>
              <a:ext cx="314825" cy="215575"/>
            </a:xfrm>
            <a:custGeom>
              <a:avLst/>
              <a:gdLst/>
              <a:ahLst/>
              <a:cxnLst/>
              <a:rect l="l" t="t" r="r" b="b"/>
              <a:pathLst>
                <a:path w="12593" h="8623" fill="none" extrusionOk="0">
                  <a:moveTo>
                    <a:pt x="5481" y="8622"/>
                  </a:moveTo>
                  <a:lnTo>
                    <a:pt x="5481" y="8622"/>
                  </a:lnTo>
                  <a:lnTo>
                    <a:pt x="6017" y="8574"/>
                  </a:lnTo>
                  <a:lnTo>
                    <a:pt x="6382" y="8525"/>
                  </a:lnTo>
                  <a:lnTo>
                    <a:pt x="6796" y="8452"/>
                  </a:lnTo>
                  <a:lnTo>
                    <a:pt x="7234" y="8354"/>
                  </a:lnTo>
                  <a:lnTo>
                    <a:pt x="7697" y="8257"/>
                  </a:lnTo>
                  <a:lnTo>
                    <a:pt x="8184" y="8086"/>
                  </a:lnTo>
                  <a:lnTo>
                    <a:pt x="8671" y="7892"/>
                  </a:lnTo>
                  <a:lnTo>
                    <a:pt x="9134" y="7648"/>
                  </a:lnTo>
                  <a:lnTo>
                    <a:pt x="9353" y="7526"/>
                  </a:lnTo>
                  <a:lnTo>
                    <a:pt x="9597" y="7356"/>
                  </a:lnTo>
                  <a:lnTo>
                    <a:pt x="9792" y="7185"/>
                  </a:lnTo>
                  <a:lnTo>
                    <a:pt x="9986" y="7015"/>
                  </a:lnTo>
                  <a:lnTo>
                    <a:pt x="10181" y="6820"/>
                  </a:lnTo>
                  <a:lnTo>
                    <a:pt x="10376" y="6601"/>
                  </a:lnTo>
                  <a:lnTo>
                    <a:pt x="10522" y="6357"/>
                  </a:lnTo>
                  <a:lnTo>
                    <a:pt x="10668" y="6114"/>
                  </a:lnTo>
                  <a:lnTo>
                    <a:pt x="10814" y="5846"/>
                  </a:lnTo>
                  <a:lnTo>
                    <a:pt x="10912" y="5554"/>
                  </a:lnTo>
                  <a:lnTo>
                    <a:pt x="11009" y="5261"/>
                  </a:lnTo>
                  <a:lnTo>
                    <a:pt x="11082" y="4945"/>
                  </a:lnTo>
                  <a:lnTo>
                    <a:pt x="11131" y="4579"/>
                  </a:lnTo>
                  <a:lnTo>
                    <a:pt x="11155" y="4214"/>
                  </a:lnTo>
                  <a:lnTo>
                    <a:pt x="11155" y="4214"/>
                  </a:lnTo>
                  <a:lnTo>
                    <a:pt x="11155" y="3873"/>
                  </a:lnTo>
                  <a:lnTo>
                    <a:pt x="11131" y="3435"/>
                  </a:lnTo>
                  <a:lnTo>
                    <a:pt x="11131" y="2972"/>
                  </a:lnTo>
                  <a:lnTo>
                    <a:pt x="11131" y="2753"/>
                  </a:lnTo>
                  <a:lnTo>
                    <a:pt x="11180" y="2582"/>
                  </a:lnTo>
                  <a:lnTo>
                    <a:pt x="12032" y="2607"/>
                  </a:lnTo>
                  <a:lnTo>
                    <a:pt x="11594" y="2120"/>
                  </a:lnTo>
                  <a:lnTo>
                    <a:pt x="11594" y="2120"/>
                  </a:lnTo>
                  <a:lnTo>
                    <a:pt x="11764" y="2046"/>
                  </a:lnTo>
                  <a:lnTo>
                    <a:pt x="11935" y="1973"/>
                  </a:lnTo>
                  <a:lnTo>
                    <a:pt x="12300" y="1827"/>
                  </a:lnTo>
                  <a:lnTo>
                    <a:pt x="12568" y="1730"/>
                  </a:lnTo>
                  <a:lnTo>
                    <a:pt x="12592" y="1681"/>
                  </a:lnTo>
                  <a:lnTo>
                    <a:pt x="12592" y="1657"/>
                  </a:lnTo>
                  <a:lnTo>
                    <a:pt x="12568" y="1632"/>
                  </a:lnTo>
                  <a:lnTo>
                    <a:pt x="12568" y="1632"/>
                  </a:lnTo>
                  <a:lnTo>
                    <a:pt x="12203" y="1511"/>
                  </a:lnTo>
                  <a:lnTo>
                    <a:pt x="11789" y="1389"/>
                  </a:lnTo>
                  <a:lnTo>
                    <a:pt x="11302" y="1267"/>
                  </a:lnTo>
                  <a:lnTo>
                    <a:pt x="11302" y="1267"/>
                  </a:lnTo>
                  <a:lnTo>
                    <a:pt x="11082" y="1024"/>
                  </a:lnTo>
                  <a:lnTo>
                    <a:pt x="10863" y="780"/>
                  </a:lnTo>
                  <a:lnTo>
                    <a:pt x="10547" y="512"/>
                  </a:lnTo>
                  <a:lnTo>
                    <a:pt x="10352" y="390"/>
                  </a:lnTo>
                  <a:lnTo>
                    <a:pt x="10157" y="269"/>
                  </a:lnTo>
                  <a:lnTo>
                    <a:pt x="9938" y="171"/>
                  </a:lnTo>
                  <a:lnTo>
                    <a:pt x="9719" y="98"/>
                  </a:lnTo>
                  <a:lnTo>
                    <a:pt x="9475" y="25"/>
                  </a:lnTo>
                  <a:lnTo>
                    <a:pt x="9231" y="1"/>
                  </a:lnTo>
                  <a:lnTo>
                    <a:pt x="8964" y="25"/>
                  </a:lnTo>
                  <a:lnTo>
                    <a:pt x="8696" y="74"/>
                  </a:lnTo>
                  <a:lnTo>
                    <a:pt x="8696" y="74"/>
                  </a:lnTo>
                  <a:lnTo>
                    <a:pt x="8501" y="122"/>
                  </a:lnTo>
                  <a:lnTo>
                    <a:pt x="8306" y="171"/>
                  </a:lnTo>
                  <a:lnTo>
                    <a:pt x="8111" y="269"/>
                  </a:lnTo>
                  <a:lnTo>
                    <a:pt x="7916" y="366"/>
                  </a:lnTo>
                  <a:lnTo>
                    <a:pt x="7746" y="488"/>
                  </a:lnTo>
                  <a:lnTo>
                    <a:pt x="7575" y="610"/>
                  </a:lnTo>
                  <a:lnTo>
                    <a:pt x="7405" y="756"/>
                  </a:lnTo>
                  <a:lnTo>
                    <a:pt x="7283" y="926"/>
                  </a:lnTo>
                  <a:lnTo>
                    <a:pt x="7137" y="1097"/>
                  </a:lnTo>
                  <a:lnTo>
                    <a:pt x="7039" y="1267"/>
                  </a:lnTo>
                  <a:lnTo>
                    <a:pt x="6942" y="1462"/>
                  </a:lnTo>
                  <a:lnTo>
                    <a:pt x="6845" y="1657"/>
                  </a:lnTo>
                  <a:lnTo>
                    <a:pt x="6796" y="1876"/>
                  </a:lnTo>
                  <a:lnTo>
                    <a:pt x="6747" y="2095"/>
                  </a:lnTo>
                  <a:lnTo>
                    <a:pt x="6723" y="2339"/>
                  </a:lnTo>
                  <a:lnTo>
                    <a:pt x="6723" y="2558"/>
                  </a:lnTo>
                  <a:lnTo>
                    <a:pt x="1" y="4360"/>
                  </a:lnTo>
                  <a:lnTo>
                    <a:pt x="1" y="4360"/>
                  </a:lnTo>
                  <a:lnTo>
                    <a:pt x="318" y="4579"/>
                  </a:lnTo>
                  <a:lnTo>
                    <a:pt x="634" y="4799"/>
                  </a:lnTo>
                  <a:lnTo>
                    <a:pt x="951" y="5018"/>
                  </a:lnTo>
                  <a:lnTo>
                    <a:pt x="1267" y="5188"/>
                  </a:lnTo>
                  <a:lnTo>
                    <a:pt x="1608" y="5359"/>
                  </a:lnTo>
                  <a:lnTo>
                    <a:pt x="1925" y="5481"/>
                  </a:lnTo>
                  <a:lnTo>
                    <a:pt x="2266" y="5602"/>
                  </a:lnTo>
                  <a:lnTo>
                    <a:pt x="2583" y="5724"/>
                  </a:lnTo>
                  <a:lnTo>
                    <a:pt x="2923" y="5797"/>
                  </a:lnTo>
                  <a:lnTo>
                    <a:pt x="3264" y="5846"/>
                  </a:lnTo>
                  <a:lnTo>
                    <a:pt x="3581" y="5895"/>
                  </a:lnTo>
                  <a:lnTo>
                    <a:pt x="3922" y="5919"/>
                  </a:lnTo>
                  <a:lnTo>
                    <a:pt x="4263" y="5919"/>
                  </a:lnTo>
                  <a:lnTo>
                    <a:pt x="4604" y="5895"/>
                  </a:lnTo>
                  <a:lnTo>
                    <a:pt x="4945" y="5846"/>
                  </a:lnTo>
                  <a:lnTo>
                    <a:pt x="5286" y="5797"/>
                  </a:lnTo>
                  <a:lnTo>
                    <a:pt x="5286" y="5797"/>
                  </a:lnTo>
                  <a:lnTo>
                    <a:pt x="5603" y="5700"/>
                  </a:lnTo>
                  <a:lnTo>
                    <a:pt x="5919" y="5627"/>
                  </a:lnTo>
                  <a:lnTo>
                    <a:pt x="6455" y="5407"/>
                  </a:lnTo>
                  <a:lnTo>
                    <a:pt x="6942" y="5188"/>
                  </a:lnTo>
                  <a:lnTo>
                    <a:pt x="7356" y="4969"/>
                  </a:lnTo>
                  <a:lnTo>
                    <a:pt x="7697" y="4750"/>
                  </a:lnTo>
                  <a:lnTo>
                    <a:pt x="7941" y="4579"/>
                  </a:lnTo>
                  <a:lnTo>
                    <a:pt x="8160" y="4409"/>
                  </a:lnTo>
                  <a:lnTo>
                    <a:pt x="8160" y="4409"/>
                  </a:lnTo>
                  <a:lnTo>
                    <a:pt x="8233" y="4360"/>
                  </a:lnTo>
                  <a:lnTo>
                    <a:pt x="8330" y="4336"/>
                  </a:lnTo>
                  <a:lnTo>
                    <a:pt x="8428" y="4360"/>
                  </a:lnTo>
                  <a:lnTo>
                    <a:pt x="8501" y="440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91" name="Google Shape;991;p48"/>
            <p:cNvSpPr/>
            <p:nvPr/>
          </p:nvSpPr>
          <p:spPr>
            <a:xfrm>
              <a:off x="5937975" y="5210175"/>
              <a:ext cx="333700" cy="133375"/>
            </a:xfrm>
            <a:custGeom>
              <a:avLst/>
              <a:gdLst/>
              <a:ahLst/>
              <a:cxnLst/>
              <a:rect l="l" t="t" r="r" b="b"/>
              <a:pathLst>
                <a:path w="13348" h="5335" fill="none" extrusionOk="0">
                  <a:moveTo>
                    <a:pt x="7819" y="1"/>
                  </a:moveTo>
                  <a:lnTo>
                    <a:pt x="318" y="2533"/>
                  </a:lnTo>
                  <a:lnTo>
                    <a:pt x="318" y="2533"/>
                  </a:lnTo>
                  <a:lnTo>
                    <a:pt x="245" y="2582"/>
                  </a:lnTo>
                  <a:lnTo>
                    <a:pt x="147" y="2631"/>
                  </a:lnTo>
                  <a:lnTo>
                    <a:pt x="98" y="2704"/>
                  </a:lnTo>
                  <a:lnTo>
                    <a:pt x="50" y="2777"/>
                  </a:lnTo>
                  <a:lnTo>
                    <a:pt x="1" y="2874"/>
                  </a:lnTo>
                  <a:lnTo>
                    <a:pt x="1" y="2972"/>
                  </a:lnTo>
                  <a:lnTo>
                    <a:pt x="1" y="3045"/>
                  </a:lnTo>
                  <a:lnTo>
                    <a:pt x="25" y="3142"/>
                  </a:lnTo>
                  <a:lnTo>
                    <a:pt x="25" y="3142"/>
                  </a:lnTo>
                  <a:lnTo>
                    <a:pt x="98" y="3288"/>
                  </a:lnTo>
                  <a:lnTo>
                    <a:pt x="196" y="3386"/>
                  </a:lnTo>
                  <a:lnTo>
                    <a:pt x="318" y="3459"/>
                  </a:lnTo>
                  <a:lnTo>
                    <a:pt x="488" y="3483"/>
                  </a:lnTo>
                  <a:lnTo>
                    <a:pt x="488" y="3483"/>
                  </a:lnTo>
                  <a:lnTo>
                    <a:pt x="610" y="3459"/>
                  </a:lnTo>
                  <a:lnTo>
                    <a:pt x="269" y="3629"/>
                  </a:lnTo>
                  <a:lnTo>
                    <a:pt x="269" y="3629"/>
                  </a:lnTo>
                  <a:lnTo>
                    <a:pt x="171" y="3678"/>
                  </a:lnTo>
                  <a:lnTo>
                    <a:pt x="123" y="3751"/>
                  </a:lnTo>
                  <a:lnTo>
                    <a:pt x="50" y="3824"/>
                  </a:lnTo>
                  <a:lnTo>
                    <a:pt x="25" y="3922"/>
                  </a:lnTo>
                  <a:lnTo>
                    <a:pt x="1" y="3995"/>
                  </a:lnTo>
                  <a:lnTo>
                    <a:pt x="1" y="4092"/>
                  </a:lnTo>
                  <a:lnTo>
                    <a:pt x="1" y="4190"/>
                  </a:lnTo>
                  <a:lnTo>
                    <a:pt x="50" y="4287"/>
                  </a:lnTo>
                  <a:lnTo>
                    <a:pt x="50" y="4287"/>
                  </a:lnTo>
                  <a:lnTo>
                    <a:pt x="123" y="4409"/>
                  </a:lnTo>
                  <a:lnTo>
                    <a:pt x="220" y="4482"/>
                  </a:lnTo>
                  <a:lnTo>
                    <a:pt x="342" y="4531"/>
                  </a:lnTo>
                  <a:lnTo>
                    <a:pt x="488" y="4555"/>
                  </a:lnTo>
                  <a:lnTo>
                    <a:pt x="488" y="4555"/>
                  </a:lnTo>
                  <a:lnTo>
                    <a:pt x="586" y="4555"/>
                  </a:lnTo>
                  <a:lnTo>
                    <a:pt x="683" y="4506"/>
                  </a:lnTo>
                  <a:lnTo>
                    <a:pt x="853" y="4433"/>
                  </a:lnTo>
                  <a:lnTo>
                    <a:pt x="853" y="4433"/>
                  </a:lnTo>
                  <a:lnTo>
                    <a:pt x="780" y="4555"/>
                  </a:lnTo>
                  <a:lnTo>
                    <a:pt x="756" y="4701"/>
                  </a:lnTo>
                  <a:lnTo>
                    <a:pt x="780" y="4847"/>
                  </a:lnTo>
                  <a:lnTo>
                    <a:pt x="829" y="4993"/>
                  </a:lnTo>
                  <a:lnTo>
                    <a:pt x="829" y="4993"/>
                  </a:lnTo>
                  <a:lnTo>
                    <a:pt x="926" y="5091"/>
                  </a:lnTo>
                  <a:lnTo>
                    <a:pt x="1024" y="5139"/>
                  </a:lnTo>
                  <a:lnTo>
                    <a:pt x="1121" y="5188"/>
                  </a:lnTo>
                  <a:lnTo>
                    <a:pt x="1243" y="5212"/>
                  </a:lnTo>
                  <a:lnTo>
                    <a:pt x="1243" y="5212"/>
                  </a:lnTo>
                  <a:lnTo>
                    <a:pt x="1389" y="5188"/>
                  </a:lnTo>
                  <a:lnTo>
                    <a:pt x="1511" y="5115"/>
                  </a:lnTo>
                  <a:lnTo>
                    <a:pt x="6065" y="2144"/>
                  </a:lnTo>
                  <a:lnTo>
                    <a:pt x="6065" y="2144"/>
                  </a:lnTo>
                  <a:lnTo>
                    <a:pt x="6528" y="2363"/>
                  </a:lnTo>
                  <a:lnTo>
                    <a:pt x="7088" y="2582"/>
                  </a:lnTo>
                  <a:lnTo>
                    <a:pt x="7770" y="2826"/>
                  </a:lnTo>
                  <a:lnTo>
                    <a:pt x="8501" y="3045"/>
                  </a:lnTo>
                  <a:lnTo>
                    <a:pt x="9280" y="3240"/>
                  </a:lnTo>
                  <a:lnTo>
                    <a:pt x="10060" y="3386"/>
                  </a:lnTo>
                  <a:lnTo>
                    <a:pt x="10425" y="3435"/>
                  </a:lnTo>
                  <a:lnTo>
                    <a:pt x="10790" y="3483"/>
                  </a:lnTo>
                  <a:lnTo>
                    <a:pt x="11156" y="3483"/>
                  </a:lnTo>
                  <a:lnTo>
                    <a:pt x="11497" y="3483"/>
                  </a:lnTo>
                  <a:lnTo>
                    <a:pt x="12178" y="5188"/>
                  </a:lnTo>
                  <a:lnTo>
                    <a:pt x="12178" y="5188"/>
                  </a:lnTo>
                  <a:lnTo>
                    <a:pt x="12227" y="5237"/>
                  </a:lnTo>
                  <a:lnTo>
                    <a:pt x="12276" y="5286"/>
                  </a:lnTo>
                  <a:lnTo>
                    <a:pt x="12349" y="5310"/>
                  </a:lnTo>
                  <a:lnTo>
                    <a:pt x="12422" y="5334"/>
                  </a:lnTo>
                  <a:lnTo>
                    <a:pt x="13347" y="5334"/>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92" name="Google Shape;992;p48"/>
            <p:cNvSpPr/>
            <p:nvPr/>
          </p:nvSpPr>
          <p:spPr>
            <a:xfrm>
              <a:off x="6352025" y="5109100"/>
              <a:ext cx="19500" cy="18900"/>
            </a:xfrm>
            <a:custGeom>
              <a:avLst/>
              <a:gdLst/>
              <a:ahLst/>
              <a:cxnLst/>
              <a:rect l="l" t="t" r="r" b="b"/>
              <a:pathLst>
                <a:path w="780" h="756" extrusionOk="0">
                  <a:moveTo>
                    <a:pt x="317" y="1"/>
                  </a:moveTo>
                  <a:lnTo>
                    <a:pt x="244" y="25"/>
                  </a:lnTo>
                  <a:lnTo>
                    <a:pt x="122" y="98"/>
                  </a:lnTo>
                  <a:lnTo>
                    <a:pt x="49" y="220"/>
                  </a:lnTo>
                  <a:lnTo>
                    <a:pt x="25" y="293"/>
                  </a:lnTo>
                  <a:lnTo>
                    <a:pt x="0" y="390"/>
                  </a:lnTo>
                  <a:lnTo>
                    <a:pt x="25" y="463"/>
                  </a:lnTo>
                  <a:lnTo>
                    <a:pt x="49" y="536"/>
                  </a:lnTo>
                  <a:lnTo>
                    <a:pt x="122" y="658"/>
                  </a:lnTo>
                  <a:lnTo>
                    <a:pt x="244" y="731"/>
                  </a:lnTo>
                  <a:lnTo>
                    <a:pt x="317" y="756"/>
                  </a:lnTo>
                  <a:lnTo>
                    <a:pt x="463" y="756"/>
                  </a:lnTo>
                  <a:lnTo>
                    <a:pt x="536" y="731"/>
                  </a:lnTo>
                  <a:lnTo>
                    <a:pt x="658" y="658"/>
                  </a:lnTo>
                  <a:lnTo>
                    <a:pt x="755" y="536"/>
                  </a:lnTo>
                  <a:lnTo>
                    <a:pt x="780" y="463"/>
                  </a:lnTo>
                  <a:lnTo>
                    <a:pt x="780" y="390"/>
                  </a:lnTo>
                  <a:lnTo>
                    <a:pt x="780" y="293"/>
                  </a:lnTo>
                  <a:lnTo>
                    <a:pt x="755" y="220"/>
                  </a:lnTo>
                  <a:lnTo>
                    <a:pt x="658" y="98"/>
                  </a:lnTo>
                  <a:lnTo>
                    <a:pt x="536" y="25"/>
                  </a:lnTo>
                  <a:lnTo>
                    <a:pt x="463" y="1"/>
                  </a:ln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993" name="Google Shape;993;p48"/>
          <p:cNvGrpSpPr/>
          <p:nvPr/>
        </p:nvGrpSpPr>
        <p:grpSpPr>
          <a:xfrm>
            <a:off x="5537918" y="4428247"/>
            <a:ext cx="290183" cy="333679"/>
            <a:chOff x="6673500" y="5031175"/>
            <a:chExt cx="345250" cy="397000"/>
          </a:xfrm>
        </p:grpSpPr>
        <p:sp>
          <p:nvSpPr>
            <p:cNvPr id="994" name="Google Shape;994;p48"/>
            <p:cNvSpPr/>
            <p:nvPr/>
          </p:nvSpPr>
          <p:spPr>
            <a:xfrm>
              <a:off x="6731950" y="5031175"/>
              <a:ext cx="105375" cy="147375"/>
            </a:xfrm>
            <a:custGeom>
              <a:avLst/>
              <a:gdLst/>
              <a:ahLst/>
              <a:cxnLst/>
              <a:rect l="l" t="t" r="r" b="b"/>
              <a:pathLst>
                <a:path w="4215" h="5895" fill="none" extrusionOk="0">
                  <a:moveTo>
                    <a:pt x="2436" y="5894"/>
                  </a:moveTo>
                  <a:lnTo>
                    <a:pt x="2436" y="5894"/>
                  </a:lnTo>
                  <a:lnTo>
                    <a:pt x="2656" y="5845"/>
                  </a:lnTo>
                  <a:lnTo>
                    <a:pt x="2850" y="5772"/>
                  </a:lnTo>
                  <a:lnTo>
                    <a:pt x="3045" y="5699"/>
                  </a:lnTo>
                  <a:lnTo>
                    <a:pt x="3216" y="5577"/>
                  </a:lnTo>
                  <a:lnTo>
                    <a:pt x="3386" y="5456"/>
                  </a:lnTo>
                  <a:lnTo>
                    <a:pt x="3532" y="5285"/>
                  </a:lnTo>
                  <a:lnTo>
                    <a:pt x="3678" y="5115"/>
                  </a:lnTo>
                  <a:lnTo>
                    <a:pt x="3800" y="4920"/>
                  </a:lnTo>
                  <a:lnTo>
                    <a:pt x="3922" y="4725"/>
                  </a:lnTo>
                  <a:lnTo>
                    <a:pt x="4019" y="4506"/>
                  </a:lnTo>
                  <a:lnTo>
                    <a:pt x="4092" y="4262"/>
                  </a:lnTo>
                  <a:lnTo>
                    <a:pt x="4141" y="4019"/>
                  </a:lnTo>
                  <a:lnTo>
                    <a:pt x="4190" y="3775"/>
                  </a:lnTo>
                  <a:lnTo>
                    <a:pt x="4214" y="3507"/>
                  </a:lnTo>
                  <a:lnTo>
                    <a:pt x="4190" y="3239"/>
                  </a:lnTo>
                  <a:lnTo>
                    <a:pt x="4166" y="2971"/>
                  </a:lnTo>
                  <a:lnTo>
                    <a:pt x="4166" y="2971"/>
                  </a:lnTo>
                  <a:lnTo>
                    <a:pt x="4044" y="1876"/>
                  </a:lnTo>
                  <a:lnTo>
                    <a:pt x="3946" y="1364"/>
                  </a:lnTo>
                  <a:lnTo>
                    <a:pt x="3825" y="901"/>
                  </a:lnTo>
                  <a:lnTo>
                    <a:pt x="3727" y="682"/>
                  </a:lnTo>
                  <a:lnTo>
                    <a:pt x="3654" y="512"/>
                  </a:lnTo>
                  <a:lnTo>
                    <a:pt x="3532" y="341"/>
                  </a:lnTo>
                  <a:lnTo>
                    <a:pt x="3411" y="219"/>
                  </a:lnTo>
                  <a:lnTo>
                    <a:pt x="3264" y="122"/>
                  </a:lnTo>
                  <a:lnTo>
                    <a:pt x="3118" y="49"/>
                  </a:lnTo>
                  <a:lnTo>
                    <a:pt x="2923" y="0"/>
                  </a:lnTo>
                  <a:lnTo>
                    <a:pt x="2729" y="25"/>
                  </a:lnTo>
                  <a:lnTo>
                    <a:pt x="2729" y="25"/>
                  </a:lnTo>
                  <a:lnTo>
                    <a:pt x="2509" y="73"/>
                  </a:lnTo>
                  <a:lnTo>
                    <a:pt x="2266" y="146"/>
                  </a:lnTo>
                  <a:lnTo>
                    <a:pt x="2022" y="268"/>
                  </a:lnTo>
                  <a:lnTo>
                    <a:pt x="1779" y="414"/>
                  </a:lnTo>
                  <a:lnTo>
                    <a:pt x="1535" y="609"/>
                  </a:lnTo>
                  <a:lnTo>
                    <a:pt x="1316" y="804"/>
                  </a:lnTo>
                  <a:lnTo>
                    <a:pt x="1072" y="1023"/>
                  </a:lnTo>
                  <a:lnTo>
                    <a:pt x="853" y="1267"/>
                  </a:lnTo>
                  <a:lnTo>
                    <a:pt x="658" y="1535"/>
                  </a:lnTo>
                  <a:lnTo>
                    <a:pt x="488" y="1802"/>
                  </a:lnTo>
                  <a:lnTo>
                    <a:pt x="317" y="2095"/>
                  </a:lnTo>
                  <a:lnTo>
                    <a:pt x="196" y="2363"/>
                  </a:lnTo>
                  <a:lnTo>
                    <a:pt x="98" y="2655"/>
                  </a:lnTo>
                  <a:lnTo>
                    <a:pt x="25" y="2947"/>
                  </a:lnTo>
                  <a:lnTo>
                    <a:pt x="1" y="3239"/>
                  </a:lnTo>
                  <a:lnTo>
                    <a:pt x="1" y="3507"/>
                  </a:lnTo>
                  <a:lnTo>
                    <a:pt x="1" y="3507"/>
                  </a:lnTo>
                  <a:lnTo>
                    <a:pt x="50" y="3775"/>
                  </a:lnTo>
                  <a:lnTo>
                    <a:pt x="123" y="4043"/>
                  </a:lnTo>
                  <a:lnTo>
                    <a:pt x="196" y="4287"/>
                  </a:lnTo>
                  <a:lnTo>
                    <a:pt x="293" y="4530"/>
                  </a:lnTo>
                  <a:lnTo>
                    <a:pt x="415" y="4749"/>
                  </a:lnTo>
                  <a:lnTo>
                    <a:pt x="561" y="4944"/>
                  </a:lnTo>
                  <a:lnTo>
                    <a:pt x="707" y="5139"/>
                  </a:lnTo>
                  <a:lnTo>
                    <a:pt x="853" y="5310"/>
                  </a:lnTo>
                  <a:lnTo>
                    <a:pt x="1024" y="5456"/>
                  </a:lnTo>
                  <a:lnTo>
                    <a:pt x="1219" y="5602"/>
                  </a:lnTo>
                  <a:lnTo>
                    <a:pt x="1389" y="5699"/>
                  </a:lnTo>
                  <a:lnTo>
                    <a:pt x="1584" y="5797"/>
                  </a:lnTo>
                  <a:lnTo>
                    <a:pt x="1803" y="5845"/>
                  </a:lnTo>
                  <a:lnTo>
                    <a:pt x="1998" y="5894"/>
                  </a:lnTo>
                  <a:lnTo>
                    <a:pt x="2217" y="5894"/>
                  </a:lnTo>
                  <a:lnTo>
                    <a:pt x="2436" y="5894"/>
                  </a:lnTo>
                  <a:lnTo>
                    <a:pt x="2436" y="5894"/>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95" name="Google Shape;995;p48"/>
            <p:cNvSpPr/>
            <p:nvPr/>
          </p:nvSpPr>
          <p:spPr>
            <a:xfrm>
              <a:off x="6673500" y="5146850"/>
              <a:ext cx="84050" cy="116925"/>
            </a:xfrm>
            <a:custGeom>
              <a:avLst/>
              <a:gdLst/>
              <a:ahLst/>
              <a:cxnLst/>
              <a:rect l="l" t="t" r="r" b="b"/>
              <a:pathLst>
                <a:path w="3362" h="4677" fill="none" extrusionOk="0">
                  <a:moveTo>
                    <a:pt x="2875" y="4579"/>
                  </a:moveTo>
                  <a:lnTo>
                    <a:pt x="2875" y="4579"/>
                  </a:lnTo>
                  <a:lnTo>
                    <a:pt x="3021" y="4482"/>
                  </a:lnTo>
                  <a:lnTo>
                    <a:pt x="3143" y="4385"/>
                  </a:lnTo>
                  <a:lnTo>
                    <a:pt x="3240" y="4287"/>
                  </a:lnTo>
                  <a:lnTo>
                    <a:pt x="3313" y="4141"/>
                  </a:lnTo>
                  <a:lnTo>
                    <a:pt x="3362" y="3995"/>
                  </a:lnTo>
                  <a:lnTo>
                    <a:pt x="3362" y="3849"/>
                  </a:lnTo>
                  <a:lnTo>
                    <a:pt x="3362" y="3678"/>
                  </a:lnTo>
                  <a:lnTo>
                    <a:pt x="3337" y="3508"/>
                  </a:lnTo>
                  <a:lnTo>
                    <a:pt x="3240" y="3118"/>
                  </a:lnTo>
                  <a:lnTo>
                    <a:pt x="3069" y="2704"/>
                  </a:lnTo>
                  <a:lnTo>
                    <a:pt x="2704" y="1803"/>
                  </a:lnTo>
                  <a:lnTo>
                    <a:pt x="2704" y="1803"/>
                  </a:lnTo>
                  <a:lnTo>
                    <a:pt x="2363" y="950"/>
                  </a:lnTo>
                  <a:lnTo>
                    <a:pt x="2193" y="609"/>
                  </a:lnTo>
                  <a:lnTo>
                    <a:pt x="2022" y="342"/>
                  </a:lnTo>
                  <a:lnTo>
                    <a:pt x="1949" y="220"/>
                  </a:lnTo>
                  <a:lnTo>
                    <a:pt x="1852" y="122"/>
                  </a:lnTo>
                  <a:lnTo>
                    <a:pt x="1730" y="74"/>
                  </a:lnTo>
                  <a:lnTo>
                    <a:pt x="1633" y="25"/>
                  </a:lnTo>
                  <a:lnTo>
                    <a:pt x="1486" y="1"/>
                  </a:lnTo>
                  <a:lnTo>
                    <a:pt x="1365" y="1"/>
                  </a:lnTo>
                  <a:lnTo>
                    <a:pt x="1194" y="25"/>
                  </a:lnTo>
                  <a:lnTo>
                    <a:pt x="1024" y="98"/>
                  </a:lnTo>
                  <a:lnTo>
                    <a:pt x="1024" y="98"/>
                  </a:lnTo>
                  <a:lnTo>
                    <a:pt x="853" y="171"/>
                  </a:lnTo>
                  <a:lnTo>
                    <a:pt x="707" y="269"/>
                  </a:lnTo>
                  <a:lnTo>
                    <a:pt x="561" y="390"/>
                  </a:lnTo>
                  <a:lnTo>
                    <a:pt x="439" y="536"/>
                  </a:lnTo>
                  <a:lnTo>
                    <a:pt x="317" y="683"/>
                  </a:lnTo>
                  <a:lnTo>
                    <a:pt x="220" y="853"/>
                  </a:lnTo>
                  <a:lnTo>
                    <a:pt x="147" y="1048"/>
                  </a:lnTo>
                  <a:lnTo>
                    <a:pt x="74" y="1243"/>
                  </a:lnTo>
                  <a:lnTo>
                    <a:pt x="49" y="1438"/>
                  </a:lnTo>
                  <a:lnTo>
                    <a:pt x="1" y="1657"/>
                  </a:lnTo>
                  <a:lnTo>
                    <a:pt x="1" y="1876"/>
                  </a:lnTo>
                  <a:lnTo>
                    <a:pt x="1" y="2095"/>
                  </a:lnTo>
                  <a:lnTo>
                    <a:pt x="25" y="2339"/>
                  </a:lnTo>
                  <a:lnTo>
                    <a:pt x="74" y="2558"/>
                  </a:lnTo>
                  <a:lnTo>
                    <a:pt x="147" y="2801"/>
                  </a:lnTo>
                  <a:lnTo>
                    <a:pt x="220" y="3045"/>
                  </a:lnTo>
                  <a:lnTo>
                    <a:pt x="220" y="3045"/>
                  </a:lnTo>
                  <a:lnTo>
                    <a:pt x="342" y="3264"/>
                  </a:lnTo>
                  <a:lnTo>
                    <a:pt x="439" y="3483"/>
                  </a:lnTo>
                  <a:lnTo>
                    <a:pt x="585" y="3678"/>
                  </a:lnTo>
                  <a:lnTo>
                    <a:pt x="731" y="3849"/>
                  </a:lnTo>
                  <a:lnTo>
                    <a:pt x="878" y="4019"/>
                  </a:lnTo>
                  <a:lnTo>
                    <a:pt x="1048" y="4165"/>
                  </a:lnTo>
                  <a:lnTo>
                    <a:pt x="1219" y="4311"/>
                  </a:lnTo>
                  <a:lnTo>
                    <a:pt x="1389" y="4409"/>
                  </a:lnTo>
                  <a:lnTo>
                    <a:pt x="1559" y="4506"/>
                  </a:lnTo>
                  <a:lnTo>
                    <a:pt x="1754" y="4579"/>
                  </a:lnTo>
                  <a:lnTo>
                    <a:pt x="1949" y="4628"/>
                  </a:lnTo>
                  <a:lnTo>
                    <a:pt x="2120" y="4677"/>
                  </a:lnTo>
                  <a:lnTo>
                    <a:pt x="2314" y="4677"/>
                  </a:lnTo>
                  <a:lnTo>
                    <a:pt x="2509" y="4677"/>
                  </a:lnTo>
                  <a:lnTo>
                    <a:pt x="2680" y="4628"/>
                  </a:lnTo>
                  <a:lnTo>
                    <a:pt x="2875" y="4579"/>
                  </a:lnTo>
                  <a:lnTo>
                    <a:pt x="2875" y="4579"/>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96" name="Google Shape;996;p48"/>
            <p:cNvSpPr/>
            <p:nvPr/>
          </p:nvSpPr>
          <p:spPr>
            <a:xfrm>
              <a:off x="6859225" y="5033600"/>
              <a:ext cx="105350" cy="144950"/>
            </a:xfrm>
            <a:custGeom>
              <a:avLst/>
              <a:gdLst/>
              <a:ahLst/>
              <a:cxnLst/>
              <a:rect l="l" t="t" r="r" b="b"/>
              <a:pathLst>
                <a:path w="4214" h="5798" fill="none" extrusionOk="0">
                  <a:moveTo>
                    <a:pt x="1778" y="5797"/>
                  </a:moveTo>
                  <a:lnTo>
                    <a:pt x="1778" y="5797"/>
                  </a:lnTo>
                  <a:lnTo>
                    <a:pt x="1997" y="5797"/>
                  </a:lnTo>
                  <a:lnTo>
                    <a:pt x="2216" y="5797"/>
                  </a:lnTo>
                  <a:lnTo>
                    <a:pt x="2411" y="5748"/>
                  </a:lnTo>
                  <a:lnTo>
                    <a:pt x="2630" y="5700"/>
                  </a:lnTo>
                  <a:lnTo>
                    <a:pt x="2825" y="5602"/>
                  </a:lnTo>
                  <a:lnTo>
                    <a:pt x="2996" y="5505"/>
                  </a:lnTo>
                  <a:lnTo>
                    <a:pt x="3191" y="5359"/>
                  </a:lnTo>
                  <a:lnTo>
                    <a:pt x="3361" y="5213"/>
                  </a:lnTo>
                  <a:lnTo>
                    <a:pt x="3507" y="5042"/>
                  </a:lnTo>
                  <a:lnTo>
                    <a:pt x="3653" y="4847"/>
                  </a:lnTo>
                  <a:lnTo>
                    <a:pt x="3799" y="4652"/>
                  </a:lnTo>
                  <a:lnTo>
                    <a:pt x="3921" y="4433"/>
                  </a:lnTo>
                  <a:lnTo>
                    <a:pt x="4019" y="4190"/>
                  </a:lnTo>
                  <a:lnTo>
                    <a:pt x="4092" y="3946"/>
                  </a:lnTo>
                  <a:lnTo>
                    <a:pt x="4165" y="3678"/>
                  </a:lnTo>
                  <a:lnTo>
                    <a:pt x="4213" y="3410"/>
                  </a:lnTo>
                  <a:lnTo>
                    <a:pt x="4213" y="3410"/>
                  </a:lnTo>
                  <a:lnTo>
                    <a:pt x="4213" y="3142"/>
                  </a:lnTo>
                  <a:lnTo>
                    <a:pt x="4189" y="2850"/>
                  </a:lnTo>
                  <a:lnTo>
                    <a:pt x="4116" y="2582"/>
                  </a:lnTo>
                  <a:lnTo>
                    <a:pt x="4019" y="2290"/>
                  </a:lnTo>
                  <a:lnTo>
                    <a:pt x="3897" y="2022"/>
                  </a:lnTo>
                  <a:lnTo>
                    <a:pt x="3726" y="1730"/>
                  </a:lnTo>
                  <a:lnTo>
                    <a:pt x="3556" y="1486"/>
                  </a:lnTo>
                  <a:lnTo>
                    <a:pt x="3361" y="1218"/>
                  </a:lnTo>
                  <a:lnTo>
                    <a:pt x="3142" y="999"/>
                  </a:lnTo>
                  <a:lnTo>
                    <a:pt x="2898" y="780"/>
                  </a:lnTo>
                  <a:lnTo>
                    <a:pt x="2679" y="585"/>
                  </a:lnTo>
                  <a:lnTo>
                    <a:pt x="2436" y="415"/>
                  </a:lnTo>
                  <a:lnTo>
                    <a:pt x="2192" y="269"/>
                  </a:lnTo>
                  <a:lnTo>
                    <a:pt x="1948" y="147"/>
                  </a:lnTo>
                  <a:lnTo>
                    <a:pt x="1705" y="74"/>
                  </a:lnTo>
                  <a:lnTo>
                    <a:pt x="1486" y="25"/>
                  </a:lnTo>
                  <a:lnTo>
                    <a:pt x="1486" y="25"/>
                  </a:lnTo>
                  <a:lnTo>
                    <a:pt x="1291" y="1"/>
                  </a:lnTo>
                  <a:lnTo>
                    <a:pt x="1096" y="49"/>
                  </a:lnTo>
                  <a:lnTo>
                    <a:pt x="950" y="98"/>
                  </a:lnTo>
                  <a:lnTo>
                    <a:pt x="804" y="195"/>
                  </a:lnTo>
                  <a:lnTo>
                    <a:pt x="682" y="317"/>
                  </a:lnTo>
                  <a:lnTo>
                    <a:pt x="585" y="463"/>
                  </a:lnTo>
                  <a:lnTo>
                    <a:pt x="487" y="658"/>
                  </a:lnTo>
                  <a:lnTo>
                    <a:pt x="390" y="853"/>
                  </a:lnTo>
                  <a:lnTo>
                    <a:pt x="268" y="1291"/>
                  </a:lnTo>
                  <a:lnTo>
                    <a:pt x="170" y="1803"/>
                  </a:lnTo>
                  <a:lnTo>
                    <a:pt x="49" y="2874"/>
                  </a:lnTo>
                  <a:lnTo>
                    <a:pt x="49" y="2874"/>
                  </a:lnTo>
                  <a:lnTo>
                    <a:pt x="0" y="3142"/>
                  </a:lnTo>
                  <a:lnTo>
                    <a:pt x="0" y="3410"/>
                  </a:lnTo>
                  <a:lnTo>
                    <a:pt x="24" y="3678"/>
                  </a:lnTo>
                  <a:lnTo>
                    <a:pt x="73" y="3922"/>
                  </a:lnTo>
                  <a:lnTo>
                    <a:pt x="122" y="4165"/>
                  </a:lnTo>
                  <a:lnTo>
                    <a:pt x="195" y="4409"/>
                  </a:lnTo>
                  <a:lnTo>
                    <a:pt x="292" y="4628"/>
                  </a:lnTo>
                  <a:lnTo>
                    <a:pt x="414" y="4823"/>
                  </a:lnTo>
                  <a:lnTo>
                    <a:pt x="536" y="5018"/>
                  </a:lnTo>
                  <a:lnTo>
                    <a:pt x="682" y="5188"/>
                  </a:lnTo>
                  <a:lnTo>
                    <a:pt x="828" y="5359"/>
                  </a:lnTo>
                  <a:lnTo>
                    <a:pt x="999" y="5480"/>
                  </a:lnTo>
                  <a:lnTo>
                    <a:pt x="1169" y="5602"/>
                  </a:lnTo>
                  <a:lnTo>
                    <a:pt x="1364" y="5675"/>
                  </a:lnTo>
                  <a:lnTo>
                    <a:pt x="1583" y="5748"/>
                  </a:lnTo>
                  <a:lnTo>
                    <a:pt x="1778" y="5797"/>
                  </a:lnTo>
                  <a:lnTo>
                    <a:pt x="1778" y="5797"/>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97" name="Google Shape;997;p48"/>
            <p:cNvSpPr/>
            <p:nvPr/>
          </p:nvSpPr>
          <p:spPr>
            <a:xfrm>
              <a:off x="6931675" y="5150500"/>
              <a:ext cx="87075" cy="115725"/>
            </a:xfrm>
            <a:custGeom>
              <a:avLst/>
              <a:gdLst/>
              <a:ahLst/>
              <a:cxnLst/>
              <a:rect l="l" t="t" r="r" b="b"/>
              <a:pathLst>
                <a:path w="3483" h="4629" fill="none" extrusionOk="0">
                  <a:moveTo>
                    <a:pt x="2558" y="98"/>
                  </a:moveTo>
                  <a:lnTo>
                    <a:pt x="2558" y="98"/>
                  </a:lnTo>
                  <a:lnTo>
                    <a:pt x="2387" y="49"/>
                  </a:lnTo>
                  <a:lnTo>
                    <a:pt x="2241" y="1"/>
                  </a:lnTo>
                  <a:lnTo>
                    <a:pt x="2095" y="1"/>
                  </a:lnTo>
                  <a:lnTo>
                    <a:pt x="1973" y="1"/>
                  </a:lnTo>
                  <a:lnTo>
                    <a:pt x="1851" y="49"/>
                  </a:lnTo>
                  <a:lnTo>
                    <a:pt x="1729" y="98"/>
                  </a:lnTo>
                  <a:lnTo>
                    <a:pt x="1632" y="196"/>
                  </a:lnTo>
                  <a:lnTo>
                    <a:pt x="1535" y="293"/>
                  </a:lnTo>
                  <a:lnTo>
                    <a:pt x="1364" y="561"/>
                  </a:lnTo>
                  <a:lnTo>
                    <a:pt x="1169" y="902"/>
                  </a:lnTo>
                  <a:lnTo>
                    <a:pt x="780" y="1730"/>
                  </a:lnTo>
                  <a:lnTo>
                    <a:pt x="780" y="1730"/>
                  </a:lnTo>
                  <a:lnTo>
                    <a:pt x="366" y="2607"/>
                  </a:lnTo>
                  <a:lnTo>
                    <a:pt x="195" y="2996"/>
                  </a:lnTo>
                  <a:lnTo>
                    <a:pt x="73" y="3386"/>
                  </a:lnTo>
                  <a:lnTo>
                    <a:pt x="25" y="3557"/>
                  </a:lnTo>
                  <a:lnTo>
                    <a:pt x="0" y="3727"/>
                  </a:lnTo>
                  <a:lnTo>
                    <a:pt x="25" y="3898"/>
                  </a:lnTo>
                  <a:lnTo>
                    <a:pt x="49" y="4044"/>
                  </a:lnTo>
                  <a:lnTo>
                    <a:pt x="98" y="4165"/>
                  </a:lnTo>
                  <a:lnTo>
                    <a:pt x="195" y="4287"/>
                  </a:lnTo>
                  <a:lnTo>
                    <a:pt x="317" y="4385"/>
                  </a:lnTo>
                  <a:lnTo>
                    <a:pt x="463" y="4482"/>
                  </a:lnTo>
                  <a:lnTo>
                    <a:pt x="463" y="4482"/>
                  </a:lnTo>
                  <a:lnTo>
                    <a:pt x="633" y="4555"/>
                  </a:lnTo>
                  <a:lnTo>
                    <a:pt x="828" y="4604"/>
                  </a:lnTo>
                  <a:lnTo>
                    <a:pt x="1023" y="4628"/>
                  </a:lnTo>
                  <a:lnTo>
                    <a:pt x="1194" y="4628"/>
                  </a:lnTo>
                  <a:lnTo>
                    <a:pt x="1388" y="4604"/>
                  </a:lnTo>
                  <a:lnTo>
                    <a:pt x="1583" y="4555"/>
                  </a:lnTo>
                  <a:lnTo>
                    <a:pt x="1778" y="4482"/>
                  </a:lnTo>
                  <a:lnTo>
                    <a:pt x="1949" y="4409"/>
                  </a:lnTo>
                  <a:lnTo>
                    <a:pt x="2143" y="4312"/>
                  </a:lnTo>
                  <a:lnTo>
                    <a:pt x="2314" y="4190"/>
                  </a:lnTo>
                  <a:lnTo>
                    <a:pt x="2484" y="4044"/>
                  </a:lnTo>
                  <a:lnTo>
                    <a:pt x="2655" y="3873"/>
                  </a:lnTo>
                  <a:lnTo>
                    <a:pt x="2801" y="3703"/>
                  </a:lnTo>
                  <a:lnTo>
                    <a:pt x="2947" y="3508"/>
                  </a:lnTo>
                  <a:lnTo>
                    <a:pt x="3069" y="3313"/>
                  </a:lnTo>
                  <a:lnTo>
                    <a:pt x="3191" y="3094"/>
                  </a:lnTo>
                  <a:lnTo>
                    <a:pt x="3191" y="3094"/>
                  </a:lnTo>
                  <a:lnTo>
                    <a:pt x="3288" y="2875"/>
                  </a:lnTo>
                  <a:lnTo>
                    <a:pt x="3361" y="2631"/>
                  </a:lnTo>
                  <a:lnTo>
                    <a:pt x="3410" y="2412"/>
                  </a:lnTo>
                  <a:lnTo>
                    <a:pt x="3459" y="2168"/>
                  </a:lnTo>
                  <a:lnTo>
                    <a:pt x="3483" y="1949"/>
                  </a:lnTo>
                  <a:lnTo>
                    <a:pt x="3483" y="1730"/>
                  </a:lnTo>
                  <a:lnTo>
                    <a:pt x="3459" y="1511"/>
                  </a:lnTo>
                  <a:lnTo>
                    <a:pt x="3434" y="1316"/>
                  </a:lnTo>
                  <a:lnTo>
                    <a:pt x="3386" y="1121"/>
                  </a:lnTo>
                  <a:lnTo>
                    <a:pt x="3313" y="926"/>
                  </a:lnTo>
                  <a:lnTo>
                    <a:pt x="3239" y="756"/>
                  </a:lnTo>
                  <a:lnTo>
                    <a:pt x="3118" y="585"/>
                  </a:lnTo>
                  <a:lnTo>
                    <a:pt x="2996" y="439"/>
                  </a:lnTo>
                  <a:lnTo>
                    <a:pt x="2874" y="317"/>
                  </a:lnTo>
                  <a:lnTo>
                    <a:pt x="2728" y="196"/>
                  </a:lnTo>
                  <a:lnTo>
                    <a:pt x="2558" y="98"/>
                  </a:lnTo>
                  <a:lnTo>
                    <a:pt x="2558" y="98"/>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98" name="Google Shape;998;p48"/>
            <p:cNvSpPr/>
            <p:nvPr/>
          </p:nvSpPr>
          <p:spPr>
            <a:xfrm>
              <a:off x="6715525" y="5180350"/>
              <a:ext cx="263050" cy="247825"/>
            </a:xfrm>
            <a:custGeom>
              <a:avLst/>
              <a:gdLst/>
              <a:ahLst/>
              <a:cxnLst/>
              <a:rect l="l" t="t" r="r" b="b"/>
              <a:pathLst>
                <a:path w="10522" h="9913" fill="none" extrusionOk="0">
                  <a:moveTo>
                    <a:pt x="8135" y="3191"/>
                  </a:moveTo>
                  <a:lnTo>
                    <a:pt x="8135" y="3191"/>
                  </a:lnTo>
                  <a:lnTo>
                    <a:pt x="8037" y="2923"/>
                  </a:lnTo>
                  <a:lnTo>
                    <a:pt x="7940" y="2655"/>
                  </a:lnTo>
                  <a:lnTo>
                    <a:pt x="7794" y="2119"/>
                  </a:lnTo>
                  <a:lnTo>
                    <a:pt x="7721" y="1851"/>
                  </a:lnTo>
                  <a:lnTo>
                    <a:pt x="7623" y="1608"/>
                  </a:lnTo>
                  <a:lnTo>
                    <a:pt x="7502" y="1340"/>
                  </a:lnTo>
                  <a:lnTo>
                    <a:pt x="7355" y="1120"/>
                  </a:lnTo>
                  <a:lnTo>
                    <a:pt x="7355" y="1120"/>
                  </a:lnTo>
                  <a:lnTo>
                    <a:pt x="7161" y="853"/>
                  </a:lnTo>
                  <a:lnTo>
                    <a:pt x="6941" y="633"/>
                  </a:lnTo>
                  <a:lnTo>
                    <a:pt x="6698" y="463"/>
                  </a:lnTo>
                  <a:lnTo>
                    <a:pt x="6430" y="292"/>
                  </a:lnTo>
                  <a:lnTo>
                    <a:pt x="6162" y="171"/>
                  </a:lnTo>
                  <a:lnTo>
                    <a:pt x="5870" y="73"/>
                  </a:lnTo>
                  <a:lnTo>
                    <a:pt x="5578" y="25"/>
                  </a:lnTo>
                  <a:lnTo>
                    <a:pt x="5285" y="0"/>
                  </a:lnTo>
                  <a:lnTo>
                    <a:pt x="5285" y="0"/>
                  </a:lnTo>
                  <a:lnTo>
                    <a:pt x="5261" y="0"/>
                  </a:lnTo>
                  <a:lnTo>
                    <a:pt x="5261" y="0"/>
                  </a:lnTo>
                  <a:lnTo>
                    <a:pt x="5237" y="0"/>
                  </a:lnTo>
                  <a:lnTo>
                    <a:pt x="5237" y="0"/>
                  </a:lnTo>
                  <a:lnTo>
                    <a:pt x="4944" y="25"/>
                  </a:lnTo>
                  <a:lnTo>
                    <a:pt x="4652" y="73"/>
                  </a:lnTo>
                  <a:lnTo>
                    <a:pt x="4360" y="171"/>
                  </a:lnTo>
                  <a:lnTo>
                    <a:pt x="4092" y="292"/>
                  </a:lnTo>
                  <a:lnTo>
                    <a:pt x="3824" y="463"/>
                  </a:lnTo>
                  <a:lnTo>
                    <a:pt x="3580" y="633"/>
                  </a:lnTo>
                  <a:lnTo>
                    <a:pt x="3361" y="853"/>
                  </a:lnTo>
                  <a:lnTo>
                    <a:pt x="3166" y="1120"/>
                  </a:lnTo>
                  <a:lnTo>
                    <a:pt x="3166" y="1120"/>
                  </a:lnTo>
                  <a:lnTo>
                    <a:pt x="3020" y="1340"/>
                  </a:lnTo>
                  <a:lnTo>
                    <a:pt x="2898" y="1608"/>
                  </a:lnTo>
                  <a:lnTo>
                    <a:pt x="2801" y="1851"/>
                  </a:lnTo>
                  <a:lnTo>
                    <a:pt x="2728" y="2119"/>
                  </a:lnTo>
                  <a:lnTo>
                    <a:pt x="2558" y="2655"/>
                  </a:lnTo>
                  <a:lnTo>
                    <a:pt x="2484" y="2923"/>
                  </a:lnTo>
                  <a:lnTo>
                    <a:pt x="2387" y="3191"/>
                  </a:lnTo>
                  <a:lnTo>
                    <a:pt x="2387" y="3191"/>
                  </a:lnTo>
                  <a:lnTo>
                    <a:pt x="2241" y="3434"/>
                  </a:lnTo>
                  <a:lnTo>
                    <a:pt x="2095" y="3678"/>
                  </a:lnTo>
                  <a:lnTo>
                    <a:pt x="1900" y="3897"/>
                  </a:lnTo>
                  <a:lnTo>
                    <a:pt x="1729" y="4092"/>
                  </a:lnTo>
                  <a:lnTo>
                    <a:pt x="1315" y="4457"/>
                  </a:lnTo>
                  <a:lnTo>
                    <a:pt x="901" y="4847"/>
                  </a:lnTo>
                  <a:lnTo>
                    <a:pt x="901" y="4847"/>
                  </a:lnTo>
                  <a:lnTo>
                    <a:pt x="707" y="5066"/>
                  </a:lnTo>
                  <a:lnTo>
                    <a:pt x="512" y="5310"/>
                  </a:lnTo>
                  <a:lnTo>
                    <a:pt x="366" y="5553"/>
                  </a:lnTo>
                  <a:lnTo>
                    <a:pt x="244" y="5821"/>
                  </a:lnTo>
                  <a:lnTo>
                    <a:pt x="146" y="6113"/>
                  </a:lnTo>
                  <a:lnTo>
                    <a:pt x="73" y="6405"/>
                  </a:lnTo>
                  <a:lnTo>
                    <a:pt x="25" y="6722"/>
                  </a:lnTo>
                  <a:lnTo>
                    <a:pt x="0" y="7014"/>
                  </a:lnTo>
                  <a:lnTo>
                    <a:pt x="0" y="7014"/>
                  </a:lnTo>
                  <a:lnTo>
                    <a:pt x="25" y="7307"/>
                  </a:lnTo>
                  <a:lnTo>
                    <a:pt x="49" y="7599"/>
                  </a:lnTo>
                  <a:lnTo>
                    <a:pt x="122" y="7867"/>
                  </a:lnTo>
                  <a:lnTo>
                    <a:pt x="219" y="8135"/>
                  </a:lnTo>
                  <a:lnTo>
                    <a:pt x="317" y="8403"/>
                  </a:lnTo>
                  <a:lnTo>
                    <a:pt x="439" y="8622"/>
                  </a:lnTo>
                  <a:lnTo>
                    <a:pt x="609" y="8865"/>
                  </a:lnTo>
                  <a:lnTo>
                    <a:pt x="780" y="9060"/>
                  </a:lnTo>
                  <a:lnTo>
                    <a:pt x="950" y="9255"/>
                  </a:lnTo>
                  <a:lnTo>
                    <a:pt x="1145" y="9401"/>
                  </a:lnTo>
                  <a:lnTo>
                    <a:pt x="1364" y="9547"/>
                  </a:lnTo>
                  <a:lnTo>
                    <a:pt x="1608" y="9669"/>
                  </a:lnTo>
                  <a:lnTo>
                    <a:pt x="1851" y="9766"/>
                  </a:lnTo>
                  <a:lnTo>
                    <a:pt x="2095" y="9840"/>
                  </a:lnTo>
                  <a:lnTo>
                    <a:pt x="2363" y="9888"/>
                  </a:lnTo>
                  <a:lnTo>
                    <a:pt x="2606" y="9913"/>
                  </a:lnTo>
                  <a:lnTo>
                    <a:pt x="2606" y="9913"/>
                  </a:lnTo>
                  <a:lnTo>
                    <a:pt x="2972" y="9888"/>
                  </a:lnTo>
                  <a:lnTo>
                    <a:pt x="3337" y="9791"/>
                  </a:lnTo>
                  <a:lnTo>
                    <a:pt x="3678" y="9669"/>
                  </a:lnTo>
                  <a:lnTo>
                    <a:pt x="3994" y="9474"/>
                  </a:lnTo>
                  <a:lnTo>
                    <a:pt x="3994" y="9474"/>
                  </a:lnTo>
                  <a:lnTo>
                    <a:pt x="4141" y="9377"/>
                  </a:lnTo>
                  <a:lnTo>
                    <a:pt x="4287" y="9304"/>
                  </a:lnTo>
                  <a:lnTo>
                    <a:pt x="4433" y="9279"/>
                  </a:lnTo>
                  <a:lnTo>
                    <a:pt x="4579" y="9231"/>
                  </a:lnTo>
                  <a:lnTo>
                    <a:pt x="4896" y="9206"/>
                  </a:lnTo>
                  <a:lnTo>
                    <a:pt x="5261" y="9206"/>
                  </a:lnTo>
                  <a:lnTo>
                    <a:pt x="5261" y="9206"/>
                  </a:lnTo>
                  <a:lnTo>
                    <a:pt x="5626" y="9206"/>
                  </a:lnTo>
                  <a:lnTo>
                    <a:pt x="5943" y="9231"/>
                  </a:lnTo>
                  <a:lnTo>
                    <a:pt x="6089" y="9279"/>
                  </a:lnTo>
                  <a:lnTo>
                    <a:pt x="6235" y="9304"/>
                  </a:lnTo>
                  <a:lnTo>
                    <a:pt x="6381" y="9377"/>
                  </a:lnTo>
                  <a:lnTo>
                    <a:pt x="6527" y="9474"/>
                  </a:lnTo>
                  <a:lnTo>
                    <a:pt x="6527" y="9474"/>
                  </a:lnTo>
                  <a:lnTo>
                    <a:pt x="6844" y="9669"/>
                  </a:lnTo>
                  <a:lnTo>
                    <a:pt x="7185" y="9791"/>
                  </a:lnTo>
                  <a:lnTo>
                    <a:pt x="7550" y="9888"/>
                  </a:lnTo>
                  <a:lnTo>
                    <a:pt x="7916" y="9913"/>
                  </a:lnTo>
                  <a:lnTo>
                    <a:pt x="7916" y="9913"/>
                  </a:lnTo>
                  <a:lnTo>
                    <a:pt x="8184" y="9888"/>
                  </a:lnTo>
                  <a:lnTo>
                    <a:pt x="8427" y="9840"/>
                  </a:lnTo>
                  <a:lnTo>
                    <a:pt x="8671" y="9766"/>
                  </a:lnTo>
                  <a:lnTo>
                    <a:pt x="8914" y="9669"/>
                  </a:lnTo>
                  <a:lnTo>
                    <a:pt x="9158" y="9547"/>
                  </a:lnTo>
                  <a:lnTo>
                    <a:pt x="9377" y="9401"/>
                  </a:lnTo>
                  <a:lnTo>
                    <a:pt x="9572" y="9255"/>
                  </a:lnTo>
                  <a:lnTo>
                    <a:pt x="9742" y="9060"/>
                  </a:lnTo>
                  <a:lnTo>
                    <a:pt x="9913" y="8865"/>
                  </a:lnTo>
                  <a:lnTo>
                    <a:pt x="10083" y="8622"/>
                  </a:lnTo>
                  <a:lnTo>
                    <a:pt x="10205" y="8403"/>
                  </a:lnTo>
                  <a:lnTo>
                    <a:pt x="10302" y="8135"/>
                  </a:lnTo>
                  <a:lnTo>
                    <a:pt x="10400" y="7867"/>
                  </a:lnTo>
                  <a:lnTo>
                    <a:pt x="10473" y="7599"/>
                  </a:lnTo>
                  <a:lnTo>
                    <a:pt x="10497" y="7307"/>
                  </a:lnTo>
                  <a:lnTo>
                    <a:pt x="10522" y="7014"/>
                  </a:lnTo>
                  <a:lnTo>
                    <a:pt x="10522" y="7014"/>
                  </a:lnTo>
                  <a:lnTo>
                    <a:pt x="10497" y="6722"/>
                  </a:lnTo>
                  <a:lnTo>
                    <a:pt x="10449" y="6405"/>
                  </a:lnTo>
                  <a:lnTo>
                    <a:pt x="10375" y="6113"/>
                  </a:lnTo>
                  <a:lnTo>
                    <a:pt x="10278" y="5821"/>
                  </a:lnTo>
                  <a:lnTo>
                    <a:pt x="10156" y="5553"/>
                  </a:lnTo>
                  <a:lnTo>
                    <a:pt x="10010" y="5310"/>
                  </a:lnTo>
                  <a:lnTo>
                    <a:pt x="9815" y="5066"/>
                  </a:lnTo>
                  <a:lnTo>
                    <a:pt x="9620" y="4847"/>
                  </a:lnTo>
                  <a:lnTo>
                    <a:pt x="9620" y="4847"/>
                  </a:lnTo>
                  <a:lnTo>
                    <a:pt x="9206" y="4457"/>
                  </a:lnTo>
                  <a:lnTo>
                    <a:pt x="8792" y="4092"/>
                  </a:lnTo>
                  <a:lnTo>
                    <a:pt x="8622" y="3897"/>
                  </a:lnTo>
                  <a:lnTo>
                    <a:pt x="8427" y="3678"/>
                  </a:lnTo>
                  <a:lnTo>
                    <a:pt x="8281" y="3434"/>
                  </a:lnTo>
                  <a:lnTo>
                    <a:pt x="8135" y="3191"/>
                  </a:lnTo>
                  <a:lnTo>
                    <a:pt x="8135" y="319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999" name="Google Shape;999;p48"/>
          <p:cNvGrpSpPr/>
          <p:nvPr/>
        </p:nvGrpSpPr>
        <p:grpSpPr>
          <a:xfrm>
            <a:off x="3229905" y="452892"/>
            <a:ext cx="387933" cy="345971"/>
            <a:chOff x="3927500" y="301425"/>
            <a:chExt cx="461550" cy="411625"/>
          </a:xfrm>
        </p:grpSpPr>
        <p:sp>
          <p:nvSpPr>
            <p:cNvPr id="1000" name="Google Shape;1000;p48"/>
            <p:cNvSpPr/>
            <p:nvPr/>
          </p:nvSpPr>
          <p:spPr>
            <a:xfrm>
              <a:off x="4080925" y="302050"/>
              <a:ext cx="154075" cy="411000"/>
            </a:xfrm>
            <a:custGeom>
              <a:avLst/>
              <a:gdLst/>
              <a:ahLst/>
              <a:cxnLst/>
              <a:rect l="l" t="t" r="r" b="b"/>
              <a:pathLst>
                <a:path w="6163" h="16440" fill="none" extrusionOk="0">
                  <a:moveTo>
                    <a:pt x="6162" y="3118"/>
                  </a:moveTo>
                  <a:lnTo>
                    <a:pt x="0" y="0"/>
                  </a:lnTo>
                  <a:lnTo>
                    <a:pt x="0" y="13322"/>
                  </a:lnTo>
                  <a:lnTo>
                    <a:pt x="6162" y="16440"/>
                  </a:lnTo>
                  <a:lnTo>
                    <a:pt x="6162" y="3118"/>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01" name="Google Shape;1001;p48"/>
            <p:cNvSpPr/>
            <p:nvPr/>
          </p:nvSpPr>
          <p:spPr>
            <a:xfrm>
              <a:off x="3927500" y="301425"/>
              <a:ext cx="153450" cy="406150"/>
            </a:xfrm>
            <a:custGeom>
              <a:avLst/>
              <a:gdLst/>
              <a:ahLst/>
              <a:cxnLst/>
              <a:rect l="l" t="t" r="r" b="b"/>
              <a:pathLst>
                <a:path w="6138" h="16246" fill="none" extrusionOk="0">
                  <a:moveTo>
                    <a:pt x="6137" y="1"/>
                  </a:moveTo>
                  <a:lnTo>
                    <a:pt x="536" y="2850"/>
                  </a:lnTo>
                  <a:lnTo>
                    <a:pt x="536" y="2850"/>
                  </a:lnTo>
                  <a:lnTo>
                    <a:pt x="414" y="2899"/>
                  </a:lnTo>
                  <a:lnTo>
                    <a:pt x="317" y="2997"/>
                  </a:lnTo>
                  <a:lnTo>
                    <a:pt x="219" y="3094"/>
                  </a:lnTo>
                  <a:lnTo>
                    <a:pt x="146" y="3216"/>
                  </a:lnTo>
                  <a:lnTo>
                    <a:pt x="73" y="3313"/>
                  </a:lnTo>
                  <a:lnTo>
                    <a:pt x="24" y="3435"/>
                  </a:lnTo>
                  <a:lnTo>
                    <a:pt x="0" y="3557"/>
                  </a:lnTo>
                  <a:lnTo>
                    <a:pt x="0" y="3679"/>
                  </a:lnTo>
                  <a:lnTo>
                    <a:pt x="0" y="15880"/>
                  </a:lnTo>
                  <a:lnTo>
                    <a:pt x="0" y="15880"/>
                  </a:lnTo>
                  <a:lnTo>
                    <a:pt x="0" y="16002"/>
                  </a:lnTo>
                  <a:lnTo>
                    <a:pt x="49" y="16075"/>
                  </a:lnTo>
                  <a:lnTo>
                    <a:pt x="97" y="16148"/>
                  </a:lnTo>
                  <a:lnTo>
                    <a:pt x="170" y="16197"/>
                  </a:lnTo>
                  <a:lnTo>
                    <a:pt x="244" y="16221"/>
                  </a:lnTo>
                  <a:lnTo>
                    <a:pt x="341" y="16246"/>
                  </a:lnTo>
                  <a:lnTo>
                    <a:pt x="463" y="16221"/>
                  </a:lnTo>
                  <a:lnTo>
                    <a:pt x="560" y="16173"/>
                  </a:lnTo>
                  <a:lnTo>
                    <a:pt x="6137" y="13323"/>
                  </a:lnTo>
                  <a:lnTo>
                    <a:pt x="6137" y="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02" name="Google Shape;1002;p48"/>
            <p:cNvSpPr/>
            <p:nvPr/>
          </p:nvSpPr>
          <p:spPr>
            <a:xfrm>
              <a:off x="4234975" y="306925"/>
              <a:ext cx="154075" cy="405525"/>
            </a:xfrm>
            <a:custGeom>
              <a:avLst/>
              <a:gdLst/>
              <a:ahLst/>
              <a:cxnLst/>
              <a:rect l="l" t="t" r="r" b="b"/>
              <a:pathLst>
                <a:path w="6163" h="16221" fill="none" extrusionOk="0">
                  <a:moveTo>
                    <a:pt x="5578" y="49"/>
                  </a:moveTo>
                  <a:lnTo>
                    <a:pt x="0" y="2898"/>
                  </a:lnTo>
                  <a:lnTo>
                    <a:pt x="0" y="16221"/>
                  </a:lnTo>
                  <a:lnTo>
                    <a:pt x="5626" y="13371"/>
                  </a:lnTo>
                  <a:lnTo>
                    <a:pt x="5626" y="13371"/>
                  </a:lnTo>
                  <a:lnTo>
                    <a:pt x="5724" y="13322"/>
                  </a:lnTo>
                  <a:lnTo>
                    <a:pt x="5845" y="13225"/>
                  </a:lnTo>
                  <a:lnTo>
                    <a:pt x="5918" y="13127"/>
                  </a:lnTo>
                  <a:lnTo>
                    <a:pt x="6016" y="13030"/>
                  </a:lnTo>
                  <a:lnTo>
                    <a:pt x="6065" y="12908"/>
                  </a:lnTo>
                  <a:lnTo>
                    <a:pt x="6113" y="12786"/>
                  </a:lnTo>
                  <a:lnTo>
                    <a:pt x="6138" y="12665"/>
                  </a:lnTo>
                  <a:lnTo>
                    <a:pt x="6162" y="12543"/>
                  </a:lnTo>
                  <a:lnTo>
                    <a:pt x="6162" y="341"/>
                  </a:lnTo>
                  <a:lnTo>
                    <a:pt x="6162" y="341"/>
                  </a:lnTo>
                  <a:lnTo>
                    <a:pt x="6138" y="219"/>
                  </a:lnTo>
                  <a:lnTo>
                    <a:pt x="6113" y="146"/>
                  </a:lnTo>
                  <a:lnTo>
                    <a:pt x="6065" y="73"/>
                  </a:lnTo>
                  <a:lnTo>
                    <a:pt x="5992" y="24"/>
                  </a:lnTo>
                  <a:lnTo>
                    <a:pt x="5894" y="0"/>
                  </a:lnTo>
                  <a:lnTo>
                    <a:pt x="5797" y="0"/>
                  </a:lnTo>
                  <a:lnTo>
                    <a:pt x="5699" y="0"/>
                  </a:lnTo>
                  <a:lnTo>
                    <a:pt x="5578" y="49"/>
                  </a:lnTo>
                  <a:lnTo>
                    <a:pt x="5578" y="49"/>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03" name="Google Shape;1003;p48"/>
            <p:cNvSpPr/>
            <p:nvPr/>
          </p:nvSpPr>
          <p:spPr>
            <a:xfrm>
              <a:off x="4295850" y="442075"/>
              <a:ext cx="46300" cy="26225"/>
            </a:xfrm>
            <a:custGeom>
              <a:avLst/>
              <a:gdLst/>
              <a:ahLst/>
              <a:cxnLst/>
              <a:rect l="l" t="t" r="r" b="b"/>
              <a:pathLst>
                <a:path w="1852" h="1049" fill="none" extrusionOk="0">
                  <a:moveTo>
                    <a:pt x="1" y="1"/>
                  </a:moveTo>
                  <a:lnTo>
                    <a:pt x="1852" y="1048"/>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04" name="Google Shape;1004;p48"/>
            <p:cNvSpPr/>
            <p:nvPr/>
          </p:nvSpPr>
          <p:spPr>
            <a:xfrm>
              <a:off x="4296475" y="415900"/>
              <a:ext cx="45075" cy="78575"/>
            </a:xfrm>
            <a:custGeom>
              <a:avLst/>
              <a:gdLst/>
              <a:ahLst/>
              <a:cxnLst/>
              <a:rect l="l" t="t" r="r" b="b"/>
              <a:pathLst>
                <a:path w="1803" h="3143" fill="none" extrusionOk="0">
                  <a:moveTo>
                    <a:pt x="1802" y="1"/>
                  </a:moveTo>
                  <a:lnTo>
                    <a:pt x="0" y="3142"/>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05" name="Google Shape;1005;p48"/>
            <p:cNvSpPr/>
            <p:nvPr/>
          </p:nvSpPr>
          <p:spPr>
            <a:xfrm>
              <a:off x="3968275" y="590050"/>
              <a:ext cx="25" cy="6100"/>
            </a:xfrm>
            <a:custGeom>
              <a:avLst/>
              <a:gdLst/>
              <a:ahLst/>
              <a:cxnLst/>
              <a:rect l="l" t="t" r="r" b="b"/>
              <a:pathLst>
                <a:path w="1" h="244" fill="none" extrusionOk="0">
                  <a:moveTo>
                    <a:pt x="1" y="244"/>
                  </a:moveTo>
                  <a:lnTo>
                    <a:pt x="1" y="244"/>
                  </a:lnTo>
                  <a:lnTo>
                    <a:pt x="1"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06" name="Google Shape;1006;p48"/>
            <p:cNvSpPr/>
            <p:nvPr/>
          </p:nvSpPr>
          <p:spPr>
            <a:xfrm>
              <a:off x="3970725" y="558375"/>
              <a:ext cx="1850" cy="12200"/>
            </a:xfrm>
            <a:custGeom>
              <a:avLst/>
              <a:gdLst/>
              <a:ahLst/>
              <a:cxnLst/>
              <a:rect l="l" t="t" r="r" b="b"/>
              <a:pathLst>
                <a:path w="74" h="488" fill="none" extrusionOk="0">
                  <a:moveTo>
                    <a:pt x="0" y="488"/>
                  </a:moveTo>
                  <a:lnTo>
                    <a:pt x="73"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07" name="Google Shape;1007;p48"/>
            <p:cNvSpPr/>
            <p:nvPr/>
          </p:nvSpPr>
          <p:spPr>
            <a:xfrm>
              <a:off x="3976200" y="527325"/>
              <a:ext cx="3675" cy="12200"/>
            </a:xfrm>
            <a:custGeom>
              <a:avLst/>
              <a:gdLst/>
              <a:ahLst/>
              <a:cxnLst/>
              <a:rect l="l" t="t" r="r" b="b"/>
              <a:pathLst>
                <a:path w="147" h="488" fill="none" extrusionOk="0">
                  <a:moveTo>
                    <a:pt x="0" y="488"/>
                  </a:moveTo>
                  <a:lnTo>
                    <a:pt x="98" y="147"/>
                  </a:lnTo>
                  <a:lnTo>
                    <a:pt x="147"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08" name="Google Shape;1008;p48"/>
            <p:cNvSpPr/>
            <p:nvPr/>
          </p:nvSpPr>
          <p:spPr>
            <a:xfrm>
              <a:off x="3985950" y="498100"/>
              <a:ext cx="4875" cy="10975"/>
            </a:xfrm>
            <a:custGeom>
              <a:avLst/>
              <a:gdLst/>
              <a:ahLst/>
              <a:cxnLst/>
              <a:rect l="l" t="t" r="r" b="b"/>
              <a:pathLst>
                <a:path w="195" h="439" fill="none" extrusionOk="0">
                  <a:moveTo>
                    <a:pt x="0" y="439"/>
                  </a:moveTo>
                  <a:lnTo>
                    <a:pt x="195" y="25"/>
                  </a:lnTo>
                  <a:lnTo>
                    <a:pt x="195"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09" name="Google Shape;1009;p48"/>
            <p:cNvSpPr/>
            <p:nvPr/>
          </p:nvSpPr>
          <p:spPr>
            <a:xfrm>
              <a:off x="4000550" y="471300"/>
              <a:ext cx="7325" cy="9775"/>
            </a:xfrm>
            <a:custGeom>
              <a:avLst/>
              <a:gdLst/>
              <a:ahLst/>
              <a:cxnLst/>
              <a:rect l="l" t="t" r="r" b="b"/>
              <a:pathLst>
                <a:path w="293" h="391" fill="none" extrusionOk="0">
                  <a:moveTo>
                    <a:pt x="1" y="391"/>
                  </a:moveTo>
                  <a:lnTo>
                    <a:pt x="74" y="269"/>
                  </a:lnTo>
                  <a:lnTo>
                    <a:pt x="293"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10" name="Google Shape;1010;p48"/>
            <p:cNvSpPr/>
            <p:nvPr/>
          </p:nvSpPr>
          <p:spPr>
            <a:xfrm>
              <a:off x="4021250" y="450600"/>
              <a:ext cx="10375" cy="6725"/>
            </a:xfrm>
            <a:custGeom>
              <a:avLst/>
              <a:gdLst/>
              <a:ahLst/>
              <a:cxnLst/>
              <a:rect l="l" t="t" r="r" b="b"/>
              <a:pathLst>
                <a:path w="415" h="269" fill="none" extrusionOk="0">
                  <a:moveTo>
                    <a:pt x="1" y="269"/>
                  </a:moveTo>
                  <a:lnTo>
                    <a:pt x="25" y="244"/>
                  </a:lnTo>
                  <a:lnTo>
                    <a:pt x="220" y="123"/>
                  </a:lnTo>
                  <a:lnTo>
                    <a:pt x="415"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11" name="Google Shape;1011;p48"/>
            <p:cNvSpPr/>
            <p:nvPr/>
          </p:nvSpPr>
          <p:spPr>
            <a:xfrm>
              <a:off x="4049250" y="440250"/>
              <a:ext cx="11600" cy="2475"/>
            </a:xfrm>
            <a:custGeom>
              <a:avLst/>
              <a:gdLst/>
              <a:ahLst/>
              <a:cxnLst/>
              <a:rect l="l" t="t" r="r" b="b"/>
              <a:pathLst>
                <a:path w="464" h="99" fill="none" extrusionOk="0">
                  <a:moveTo>
                    <a:pt x="1" y="98"/>
                  </a:moveTo>
                  <a:lnTo>
                    <a:pt x="220" y="50"/>
                  </a:lnTo>
                  <a:lnTo>
                    <a:pt x="464" y="1"/>
                  </a:lnTo>
                  <a:lnTo>
                    <a:pt x="464"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12" name="Google Shape;1012;p48"/>
            <p:cNvSpPr/>
            <p:nvPr/>
          </p:nvSpPr>
          <p:spPr>
            <a:xfrm>
              <a:off x="4080325" y="439650"/>
              <a:ext cx="12200" cy="1850"/>
            </a:xfrm>
            <a:custGeom>
              <a:avLst/>
              <a:gdLst/>
              <a:ahLst/>
              <a:cxnLst/>
              <a:rect l="l" t="t" r="r" b="b"/>
              <a:pathLst>
                <a:path w="488" h="74" fill="none" extrusionOk="0">
                  <a:moveTo>
                    <a:pt x="0" y="0"/>
                  </a:moveTo>
                  <a:lnTo>
                    <a:pt x="146" y="0"/>
                  </a:lnTo>
                  <a:lnTo>
                    <a:pt x="463" y="74"/>
                  </a:lnTo>
                  <a:lnTo>
                    <a:pt x="487" y="74"/>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13" name="Google Shape;1013;p48"/>
            <p:cNvSpPr/>
            <p:nvPr/>
          </p:nvSpPr>
          <p:spPr>
            <a:xfrm>
              <a:off x="4110150" y="450000"/>
              <a:ext cx="9150" cy="7950"/>
            </a:xfrm>
            <a:custGeom>
              <a:avLst/>
              <a:gdLst/>
              <a:ahLst/>
              <a:cxnLst/>
              <a:rect l="l" t="t" r="r" b="b"/>
              <a:pathLst>
                <a:path w="366" h="318" fill="none" extrusionOk="0">
                  <a:moveTo>
                    <a:pt x="0" y="1"/>
                  </a:moveTo>
                  <a:lnTo>
                    <a:pt x="98" y="74"/>
                  </a:lnTo>
                  <a:lnTo>
                    <a:pt x="317" y="268"/>
                  </a:lnTo>
                  <a:lnTo>
                    <a:pt x="366" y="317"/>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14" name="Google Shape;1014;p48"/>
            <p:cNvSpPr/>
            <p:nvPr/>
          </p:nvSpPr>
          <p:spPr>
            <a:xfrm>
              <a:off x="4130250" y="473750"/>
              <a:ext cx="4900" cy="10975"/>
            </a:xfrm>
            <a:custGeom>
              <a:avLst/>
              <a:gdLst/>
              <a:ahLst/>
              <a:cxnLst/>
              <a:rect l="l" t="t" r="r" b="b"/>
              <a:pathLst>
                <a:path w="196" h="439" fill="none" extrusionOk="0">
                  <a:moveTo>
                    <a:pt x="0" y="0"/>
                  </a:moveTo>
                  <a:lnTo>
                    <a:pt x="25" y="73"/>
                  </a:lnTo>
                  <a:lnTo>
                    <a:pt x="171" y="366"/>
                  </a:lnTo>
                  <a:lnTo>
                    <a:pt x="195" y="43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15" name="Google Shape;1015;p48"/>
            <p:cNvSpPr/>
            <p:nvPr/>
          </p:nvSpPr>
          <p:spPr>
            <a:xfrm>
              <a:off x="4141800" y="502975"/>
              <a:ext cx="3700" cy="11600"/>
            </a:xfrm>
            <a:custGeom>
              <a:avLst/>
              <a:gdLst/>
              <a:ahLst/>
              <a:cxnLst/>
              <a:rect l="l" t="t" r="r" b="b"/>
              <a:pathLst>
                <a:path w="148" h="464" fill="none" extrusionOk="0">
                  <a:moveTo>
                    <a:pt x="1" y="0"/>
                  </a:moveTo>
                  <a:lnTo>
                    <a:pt x="147" y="46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16" name="Google Shape;1016;p48"/>
            <p:cNvSpPr/>
            <p:nvPr/>
          </p:nvSpPr>
          <p:spPr>
            <a:xfrm>
              <a:off x="4150950" y="533425"/>
              <a:ext cx="3675" cy="11575"/>
            </a:xfrm>
            <a:custGeom>
              <a:avLst/>
              <a:gdLst/>
              <a:ahLst/>
              <a:cxnLst/>
              <a:rect l="l" t="t" r="r" b="b"/>
              <a:pathLst>
                <a:path w="147" h="463" fill="none" extrusionOk="0">
                  <a:moveTo>
                    <a:pt x="0" y="0"/>
                  </a:moveTo>
                  <a:lnTo>
                    <a:pt x="146" y="46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17" name="Google Shape;1017;p48"/>
            <p:cNvSpPr/>
            <p:nvPr/>
          </p:nvSpPr>
          <p:spPr>
            <a:xfrm>
              <a:off x="4160675" y="563850"/>
              <a:ext cx="4900" cy="11000"/>
            </a:xfrm>
            <a:custGeom>
              <a:avLst/>
              <a:gdLst/>
              <a:ahLst/>
              <a:cxnLst/>
              <a:rect l="l" t="t" r="r" b="b"/>
              <a:pathLst>
                <a:path w="196" h="440" fill="none" extrusionOk="0">
                  <a:moveTo>
                    <a:pt x="1" y="1"/>
                  </a:moveTo>
                  <a:lnTo>
                    <a:pt x="50" y="123"/>
                  </a:lnTo>
                  <a:lnTo>
                    <a:pt x="196" y="415"/>
                  </a:lnTo>
                  <a:lnTo>
                    <a:pt x="196" y="43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18" name="Google Shape;1018;p48"/>
            <p:cNvSpPr/>
            <p:nvPr/>
          </p:nvSpPr>
          <p:spPr>
            <a:xfrm>
              <a:off x="4175300" y="591875"/>
              <a:ext cx="7325" cy="9150"/>
            </a:xfrm>
            <a:custGeom>
              <a:avLst/>
              <a:gdLst/>
              <a:ahLst/>
              <a:cxnLst/>
              <a:rect l="l" t="t" r="r" b="b"/>
              <a:pathLst>
                <a:path w="293" h="366" fill="none" extrusionOk="0">
                  <a:moveTo>
                    <a:pt x="0" y="0"/>
                  </a:moveTo>
                  <a:lnTo>
                    <a:pt x="98" y="146"/>
                  </a:lnTo>
                  <a:lnTo>
                    <a:pt x="293" y="366"/>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19" name="Google Shape;1019;p48"/>
            <p:cNvSpPr/>
            <p:nvPr/>
          </p:nvSpPr>
          <p:spPr>
            <a:xfrm>
              <a:off x="4198425" y="613175"/>
              <a:ext cx="11000" cy="4900"/>
            </a:xfrm>
            <a:custGeom>
              <a:avLst/>
              <a:gdLst/>
              <a:ahLst/>
              <a:cxnLst/>
              <a:rect l="l" t="t" r="r" b="b"/>
              <a:pathLst>
                <a:path w="440" h="196" fill="none" extrusionOk="0">
                  <a:moveTo>
                    <a:pt x="1" y="1"/>
                  </a:moveTo>
                  <a:lnTo>
                    <a:pt x="171" y="98"/>
                  </a:lnTo>
                  <a:lnTo>
                    <a:pt x="439" y="195"/>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20" name="Google Shape;1020;p48"/>
            <p:cNvSpPr/>
            <p:nvPr/>
          </p:nvSpPr>
          <p:spPr>
            <a:xfrm>
              <a:off x="4228275" y="621100"/>
              <a:ext cx="12200" cy="625"/>
            </a:xfrm>
            <a:custGeom>
              <a:avLst/>
              <a:gdLst/>
              <a:ahLst/>
              <a:cxnLst/>
              <a:rect l="l" t="t" r="r" b="b"/>
              <a:pathLst>
                <a:path w="488" h="25" fill="none" extrusionOk="0">
                  <a:moveTo>
                    <a:pt x="0" y="0"/>
                  </a:moveTo>
                  <a:lnTo>
                    <a:pt x="49" y="25"/>
                  </a:lnTo>
                  <a:lnTo>
                    <a:pt x="487" y="0"/>
                  </a:lnTo>
                  <a:lnTo>
                    <a:pt x="487"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21" name="Google Shape;1021;p48"/>
            <p:cNvSpPr/>
            <p:nvPr/>
          </p:nvSpPr>
          <p:spPr>
            <a:xfrm>
              <a:off x="4259925" y="616225"/>
              <a:ext cx="11600" cy="3075"/>
            </a:xfrm>
            <a:custGeom>
              <a:avLst/>
              <a:gdLst/>
              <a:ahLst/>
              <a:cxnLst/>
              <a:rect l="l" t="t" r="r" b="b"/>
              <a:pathLst>
                <a:path w="464" h="123" fill="none" extrusionOk="0">
                  <a:moveTo>
                    <a:pt x="1" y="122"/>
                  </a:moveTo>
                  <a:lnTo>
                    <a:pt x="196" y="73"/>
                  </a:lnTo>
                  <a:lnTo>
                    <a:pt x="464" y="0"/>
                  </a:lnTo>
                  <a:lnTo>
                    <a:pt x="464"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22" name="Google Shape;1022;p48"/>
            <p:cNvSpPr/>
            <p:nvPr/>
          </p:nvSpPr>
          <p:spPr>
            <a:xfrm>
              <a:off x="4289775" y="602225"/>
              <a:ext cx="10375" cy="6725"/>
            </a:xfrm>
            <a:custGeom>
              <a:avLst/>
              <a:gdLst/>
              <a:ahLst/>
              <a:cxnLst/>
              <a:rect l="l" t="t" r="r" b="b"/>
              <a:pathLst>
                <a:path w="415" h="269" fill="none" extrusionOk="0">
                  <a:moveTo>
                    <a:pt x="0" y="268"/>
                  </a:moveTo>
                  <a:lnTo>
                    <a:pt x="195" y="146"/>
                  </a:lnTo>
                  <a:lnTo>
                    <a:pt x="390" y="0"/>
                  </a:lnTo>
                  <a:lnTo>
                    <a:pt x="414"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23" name="Google Shape;1023;p48"/>
            <p:cNvSpPr/>
            <p:nvPr/>
          </p:nvSpPr>
          <p:spPr>
            <a:xfrm>
              <a:off x="4313525" y="577875"/>
              <a:ext cx="6100" cy="10375"/>
            </a:xfrm>
            <a:custGeom>
              <a:avLst/>
              <a:gdLst/>
              <a:ahLst/>
              <a:cxnLst/>
              <a:rect l="l" t="t" r="r" b="b"/>
              <a:pathLst>
                <a:path w="244" h="415" fill="none" extrusionOk="0">
                  <a:moveTo>
                    <a:pt x="0" y="414"/>
                  </a:moveTo>
                  <a:lnTo>
                    <a:pt x="24" y="365"/>
                  </a:lnTo>
                  <a:lnTo>
                    <a:pt x="146" y="195"/>
                  </a:lnTo>
                  <a:lnTo>
                    <a:pt x="244"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24" name="Google Shape;1024;p48"/>
            <p:cNvSpPr/>
            <p:nvPr/>
          </p:nvSpPr>
          <p:spPr>
            <a:xfrm>
              <a:off x="4326300" y="547425"/>
              <a:ext cx="2450" cy="12200"/>
            </a:xfrm>
            <a:custGeom>
              <a:avLst/>
              <a:gdLst/>
              <a:ahLst/>
              <a:cxnLst/>
              <a:rect l="l" t="t" r="r" b="b"/>
              <a:pathLst>
                <a:path w="98" h="488" fill="none" extrusionOk="0">
                  <a:moveTo>
                    <a:pt x="0" y="487"/>
                  </a:moveTo>
                  <a:lnTo>
                    <a:pt x="49" y="293"/>
                  </a:lnTo>
                  <a:lnTo>
                    <a:pt x="98"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25" name="Google Shape;1025;p48"/>
            <p:cNvSpPr/>
            <p:nvPr/>
          </p:nvSpPr>
          <p:spPr>
            <a:xfrm>
              <a:off x="4329350" y="515750"/>
              <a:ext cx="625" cy="12200"/>
            </a:xfrm>
            <a:custGeom>
              <a:avLst/>
              <a:gdLst/>
              <a:ahLst/>
              <a:cxnLst/>
              <a:rect l="l" t="t" r="r" b="b"/>
              <a:pathLst>
                <a:path w="25" h="488" fill="none" extrusionOk="0">
                  <a:moveTo>
                    <a:pt x="25" y="488"/>
                  </a:moveTo>
                  <a:lnTo>
                    <a:pt x="25" y="464"/>
                  </a:lnTo>
                  <a:lnTo>
                    <a:pt x="25" y="123"/>
                  </a:lnTo>
                  <a:lnTo>
                    <a:pt x="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26" name="Google Shape;1026;p48"/>
            <p:cNvSpPr/>
            <p:nvPr/>
          </p:nvSpPr>
          <p:spPr>
            <a:xfrm>
              <a:off x="4325075" y="488975"/>
              <a:ext cx="1250" cy="6100"/>
            </a:xfrm>
            <a:custGeom>
              <a:avLst/>
              <a:gdLst/>
              <a:ahLst/>
              <a:cxnLst/>
              <a:rect l="l" t="t" r="r" b="b"/>
              <a:pathLst>
                <a:path w="50" h="244" fill="none" extrusionOk="0">
                  <a:moveTo>
                    <a:pt x="49" y="244"/>
                  </a:moveTo>
                  <a:lnTo>
                    <a:pt x="49" y="244"/>
                  </a:lnTo>
                  <a:lnTo>
                    <a:pt x="1"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027" name="Google Shape;1027;p48"/>
          <p:cNvGrpSpPr/>
          <p:nvPr/>
        </p:nvGrpSpPr>
        <p:grpSpPr>
          <a:xfrm>
            <a:off x="5517452" y="459553"/>
            <a:ext cx="332670" cy="332670"/>
            <a:chOff x="6649150" y="309350"/>
            <a:chExt cx="395800" cy="395800"/>
          </a:xfrm>
        </p:grpSpPr>
        <p:sp>
          <p:nvSpPr>
            <p:cNvPr id="1028" name="Google Shape;1028;p48"/>
            <p:cNvSpPr/>
            <p:nvPr/>
          </p:nvSpPr>
          <p:spPr>
            <a:xfrm>
              <a:off x="6649150" y="309350"/>
              <a:ext cx="395800" cy="395800"/>
            </a:xfrm>
            <a:custGeom>
              <a:avLst/>
              <a:gdLst/>
              <a:ahLst/>
              <a:cxnLst/>
              <a:rect l="l" t="t" r="r" b="b"/>
              <a:pathLst>
                <a:path w="15832" h="15832" fill="none" extrusionOk="0">
                  <a:moveTo>
                    <a:pt x="7916" y="1"/>
                  </a:moveTo>
                  <a:lnTo>
                    <a:pt x="7916" y="1"/>
                  </a:lnTo>
                  <a:lnTo>
                    <a:pt x="7502" y="25"/>
                  </a:lnTo>
                  <a:lnTo>
                    <a:pt x="7112" y="49"/>
                  </a:lnTo>
                  <a:lnTo>
                    <a:pt x="6723" y="98"/>
                  </a:lnTo>
                  <a:lnTo>
                    <a:pt x="6333" y="171"/>
                  </a:lnTo>
                  <a:lnTo>
                    <a:pt x="5943" y="244"/>
                  </a:lnTo>
                  <a:lnTo>
                    <a:pt x="5553" y="366"/>
                  </a:lnTo>
                  <a:lnTo>
                    <a:pt x="5188" y="488"/>
                  </a:lnTo>
                  <a:lnTo>
                    <a:pt x="4847" y="634"/>
                  </a:lnTo>
                  <a:lnTo>
                    <a:pt x="4482" y="780"/>
                  </a:lnTo>
                  <a:lnTo>
                    <a:pt x="4141" y="950"/>
                  </a:lnTo>
                  <a:lnTo>
                    <a:pt x="3824" y="1145"/>
                  </a:lnTo>
                  <a:lnTo>
                    <a:pt x="3483" y="1364"/>
                  </a:lnTo>
                  <a:lnTo>
                    <a:pt x="3191" y="1584"/>
                  </a:lnTo>
                  <a:lnTo>
                    <a:pt x="2874" y="1803"/>
                  </a:lnTo>
                  <a:lnTo>
                    <a:pt x="2607" y="2071"/>
                  </a:lnTo>
                  <a:lnTo>
                    <a:pt x="2314" y="2314"/>
                  </a:lnTo>
                  <a:lnTo>
                    <a:pt x="2071" y="2607"/>
                  </a:lnTo>
                  <a:lnTo>
                    <a:pt x="1803" y="2874"/>
                  </a:lnTo>
                  <a:lnTo>
                    <a:pt x="1584" y="3191"/>
                  </a:lnTo>
                  <a:lnTo>
                    <a:pt x="1364" y="3483"/>
                  </a:lnTo>
                  <a:lnTo>
                    <a:pt x="1145" y="3824"/>
                  </a:lnTo>
                  <a:lnTo>
                    <a:pt x="950" y="4141"/>
                  </a:lnTo>
                  <a:lnTo>
                    <a:pt x="780" y="4482"/>
                  </a:lnTo>
                  <a:lnTo>
                    <a:pt x="634" y="4847"/>
                  </a:lnTo>
                  <a:lnTo>
                    <a:pt x="488" y="5188"/>
                  </a:lnTo>
                  <a:lnTo>
                    <a:pt x="366" y="5553"/>
                  </a:lnTo>
                  <a:lnTo>
                    <a:pt x="244" y="5943"/>
                  </a:lnTo>
                  <a:lnTo>
                    <a:pt x="171" y="6333"/>
                  </a:lnTo>
                  <a:lnTo>
                    <a:pt x="98" y="6722"/>
                  </a:lnTo>
                  <a:lnTo>
                    <a:pt x="49" y="7112"/>
                  </a:lnTo>
                  <a:lnTo>
                    <a:pt x="25" y="7502"/>
                  </a:lnTo>
                  <a:lnTo>
                    <a:pt x="1" y="7916"/>
                  </a:lnTo>
                  <a:lnTo>
                    <a:pt x="1" y="7916"/>
                  </a:lnTo>
                  <a:lnTo>
                    <a:pt x="25" y="8330"/>
                  </a:lnTo>
                  <a:lnTo>
                    <a:pt x="49" y="8720"/>
                  </a:lnTo>
                  <a:lnTo>
                    <a:pt x="98" y="9109"/>
                  </a:lnTo>
                  <a:lnTo>
                    <a:pt x="171" y="9499"/>
                  </a:lnTo>
                  <a:lnTo>
                    <a:pt x="244" y="9889"/>
                  </a:lnTo>
                  <a:lnTo>
                    <a:pt x="366" y="10278"/>
                  </a:lnTo>
                  <a:lnTo>
                    <a:pt x="488" y="10644"/>
                  </a:lnTo>
                  <a:lnTo>
                    <a:pt x="634" y="10985"/>
                  </a:lnTo>
                  <a:lnTo>
                    <a:pt x="780" y="11350"/>
                  </a:lnTo>
                  <a:lnTo>
                    <a:pt x="950" y="11691"/>
                  </a:lnTo>
                  <a:lnTo>
                    <a:pt x="1145" y="12008"/>
                  </a:lnTo>
                  <a:lnTo>
                    <a:pt x="1364" y="12348"/>
                  </a:lnTo>
                  <a:lnTo>
                    <a:pt x="1584" y="12641"/>
                  </a:lnTo>
                  <a:lnTo>
                    <a:pt x="1803" y="12957"/>
                  </a:lnTo>
                  <a:lnTo>
                    <a:pt x="2071" y="13225"/>
                  </a:lnTo>
                  <a:lnTo>
                    <a:pt x="2314" y="13518"/>
                  </a:lnTo>
                  <a:lnTo>
                    <a:pt x="2607" y="13761"/>
                  </a:lnTo>
                  <a:lnTo>
                    <a:pt x="2874" y="14029"/>
                  </a:lnTo>
                  <a:lnTo>
                    <a:pt x="3191" y="14248"/>
                  </a:lnTo>
                  <a:lnTo>
                    <a:pt x="3483" y="14467"/>
                  </a:lnTo>
                  <a:lnTo>
                    <a:pt x="3824" y="14687"/>
                  </a:lnTo>
                  <a:lnTo>
                    <a:pt x="4141" y="14881"/>
                  </a:lnTo>
                  <a:lnTo>
                    <a:pt x="4482" y="15052"/>
                  </a:lnTo>
                  <a:lnTo>
                    <a:pt x="4847" y="15198"/>
                  </a:lnTo>
                  <a:lnTo>
                    <a:pt x="5188" y="15344"/>
                  </a:lnTo>
                  <a:lnTo>
                    <a:pt x="5553" y="15466"/>
                  </a:lnTo>
                  <a:lnTo>
                    <a:pt x="5943" y="15588"/>
                  </a:lnTo>
                  <a:lnTo>
                    <a:pt x="6333" y="15661"/>
                  </a:lnTo>
                  <a:lnTo>
                    <a:pt x="6723" y="15734"/>
                  </a:lnTo>
                  <a:lnTo>
                    <a:pt x="7112" y="15783"/>
                  </a:lnTo>
                  <a:lnTo>
                    <a:pt x="7502" y="15807"/>
                  </a:lnTo>
                  <a:lnTo>
                    <a:pt x="7916" y="15831"/>
                  </a:lnTo>
                  <a:lnTo>
                    <a:pt x="7916" y="15831"/>
                  </a:lnTo>
                  <a:lnTo>
                    <a:pt x="8330" y="15807"/>
                  </a:lnTo>
                  <a:lnTo>
                    <a:pt x="8720" y="15783"/>
                  </a:lnTo>
                  <a:lnTo>
                    <a:pt x="9109" y="15734"/>
                  </a:lnTo>
                  <a:lnTo>
                    <a:pt x="9499" y="15661"/>
                  </a:lnTo>
                  <a:lnTo>
                    <a:pt x="9889" y="15588"/>
                  </a:lnTo>
                  <a:lnTo>
                    <a:pt x="10278" y="15466"/>
                  </a:lnTo>
                  <a:lnTo>
                    <a:pt x="10644" y="15344"/>
                  </a:lnTo>
                  <a:lnTo>
                    <a:pt x="10985" y="15198"/>
                  </a:lnTo>
                  <a:lnTo>
                    <a:pt x="11350" y="15052"/>
                  </a:lnTo>
                  <a:lnTo>
                    <a:pt x="11691" y="14881"/>
                  </a:lnTo>
                  <a:lnTo>
                    <a:pt x="12008" y="14687"/>
                  </a:lnTo>
                  <a:lnTo>
                    <a:pt x="12349" y="14467"/>
                  </a:lnTo>
                  <a:lnTo>
                    <a:pt x="12641" y="14248"/>
                  </a:lnTo>
                  <a:lnTo>
                    <a:pt x="12957" y="14029"/>
                  </a:lnTo>
                  <a:lnTo>
                    <a:pt x="13225" y="13761"/>
                  </a:lnTo>
                  <a:lnTo>
                    <a:pt x="13518" y="13518"/>
                  </a:lnTo>
                  <a:lnTo>
                    <a:pt x="13761" y="13225"/>
                  </a:lnTo>
                  <a:lnTo>
                    <a:pt x="14029" y="12957"/>
                  </a:lnTo>
                  <a:lnTo>
                    <a:pt x="14248" y="12641"/>
                  </a:lnTo>
                  <a:lnTo>
                    <a:pt x="14467" y="12348"/>
                  </a:lnTo>
                  <a:lnTo>
                    <a:pt x="14687" y="12008"/>
                  </a:lnTo>
                  <a:lnTo>
                    <a:pt x="14881" y="11691"/>
                  </a:lnTo>
                  <a:lnTo>
                    <a:pt x="15052" y="11350"/>
                  </a:lnTo>
                  <a:lnTo>
                    <a:pt x="15198" y="10985"/>
                  </a:lnTo>
                  <a:lnTo>
                    <a:pt x="15344" y="10644"/>
                  </a:lnTo>
                  <a:lnTo>
                    <a:pt x="15466" y="10278"/>
                  </a:lnTo>
                  <a:lnTo>
                    <a:pt x="15588" y="9889"/>
                  </a:lnTo>
                  <a:lnTo>
                    <a:pt x="15661" y="9499"/>
                  </a:lnTo>
                  <a:lnTo>
                    <a:pt x="15734" y="9109"/>
                  </a:lnTo>
                  <a:lnTo>
                    <a:pt x="15783" y="8720"/>
                  </a:lnTo>
                  <a:lnTo>
                    <a:pt x="15807" y="8330"/>
                  </a:lnTo>
                  <a:lnTo>
                    <a:pt x="15831" y="7916"/>
                  </a:lnTo>
                  <a:lnTo>
                    <a:pt x="15831" y="7916"/>
                  </a:lnTo>
                  <a:lnTo>
                    <a:pt x="15807" y="7502"/>
                  </a:lnTo>
                  <a:lnTo>
                    <a:pt x="15783" y="7112"/>
                  </a:lnTo>
                  <a:lnTo>
                    <a:pt x="15734" y="6722"/>
                  </a:lnTo>
                  <a:lnTo>
                    <a:pt x="15661" y="6333"/>
                  </a:lnTo>
                  <a:lnTo>
                    <a:pt x="15588" y="5943"/>
                  </a:lnTo>
                  <a:lnTo>
                    <a:pt x="15466" y="5553"/>
                  </a:lnTo>
                  <a:lnTo>
                    <a:pt x="15344" y="5188"/>
                  </a:lnTo>
                  <a:lnTo>
                    <a:pt x="15198" y="4847"/>
                  </a:lnTo>
                  <a:lnTo>
                    <a:pt x="15052" y="4482"/>
                  </a:lnTo>
                  <a:lnTo>
                    <a:pt x="14881" y="4141"/>
                  </a:lnTo>
                  <a:lnTo>
                    <a:pt x="14687" y="3824"/>
                  </a:lnTo>
                  <a:lnTo>
                    <a:pt x="14467" y="3483"/>
                  </a:lnTo>
                  <a:lnTo>
                    <a:pt x="14248" y="3191"/>
                  </a:lnTo>
                  <a:lnTo>
                    <a:pt x="14029" y="2874"/>
                  </a:lnTo>
                  <a:lnTo>
                    <a:pt x="13761" y="2607"/>
                  </a:lnTo>
                  <a:lnTo>
                    <a:pt x="13518" y="2314"/>
                  </a:lnTo>
                  <a:lnTo>
                    <a:pt x="13225" y="2071"/>
                  </a:lnTo>
                  <a:lnTo>
                    <a:pt x="12957" y="1803"/>
                  </a:lnTo>
                  <a:lnTo>
                    <a:pt x="12641" y="1584"/>
                  </a:lnTo>
                  <a:lnTo>
                    <a:pt x="12349" y="1364"/>
                  </a:lnTo>
                  <a:lnTo>
                    <a:pt x="12008" y="1145"/>
                  </a:lnTo>
                  <a:lnTo>
                    <a:pt x="11691" y="950"/>
                  </a:lnTo>
                  <a:lnTo>
                    <a:pt x="11350" y="780"/>
                  </a:lnTo>
                  <a:lnTo>
                    <a:pt x="10985" y="634"/>
                  </a:lnTo>
                  <a:lnTo>
                    <a:pt x="10644" y="488"/>
                  </a:lnTo>
                  <a:lnTo>
                    <a:pt x="10278" y="366"/>
                  </a:lnTo>
                  <a:lnTo>
                    <a:pt x="9889" y="244"/>
                  </a:lnTo>
                  <a:lnTo>
                    <a:pt x="9499" y="171"/>
                  </a:lnTo>
                  <a:lnTo>
                    <a:pt x="9109" y="98"/>
                  </a:lnTo>
                  <a:lnTo>
                    <a:pt x="8720" y="49"/>
                  </a:lnTo>
                  <a:lnTo>
                    <a:pt x="8330" y="25"/>
                  </a:lnTo>
                  <a:lnTo>
                    <a:pt x="7916" y="1"/>
                  </a:lnTo>
                  <a:lnTo>
                    <a:pt x="7916" y="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29" name="Google Shape;1029;p48"/>
            <p:cNvSpPr/>
            <p:nvPr/>
          </p:nvSpPr>
          <p:spPr>
            <a:xfrm>
              <a:off x="6673500" y="333700"/>
              <a:ext cx="347100" cy="347100"/>
            </a:xfrm>
            <a:custGeom>
              <a:avLst/>
              <a:gdLst/>
              <a:ahLst/>
              <a:cxnLst/>
              <a:rect l="l" t="t" r="r" b="b"/>
              <a:pathLst>
                <a:path w="13884" h="13884" fill="none" extrusionOk="0">
                  <a:moveTo>
                    <a:pt x="6942" y="13883"/>
                  </a:moveTo>
                  <a:lnTo>
                    <a:pt x="6942" y="13883"/>
                  </a:lnTo>
                  <a:lnTo>
                    <a:pt x="6577" y="13883"/>
                  </a:lnTo>
                  <a:lnTo>
                    <a:pt x="6236" y="13834"/>
                  </a:lnTo>
                  <a:lnTo>
                    <a:pt x="5895" y="13810"/>
                  </a:lnTo>
                  <a:lnTo>
                    <a:pt x="5554" y="13737"/>
                  </a:lnTo>
                  <a:lnTo>
                    <a:pt x="5213" y="13664"/>
                  </a:lnTo>
                  <a:lnTo>
                    <a:pt x="4872" y="13566"/>
                  </a:lnTo>
                  <a:lnTo>
                    <a:pt x="4555" y="13469"/>
                  </a:lnTo>
                  <a:lnTo>
                    <a:pt x="4239" y="13323"/>
                  </a:lnTo>
                  <a:lnTo>
                    <a:pt x="3946" y="13201"/>
                  </a:lnTo>
                  <a:lnTo>
                    <a:pt x="3630" y="13031"/>
                  </a:lnTo>
                  <a:lnTo>
                    <a:pt x="3337" y="12884"/>
                  </a:lnTo>
                  <a:lnTo>
                    <a:pt x="3069" y="12690"/>
                  </a:lnTo>
                  <a:lnTo>
                    <a:pt x="2802" y="12495"/>
                  </a:lnTo>
                  <a:lnTo>
                    <a:pt x="2534" y="12300"/>
                  </a:lnTo>
                  <a:lnTo>
                    <a:pt x="2290" y="12081"/>
                  </a:lnTo>
                  <a:lnTo>
                    <a:pt x="2047" y="11837"/>
                  </a:lnTo>
                  <a:lnTo>
                    <a:pt x="1803" y="11594"/>
                  </a:lnTo>
                  <a:lnTo>
                    <a:pt x="1584" y="11350"/>
                  </a:lnTo>
                  <a:lnTo>
                    <a:pt x="1389" y="11082"/>
                  </a:lnTo>
                  <a:lnTo>
                    <a:pt x="1194" y="10814"/>
                  </a:lnTo>
                  <a:lnTo>
                    <a:pt x="999" y="10546"/>
                  </a:lnTo>
                  <a:lnTo>
                    <a:pt x="853" y="10254"/>
                  </a:lnTo>
                  <a:lnTo>
                    <a:pt x="683" y="9938"/>
                  </a:lnTo>
                  <a:lnTo>
                    <a:pt x="561" y="9645"/>
                  </a:lnTo>
                  <a:lnTo>
                    <a:pt x="415" y="9329"/>
                  </a:lnTo>
                  <a:lnTo>
                    <a:pt x="317" y="9012"/>
                  </a:lnTo>
                  <a:lnTo>
                    <a:pt x="220" y="8671"/>
                  </a:lnTo>
                  <a:lnTo>
                    <a:pt x="147" y="8330"/>
                  </a:lnTo>
                  <a:lnTo>
                    <a:pt x="74" y="7989"/>
                  </a:lnTo>
                  <a:lnTo>
                    <a:pt x="49" y="7648"/>
                  </a:lnTo>
                  <a:lnTo>
                    <a:pt x="1" y="7307"/>
                  </a:lnTo>
                  <a:lnTo>
                    <a:pt x="1" y="6942"/>
                  </a:lnTo>
                  <a:lnTo>
                    <a:pt x="1" y="6942"/>
                  </a:lnTo>
                  <a:lnTo>
                    <a:pt x="1" y="6577"/>
                  </a:lnTo>
                  <a:lnTo>
                    <a:pt x="49" y="6236"/>
                  </a:lnTo>
                  <a:lnTo>
                    <a:pt x="74" y="5895"/>
                  </a:lnTo>
                  <a:lnTo>
                    <a:pt x="147" y="5554"/>
                  </a:lnTo>
                  <a:lnTo>
                    <a:pt x="220" y="5213"/>
                  </a:lnTo>
                  <a:lnTo>
                    <a:pt x="317" y="4872"/>
                  </a:lnTo>
                  <a:lnTo>
                    <a:pt x="415" y="4555"/>
                  </a:lnTo>
                  <a:lnTo>
                    <a:pt x="561" y="4238"/>
                  </a:lnTo>
                  <a:lnTo>
                    <a:pt x="683" y="3946"/>
                  </a:lnTo>
                  <a:lnTo>
                    <a:pt x="853" y="3630"/>
                  </a:lnTo>
                  <a:lnTo>
                    <a:pt x="999" y="3337"/>
                  </a:lnTo>
                  <a:lnTo>
                    <a:pt x="1194" y="3069"/>
                  </a:lnTo>
                  <a:lnTo>
                    <a:pt x="1389" y="2802"/>
                  </a:lnTo>
                  <a:lnTo>
                    <a:pt x="1584" y="2534"/>
                  </a:lnTo>
                  <a:lnTo>
                    <a:pt x="1803" y="2290"/>
                  </a:lnTo>
                  <a:lnTo>
                    <a:pt x="2047" y="2047"/>
                  </a:lnTo>
                  <a:lnTo>
                    <a:pt x="2290" y="1803"/>
                  </a:lnTo>
                  <a:lnTo>
                    <a:pt x="2534" y="1584"/>
                  </a:lnTo>
                  <a:lnTo>
                    <a:pt x="2802" y="1389"/>
                  </a:lnTo>
                  <a:lnTo>
                    <a:pt x="3069" y="1194"/>
                  </a:lnTo>
                  <a:lnTo>
                    <a:pt x="3337" y="999"/>
                  </a:lnTo>
                  <a:lnTo>
                    <a:pt x="3630" y="853"/>
                  </a:lnTo>
                  <a:lnTo>
                    <a:pt x="3946" y="683"/>
                  </a:lnTo>
                  <a:lnTo>
                    <a:pt x="4239" y="561"/>
                  </a:lnTo>
                  <a:lnTo>
                    <a:pt x="4555" y="415"/>
                  </a:lnTo>
                  <a:lnTo>
                    <a:pt x="4872" y="317"/>
                  </a:lnTo>
                  <a:lnTo>
                    <a:pt x="5213" y="220"/>
                  </a:lnTo>
                  <a:lnTo>
                    <a:pt x="5554" y="147"/>
                  </a:lnTo>
                  <a:lnTo>
                    <a:pt x="5895" y="74"/>
                  </a:lnTo>
                  <a:lnTo>
                    <a:pt x="6236" y="49"/>
                  </a:lnTo>
                  <a:lnTo>
                    <a:pt x="6577" y="1"/>
                  </a:lnTo>
                  <a:lnTo>
                    <a:pt x="6942" y="1"/>
                  </a:lnTo>
                  <a:lnTo>
                    <a:pt x="6942" y="1"/>
                  </a:lnTo>
                  <a:lnTo>
                    <a:pt x="7307" y="1"/>
                  </a:lnTo>
                  <a:lnTo>
                    <a:pt x="7648" y="49"/>
                  </a:lnTo>
                  <a:lnTo>
                    <a:pt x="7989" y="74"/>
                  </a:lnTo>
                  <a:lnTo>
                    <a:pt x="8330" y="147"/>
                  </a:lnTo>
                  <a:lnTo>
                    <a:pt x="8671" y="220"/>
                  </a:lnTo>
                  <a:lnTo>
                    <a:pt x="9012" y="317"/>
                  </a:lnTo>
                  <a:lnTo>
                    <a:pt x="9329" y="415"/>
                  </a:lnTo>
                  <a:lnTo>
                    <a:pt x="9645" y="561"/>
                  </a:lnTo>
                  <a:lnTo>
                    <a:pt x="9938" y="683"/>
                  </a:lnTo>
                  <a:lnTo>
                    <a:pt x="10254" y="853"/>
                  </a:lnTo>
                  <a:lnTo>
                    <a:pt x="10546" y="999"/>
                  </a:lnTo>
                  <a:lnTo>
                    <a:pt x="10814" y="1194"/>
                  </a:lnTo>
                  <a:lnTo>
                    <a:pt x="11082" y="1389"/>
                  </a:lnTo>
                  <a:lnTo>
                    <a:pt x="11350" y="1584"/>
                  </a:lnTo>
                  <a:lnTo>
                    <a:pt x="11594" y="1803"/>
                  </a:lnTo>
                  <a:lnTo>
                    <a:pt x="11837" y="2047"/>
                  </a:lnTo>
                  <a:lnTo>
                    <a:pt x="12081" y="2290"/>
                  </a:lnTo>
                  <a:lnTo>
                    <a:pt x="12300" y="2534"/>
                  </a:lnTo>
                  <a:lnTo>
                    <a:pt x="12495" y="2802"/>
                  </a:lnTo>
                  <a:lnTo>
                    <a:pt x="12690" y="3069"/>
                  </a:lnTo>
                  <a:lnTo>
                    <a:pt x="12885" y="3337"/>
                  </a:lnTo>
                  <a:lnTo>
                    <a:pt x="13031" y="3630"/>
                  </a:lnTo>
                  <a:lnTo>
                    <a:pt x="13201" y="3946"/>
                  </a:lnTo>
                  <a:lnTo>
                    <a:pt x="13323" y="4238"/>
                  </a:lnTo>
                  <a:lnTo>
                    <a:pt x="13469" y="4555"/>
                  </a:lnTo>
                  <a:lnTo>
                    <a:pt x="13566" y="4872"/>
                  </a:lnTo>
                  <a:lnTo>
                    <a:pt x="13664" y="5213"/>
                  </a:lnTo>
                  <a:lnTo>
                    <a:pt x="13737" y="5554"/>
                  </a:lnTo>
                  <a:lnTo>
                    <a:pt x="13810" y="5895"/>
                  </a:lnTo>
                  <a:lnTo>
                    <a:pt x="13834" y="6236"/>
                  </a:lnTo>
                  <a:lnTo>
                    <a:pt x="13883" y="6577"/>
                  </a:lnTo>
                  <a:lnTo>
                    <a:pt x="13883" y="6942"/>
                  </a:lnTo>
                  <a:lnTo>
                    <a:pt x="13883" y="6942"/>
                  </a:lnTo>
                  <a:lnTo>
                    <a:pt x="13883" y="7307"/>
                  </a:lnTo>
                  <a:lnTo>
                    <a:pt x="13834" y="7648"/>
                  </a:lnTo>
                  <a:lnTo>
                    <a:pt x="13810" y="7989"/>
                  </a:lnTo>
                  <a:lnTo>
                    <a:pt x="13737" y="8330"/>
                  </a:lnTo>
                  <a:lnTo>
                    <a:pt x="13664" y="8671"/>
                  </a:lnTo>
                  <a:lnTo>
                    <a:pt x="13566" y="9012"/>
                  </a:lnTo>
                  <a:lnTo>
                    <a:pt x="13469" y="9329"/>
                  </a:lnTo>
                  <a:lnTo>
                    <a:pt x="13323" y="9645"/>
                  </a:lnTo>
                  <a:lnTo>
                    <a:pt x="13201" y="9938"/>
                  </a:lnTo>
                  <a:lnTo>
                    <a:pt x="13031" y="10254"/>
                  </a:lnTo>
                  <a:lnTo>
                    <a:pt x="12885" y="10546"/>
                  </a:lnTo>
                  <a:lnTo>
                    <a:pt x="12690" y="10814"/>
                  </a:lnTo>
                  <a:lnTo>
                    <a:pt x="12495" y="11082"/>
                  </a:lnTo>
                  <a:lnTo>
                    <a:pt x="12300" y="11350"/>
                  </a:lnTo>
                  <a:lnTo>
                    <a:pt x="12081" y="11594"/>
                  </a:lnTo>
                  <a:lnTo>
                    <a:pt x="11837" y="11837"/>
                  </a:lnTo>
                  <a:lnTo>
                    <a:pt x="11594" y="12081"/>
                  </a:lnTo>
                  <a:lnTo>
                    <a:pt x="11350" y="12300"/>
                  </a:lnTo>
                  <a:lnTo>
                    <a:pt x="11082" y="12495"/>
                  </a:lnTo>
                  <a:lnTo>
                    <a:pt x="10814" y="12690"/>
                  </a:lnTo>
                  <a:lnTo>
                    <a:pt x="10546" y="12884"/>
                  </a:lnTo>
                  <a:lnTo>
                    <a:pt x="10254" y="13031"/>
                  </a:lnTo>
                  <a:lnTo>
                    <a:pt x="9938" y="13201"/>
                  </a:lnTo>
                  <a:lnTo>
                    <a:pt x="9645" y="13323"/>
                  </a:lnTo>
                  <a:lnTo>
                    <a:pt x="9329" y="13469"/>
                  </a:lnTo>
                  <a:lnTo>
                    <a:pt x="9012" y="13566"/>
                  </a:lnTo>
                  <a:lnTo>
                    <a:pt x="8671" y="13664"/>
                  </a:lnTo>
                  <a:lnTo>
                    <a:pt x="8330" y="13737"/>
                  </a:lnTo>
                  <a:lnTo>
                    <a:pt x="7989" y="13810"/>
                  </a:lnTo>
                  <a:lnTo>
                    <a:pt x="7648" y="13834"/>
                  </a:lnTo>
                  <a:lnTo>
                    <a:pt x="7307" y="13883"/>
                  </a:lnTo>
                  <a:lnTo>
                    <a:pt x="6942" y="13883"/>
                  </a:lnTo>
                  <a:lnTo>
                    <a:pt x="6942" y="13883"/>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30" name="Google Shape;1030;p48"/>
            <p:cNvSpPr/>
            <p:nvPr/>
          </p:nvSpPr>
          <p:spPr>
            <a:xfrm>
              <a:off x="6848850" y="397625"/>
              <a:ext cx="54825" cy="169300"/>
            </a:xfrm>
            <a:custGeom>
              <a:avLst/>
              <a:gdLst/>
              <a:ahLst/>
              <a:cxnLst/>
              <a:rect l="l" t="t" r="r" b="b"/>
              <a:pathLst>
                <a:path w="2193" h="6772" fill="none" extrusionOk="0">
                  <a:moveTo>
                    <a:pt x="1" y="1"/>
                  </a:moveTo>
                  <a:lnTo>
                    <a:pt x="1" y="4580"/>
                  </a:lnTo>
                  <a:lnTo>
                    <a:pt x="2193" y="6772"/>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31" name="Google Shape;1031;p48"/>
            <p:cNvSpPr/>
            <p:nvPr/>
          </p:nvSpPr>
          <p:spPr>
            <a:xfrm>
              <a:off x="6847025" y="333700"/>
              <a:ext cx="25" cy="29250"/>
            </a:xfrm>
            <a:custGeom>
              <a:avLst/>
              <a:gdLst/>
              <a:ahLst/>
              <a:cxnLst/>
              <a:rect l="l" t="t" r="r" b="b"/>
              <a:pathLst>
                <a:path w="1" h="1170" fill="none" extrusionOk="0">
                  <a:moveTo>
                    <a:pt x="1" y="1170"/>
                  </a:moveTo>
                  <a:lnTo>
                    <a:pt x="1"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32" name="Google Shape;1032;p48"/>
            <p:cNvSpPr/>
            <p:nvPr/>
          </p:nvSpPr>
          <p:spPr>
            <a:xfrm>
              <a:off x="6760575" y="356850"/>
              <a:ext cx="25" cy="25"/>
            </a:xfrm>
            <a:custGeom>
              <a:avLst/>
              <a:gdLst/>
              <a:ahLst/>
              <a:cxnLst/>
              <a:rect l="l" t="t" r="r" b="b"/>
              <a:pathLst>
                <a:path w="1" h="1" fill="none" extrusionOk="0">
                  <a:moveTo>
                    <a:pt x="1" y="0"/>
                  </a:moveTo>
                  <a:lnTo>
                    <a:pt x="1"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33" name="Google Shape;1033;p48"/>
            <p:cNvSpPr/>
            <p:nvPr/>
          </p:nvSpPr>
          <p:spPr>
            <a:xfrm>
              <a:off x="6760575" y="356850"/>
              <a:ext cx="14025" cy="24975"/>
            </a:xfrm>
            <a:custGeom>
              <a:avLst/>
              <a:gdLst/>
              <a:ahLst/>
              <a:cxnLst/>
              <a:rect l="l" t="t" r="r" b="b"/>
              <a:pathLst>
                <a:path w="561" h="999" fill="none" extrusionOk="0">
                  <a:moveTo>
                    <a:pt x="1" y="0"/>
                  </a:moveTo>
                  <a:lnTo>
                    <a:pt x="561" y="99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34" name="Google Shape;1034;p48"/>
            <p:cNvSpPr/>
            <p:nvPr/>
          </p:nvSpPr>
          <p:spPr>
            <a:xfrm>
              <a:off x="6696650" y="420775"/>
              <a:ext cx="25" cy="25"/>
            </a:xfrm>
            <a:custGeom>
              <a:avLst/>
              <a:gdLst/>
              <a:ahLst/>
              <a:cxnLst/>
              <a:rect l="l" t="t" r="r" b="b"/>
              <a:pathLst>
                <a:path w="1" h="1" fill="none" extrusionOk="0">
                  <a:moveTo>
                    <a:pt x="0" y="0"/>
                  </a:move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35" name="Google Shape;1035;p48"/>
            <p:cNvSpPr/>
            <p:nvPr/>
          </p:nvSpPr>
          <p:spPr>
            <a:xfrm>
              <a:off x="6696650" y="420775"/>
              <a:ext cx="24975" cy="14025"/>
            </a:xfrm>
            <a:custGeom>
              <a:avLst/>
              <a:gdLst/>
              <a:ahLst/>
              <a:cxnLst/>
              <a:rect l="l" t="t" r="r" b="b"/>
              <a:pathLst>
                <a:path w="999" h="561" fill="none" extrusionOk="0">
                  <a:moveTo>
                    <a:pt x="0" y="0"/>
                  </a:moveTo>
                  <a:lnTo>
                    <a:pt x="999" y="56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36" name="Google Shape;1036;p48"/>
            <p:cNvSpPr/>
            <p:nvPr/>
          </p:nvSpPr>
          <p:spPr>
            <a:xfrm>
              <a:off x="6673500" y="507225"/>
              <a:ext cx="29250" cy="25"/>
            </a:xfrm>
            <a:custGeom>
              <a:avLst/>
              <a:gdLst/>
              <a:ahLst/>
              <a:cxnLst/>
              <a:rect l="l" t="t" r="r" b="b"/>
              <a:pathLst>
                <a:path w="1170" h="1" fill="none" extrusionOk="0">
                  <a:moveTo>
                    <a:pt x="1" y="1"/>
                  </a:moveTo>
                  <a:lnTo>
                    <a:pt x="117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37" name="Google Shape;1037;p48"/>
            <p:cNvSpPr/>
            <p:nvPr/>
          </p:nvSpPr>
          <p:spPr>
            <a:xfrm>
              <a:off x="6696650" y="593700"/>
              <a:ext cx="25" cy="25"/>
            </a:xfrm>
            <a:custGeom>
              <a:avLst/>
              <a:gdLst/>
              <a:ahLst/>
              <a:cxnLst/>
              <a:rect l="l" t="t" r="r" b="b"/>
              <a:pathLst>
                <a:path w="1" h="1" fill="none" extrusionOk="0">
                  <a:moveTo>
                    <a:pt x="0" y="0"/>
                  </a:move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38" name="Google Shape;1038;p48"/>
            <p:cNvSpPr/>
            <p:nvPr/>
          </p:nvSpPr>
          <p:spPr>
            <a:xfrm>
              <a:off x="6696650" y="579700"/>
              <a:ext cx="24975" cy="14025"/>
            </a:xfrm>
            <a:custGeom>
              <a:avLst/>
              <a:gdLst/>
              <a:ahLst/>
              <a:cxnLst/>
              <a:rect l="l" t="t" r="r" b="b"/>
              <a:pathLst>
                <a:path w="999" h="561" fill="none" extrusionOk="0">
                  <a:moveTo>
                    <a:pt x="0" y="560"/>
                  </a:moveTo>
                  <a:lnTo>
                    <a:pt x="999"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39" name="Google Shape;1039;p48"/>
            <p:cNvSpPr/>
            <p:nvPr/>
          </p:nvSpPr>
          <p:spPr>
            <a:xfrm>
              <a:off x="6760575" y="632675"/>
              <a:ext cx="14025" cy="24975"/>
            </a:xfrm>
            <a:custGeom>
              <a:avLst/>
              <a:gdLst/>
              <a:ahLst/>
              <a:cxnLst/>
              <a:rect l="l" t="t" r="r" b="b"/>
              <a:pathLst>
                <a:path w="561" h="999" fill="none" extrusionOk="0">
                  <a:moveTo>
                    <a:pt x="1" y="999"/>
                  </a:moveTo>
                  <a:lnTo>
                    <a:pt x="561"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40" name="Google Shape;1040;p48"/>
            <p:cNvSpPr/>
            <p:nvPr/>
          </p:nvSpPr>
          <p:spPr>
            <a:xfrm>
              <a:off x="6760575" y="657625"/>
              <a:ext cx="25" cy="25"/>
            </a:xfrm>
            <a:custGeom>
              <a:avLst/>
              <a:gdLst/>
              <a:ahLst/>
              <a:cxnLst/>
              <a:rect l="l" t="t" r="r" b="b"/>
              <a:pathLst>
                <a:path w="1" h="1" fill="none" extrusionOk="0">
                  <a:moveTo>
                    <a:pt x="1" y="1"/>
                  </a:moveTo>
                  <a:lnTo>
                    <a:pt x="1"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41" name="Google Shape;1041;p48"/>
            <p:cNvSpPr/>
            <p:nvPr/>
          </p:nvSpPr>
          <p:spPr>
            <a:xfrm>
              <a:off x="6847025" y="651550"/>
              <a:ext cx="25" cy="29250"/>
            </a:xfrm>
            <a:custGeom>
              <a:avLst/>
              <a:gdLst/>
              <a:ahLst/>
              <a:cxnLst/>
              <a:rect l="l" t="t" r="r" b="b"/>
              <a:pathLst>
                <a:path w="1" h="1170" fill="none" extrusionOk="0">
                  <a:moveTo>
                    <a:pt x="1" y="0"/>
                  </a:moveTo>
                  <a:lnTo>
                    <a:pt x="1" y="116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42" name="Google Shape;1042;p48"/>
            <p:cNvSpPr/>
            <p:nvPr/>
          </p:nvSpPr>
          <p:spPr>
            <a:xfrm>
              <a:off x="6919500" y="632675"/>
              <a:ext cx="14025" cy="24975"/>
            </a:xfrm>
            <a:custGeom>
              <a:avLst/>
              <a:gdLst/>
              <a:ahLst/>
              <a:cxnLst/>
              <a:rect l="l" t="t" r="r" b="b"/>
              <a:pathLst>
                <a:path w="561" h="999" fill="none" extrusionOk="0">
                  <a:moveTo>
                    <a:pt x="560" y="999"/>
                  </a:move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43" name="Google Shape;1043;p48"/>
            <p:cNvSpPr/>
            <p:nvPr/>
          </p:nvSpPr>
          <p:spPr>
            <a:xfrm>
              <a:off x="6933500" y="657625"/>
              <a:ext cx="25" cy="25"/>
            </a:xfrm>
            <a:custGeom>
              <a:avLst/>
              <a:gdLst/>
              <a:ahLst/>
              <a:cxnLst/>
              <a:rect l="l" t="t" r="r" b="b"/>
              <a:pathLst>
                <a:path w="1" h="1" fill="none" extrusionOk="0">
                  <a:moveTo>
                    <a:pt x="0" y="1"/>
                  </a:moveTo>
                  <a:lnTo>
                    <a:pt x="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44" name="Google Shape;1044;p48"/>
            <p:cNvSpPr/>
            <p:nvPr/>
          </p:nvSpPr>
          <p:spPr>
            <a:xfrm>
              <a:off x="6972475" y="579700"/>
              <a:ext cx="24975" cy="14025"/>
            </a:xfrm>
            <a:custGeom>
              <a:avLst/>
              <a:gdLst/>
              <a:ahLst/>
              <a:cxnLst/>
              <a:rect l="l" t="t" r="r" b="b"/>
              <a:pathLst>
                <a:path w="999" h="561" fill="none" extrusionOk="0">
                  <a:moveTo>
                    <a:pt x="999" y="560"/>
                  </a:move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45" name="Google Shape;1045;p48"/>
            <p:cNvSpPr/>
            <p:nvPr/>
          </p:nvSpPr>
          <p:spPr>
            <a:xfrm>
              <a:off x="6997425" y="593700"/>
              <a:ext cx="25" cy="25"/>
            </a:xfrm>
            <a:custGeom>
              <a:avLst/>
              <a:gdLst/>
              <a:ahLst/>
              <a:cxnLst/>
              <a:rect l="l" t="t" r="r" b="b"/>
              <a:pathLst>
                <a:path w="1" h="1" fill="none" extrusionOk="0">
                  <a:moveTo>
                    <a:pt x="1" y="0"/>
                  </a:moveTo>
                  <a:lnTo>
                    <a:pt x="1"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46" name="Google Shape;1046;p48"/>
            <p:cNvSpPr/>
            <p:nvPr/>
          </p:nvSpPr>
          <p:spPr>
            <a:xfrm>
              <a:off x="6991350" y="507225"/>
              <a:ext cx="29250" cy="25"/>
            </a:xfrm>
            <a:custGeom>
              <a:avLst/>
              <a:gdLst/>
              <a:ahLst/>
              <a:cxnLst/>
              <a:rect l="l" t="t" r="r" b="b"/>
              <a:pathLst>
                <a:path w="1170" h="1" fill="none" extrusionOk="0">
                  <a:moveTo>
                    <a:pt x="1169" y="1"/>
                  </a:moveTo>
                  <a:lnTo>
                    <a:pt x="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47" name="Google Shape;1047;p48"/>
            <p:cNvSpPr/>
            <p:nvPr/>
          </p:nvSpPr>
          <p:spPr>
            <a:xfrm>
              <a:off x="6972475" y="420775"/>
              <a:ext cx="24975" cy="14025"/>
            </a:xfrm>
            <a:custGeom>
              <a:avLst/>
              <a:gdLst/>
              <a:ahLst/>
              <a:cxnLst/>
              <a:rect l="l" t="t" r="r" b="b"/>
              <a:pathLst>
                <a:path w="999" h="561" fill="none" extrusionOk="0">
                  <a:moveTo>
                    <a:pt x="0" y="561"/>
                  </a:moveTo>
                  <a:lnTo>
                    <a:pt x="999"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48" name="Google Shape;1048;p48"/>
            <p:cNvSpPr/>
            <p:nvPr/>
          </p:nvSpPr>
          <p:spPr>
            <a:xfrm>
              <a:off x="6997425" y="420775"/>
              <a:ext cx="25" cy="25"/>
            </a:xfrm>
            <a:custGeom>
              <a:avLst/>
              <a:gdLst/>
              <a:ahLst/>
              <a:cxnLst/>
              <a:rect l="l" t="t" r="r" b="b"/>
              <a:pathLst>
                <a:path w="1" h="1" fill="none" extrusionOk="0">
                  <a:moveTo>
                    <a:pt x="1" y="0"/>
                  </a:moveTo>
                  <a:lnTo>
                    <a:pt x="1"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49" name="Google Shape;1049;p48"/>
            <p:cNvSpPr/>
            <p:nvPr/>
          </p:nvSpPr>
          <p:spPr>
            <a:xfrm>
              <a:off x="6919500" y="356850"/>
              <a:ext cx="14025" cy="24975"/>
            </a:xfrm>
            <a:custGeom>
              <a:avLst/>
              <a:gdLst/>
              <a:ahLst/>
              <a:cxnLst/>
              <a:rect l="l" t="t" r="r" b="b"/>
              <a:pathLst>
                <a:path w="561" h="999" fill="none" extrusionOk="0">
                  <a:moveTo>
                    <a:pt x="560" y="0"/>
                  </a:moveTo>
                  <a:lnTo>
                    <a:pt x="0" y="99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50" name="Google Shape;1050;p48"/>
            <p:cNvSpPr/>
            <p:nvPr/>
          </p:nvSpPr>
          <p:spPr>
            <a:xfrm>
              <a:off x="6933500" y="356850"/>
              <a:ext cx="25" cy="25"/>
            </a:xfrm>
            <a:custGeom>
              <a:avLst/>
              <a:gdLst/>
              <a:ahLst/>
              <a:cxnLst/>
              <a:rect l="l" t="t" r="r" b="b"/>
              <a:pathLst>
                <a:path w="1" h="1" fill="none" extrusionOk="0">
                  <a:moveTo>
                    <a:pt x="0" y="0"/>
                  </a:move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051" name="Google Shape;1051;p48"/>
          <p:cNvGrpSpPr/>
          <p:nvPr/>
        </p:nvGrpSpPr>
        <p:grpSpPr>
          <a:xfrm>
            <a:off x="4949905" y="467223"/>
            <a:ext cx="337797" cy="319873"/>
            <a:chOff x="5973900" y="318475"/>
            <a:chExt cx="401900" cy="380575"/>
          </a:xfrm>
        </p:grpSpPr>
        <p:sp>
          <p:nvSpPr>
            <p:cNvPr id="1052" name="Google Shape;1052;p48"/>
            <p:cNvSpPr/>
            <p:nvPr/>
          </p:nvSpPr>
          <p:spPr>
            <a:xfrm>
              <a:off x="5973900" y="337975"/>
              <a:ext cx="401900" cy="67000"/>
            </a:xfrm>
            <a:custGeom>
              <a:avLst/>
              <a:gdLst/>
              <a:ahLst/>
              <a:cxnLst/>
              <a:rect l="l" t="t" r="r" b="b"/>
              <a:pathLst>
                <a:path w="16076" h="2680" fill="none" extrusionOk="0">
                  <a:moveTo>
                    <a:pt x="16075" y="2679"/>
                  </a:moveTo>
                  <a:lnTo>
                    <a:pt x="16075" y="0"/>
                  </a:lnTo>
                  <a:lnTo>
                    <a:pt x="1" y="0"/>
                  </a:lnTo>
                  <a:lnTo>
                    <a:pt x="1" y="267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53" name="Google Shape;1053;p48"/>
            <p:cNvSpPr/>
            <p:nvPr/>
          </p:nvSpPr>
          <p:spPr>
            <a:xfrm>
              <a:off x="6024450" y="348325"/>
              <a:ext cx="45075" cy="45075"/>
            </a:xfrm>
            <a:custGeom>
              <a:avLst/>
              <a:gdLst/>
              <a:ahLst/>
              <a:cxnLst/>
              <a:rect l="l" t="t" r="r" b="b"/>
              <a:pathLst>
                <a:path w="1803" h="1803" fill="none" extrusionOk="0">
                  <a:moveTo>
                    <a:pt x="902" y="1803"/>
                  </a:moveTo>
                  <a:lnTo>
                    <a:pt x="902" y="1803"/>
                  </a:lnTo>
                  <a:lnTo>
                    <a:pt x="731" y="1778"/>
                  </a:lnTo>
                  <a:lnTo>
                    <a:pt x="561" y="1729"/>
                  </a:lnTo>
                  <a:lnTo>
                    <a:pt x="390" y="1632"/>
                  </a:lnTo>
                  <a:lnTo>
                    <a:pt x="268" y="1535"/>
                  </a:lnTo>
                  <a:lnTo>
                    <a:pt x="147" y="1388"/>
                  </a:lnTo>
                  <a:lnTo>
                    <a:pt x="73" y="1242"/>
                  </a:lnTo>
                  <a:lnTo>
                    <a:pt x="25" y="1072"/>
                  </a:lnTo>
                  <a:lnTo>
                    <a:pt x="0" y="901"/>
                  </a:lnTo>
                  <a:lnTo>
                    <a:pt x="0" y="901"/>
                  </a:lnTo>
                  <a:lnTo>
                    <a:pt x="25" y="707"/>
                  </a:lnTo>
                  <a:lnTo>
                    <a:pt x="73" y="536"/>
                  </a:lnTo>
                  <a:lnTo>
                    <a:pt x="147" y="390"/>
                  </a:lnTo>
                  <a:lnTo>
                    <a:pt x="268" y="244"/>
                  </a:lnTo>
                  <a:lnTo>
                    <a:pt x="390" y="146"/>
                  </a:lnTo>
                  <a:lnTo>
                    <a:pt x="561" y="49"/>
                  </a:lnTo>
                  <a:lnTo>
                    <a:pt x="731" y="0"/>
                  </a:lnTo>
                  <a:lnTo>
                    <a:pt x="902" y="0"/>
                  </a:lnTo>
                  <a:lnTo>
                    <a:pt x="902" y="0"/>
                  </a:lnTo>
                  <a:lnTo>
                    <a:pt x="1072" y="0"/>
                  </a:lnTo>
                  <a:lnTo>
                    <a:pt x="1242" y="49"/>
                  </a:lnTo>
                  <a:lnTo>
                    <a:pt x="1413" y="146"/>
                  </a:lnTo>
                  <a:lnTo>
                    <a:pt x="1535" y="244"/>
                  </a:lnTo>
                  <a:lnTo>
                    <a:pt x="1657" y="390"/>
                  </a:lnTo>
                  <a:lnTo>
                    <a:pt x="1730" y="536"/>
                  </a:lnTo>
                  <a:lnTo>
                    <a:pt x="1778" y="707"/>
                  </a:lnTo>
                  <a:lnTo>
                    <a:pt x="1803" y="901"/>
                  </a:lnTo>
                  <a:lnTo>
                    <a:pt x="1803" y="901"/>
                  </a:lnTo>
                  <a:lnTo>
                    <a:pt x="1778" y="1072"/>
                  </a:lnTo>
                  <a:lnTo>
                    <a:pt x="1730" y="1242"/>
                  </a:lnTo>
                  <a:lnTo>
                    <a:pt x="1657" y="1388"/>
                  </a:lnTo>
                  <a:lnTo>
                    <a:pt x="1535" y="1535"/>
                  </a:lnTo>
                  <a:lnTo>
                    <a:pt x="1413" y="1632"/>
                  </a:lnTo>
                  <a:lnTo>
                    <a:pt x="1242" y="1729"/>
                  </a:lnTo>
                  <a:lnTo>
                    <a:pt x="1072" y="1778"/>
                  </a:lnTo>
                  <a:lnTo>
                    <a:pt x="902" y="1803"/>
                  </a:lnTo>
                  <a:lnTo>
                    <a:pt x="902" y="180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54" name="Google Shape;1054;p48"/>
            <p:cNvSpPr/>
            <p:nvPr/>
          </p:nvSpPr>
          <p:spPr>
            <a:xfrm>
              <a:off x="6280175" y="348325"/>
              <a:ext cx="45075" cy="45075"/>
            </a:xfrm>
            <a:custGeom>
              <a:avLst/>
              <a:gdLst/>
              <a:ahLst/>
              <a:cxnLst/>
              <a:rect l="l" t="t" r="r" b="b"/>
              <a:pathLst>
                <a:path w="1803" h="1803" fill="none" extrusionOk="0">
                  <a:moveTo>
                    <a:pt x="902" y="1803"/>
                  </a:moveTo>
                  <a:lnTo>
                    <a:pt x="902" y="1803"/>
                  </a:lnTo>
                  <a:lnTo>
                    <a:pt x="731" y="1778"/>
                  </a:lnTo>
                  <a:lnTo>
                    <a:pt x="561" y="1729"/>
                  </a:lnTo>
                  <a:lnTo>
                    <a:pt x="390" y="1632"/>
                  </a:lnTo>
                  <a:lnTo>
                    <a:pt x="268" y="1535"/>
                  </a:lnTo>
                  <a:lnTo>
                    <a:pt x="147" y="1388"/>
                  </a:lnTo>
                  <a:lnTo>
                    <a:pt x="74" y="1242"/>
                  </a:lnTo>
                  <a:lnTo>
                    <a:pt x="25" y="1072"/>
                  </a:lnTo>
                  <a:lnTo>
                    <a:pt x="0" y="901"/>
                  </a:lnTo>
                  <a:lnTo>
                    <a:pt x="0" y="901"/>
                  </a:lnTo>
                  <a:lnTo>
                    <a:pt x="25" y="707"/>
                  </a:lnTo>
                  <a:lnTo>
                    <a:pt x="74" y="536"/>
                  </a:lnTo>
                  <a:lnTo>
                    <a:pt x="147" y="390"/>
                  </a:lnTo>
                  <a:lnTo>
                    <a:pt x="268" y="244"/>
                  </a:lnTo>
                  <a:lnTo>
                    <a:pt x="390" y="146"/>
                  </a:lnTo>
                  <a:lnTo>
                    <a:pt x="561" y="49"/>
                  </a:lnTo>
                  <a:lnTo>
                    <a:pt x="731" y="0"/>
                  </a:lnTo>
                  <a:lnTo>
                    <a:pt x="902" y="0"/>
                  </a:lnTo>
                  <a:lnTo>
                    <a:pt x="902" y="0"/>
                  </a:lnTo>
                  <a:lnTo>
                    <a:pt x="1072" y="0"/>
                  </a:lnTo>
                  <a:lnTo>
                    <a:pt x="1243" y="49"/>
                  </a:lnTo>
                  <a:lnTo>
                    <a:pt x="1413" y="146"/>
                  </a:lnTo>
                  <a:lnTo>
                    <a:pt x="1535" y="244"/>
                  </a:lnTo>
                  <a:lnTo>
                    <a:pt x="1657" y="390"/>
                  </a:lnTo>
                  <a:lnTo>
                    <a:pt x="1730" y="536"/>
                  </a:lnTo>
                  <a:lnTo>
                    <a:pt x="1778" y="707"/>
                  </a:lnTo>
                  <a:lnTo>
                    <a:pt x="1803" y="901"/>
                  </a:lnTo>
                  <a:lnTo>
                    <a:pt x="1803" y="901"/>
                  </a:lnTo>
                  <a:lnTo>
                    <a:pt x="1778" y="1072"/>
                  </a:lnTo>
                  <a:lnTo>
                    <a:pt x="1730" y="1242"/>
                  </a:lnTo>
                  <a:lnTo>
                    <a:pt x="1657" y="1388"/>
                  </a:lnTo>
                  <a:lnTo>
                    <a:pt x="1535" y="1535"/>
                  </a:lnTo>
                  <a:lnTo>
                    <a:pt x="1413" y="1632"/>
                  </a:lnTo>
                  <a:lnTo>
                    <a:pt x="1243" y="1729"/>
                  </a:lnTo>
                  <a:lnTo>
                    <a:pt x="1072" y="1778"/>
                  </a:lnTo>
                  <a:lnTo>
                    <a:pt x="902" y="1803"/>
                  </a:lnTo>
                  <a:lnTo>
                    <a:pt x="902" y="180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55" name="Google Shape;1055;p48"/>
            <p:cNvSpPr/>
            <p:nvPr/>
          </p:nvSpPr>
          <p:spPr>
            <a:xfrm>
              <a:off x="5973900" y="667375"/>
              <a:ext cx="401900" cy="31675"/>
            </a:xfrm>
            <a:custGeom>
              <a:avLst/>
              <a:gdLst/>
              <a:ahLst/>
              <a:cxnLst/>
              <a:rect l="l" t="t" r="r" b="b"/>
              <a:pathLst>
                <a:path w="16076" h="1267" fill="none" extrusionOk="0">
                  <a:moveTo>
                    <a:pt x="1" y="0"/>
                  </a:moveTo>
                  <a:lnTo>
                    <a:pt x="1" y="487"/>
                  </a:lnTo>
                  <a:lnTo>
                    <a:pt x="1" y="487"/>
                  </a:lnTo>
                  <a:lnTo>
                    <a:pt x="25" y="658"/>
                  </a:lnTo>
                  <a:lnTo>
                    <a:pt x="74" y="804"/>
                  </a:lnTo>
                  <a:lnTo>
                    <a:pt x="147" y="926"/>
                  </a:lnTo>
                  <a:lnTo>
                    <a:pt x="220" y="1048"/>
                  </a:lnTo>
                  <a:lnTo>
                    <a:pt x="342" y="1145"/>
                  </a:lnTo>
                  <a:lnTo>
                    <a:pt x="488" y="1218"/>
                  </a:lnTo>
                  <a:lnTo>
                    <a:pt x="634" y="1267"/>
                  </a:lnTo>
                  <a:lnTo>
                    <a:pt x="780" y="1267"/>
                  </a:lnTo>
                  <a:lnTo>
                    <a:pt x="15296" y="1267"/>
                  </a:lnTo>
                  <a:lnTo>
                    <a:pt x="15296" y="1267"/>
                  </a:lnTo>
                  <a:lnTo>
                    <a:pt x="15442" y="1267"/>
                  </a:lnTo>
                  <a:lnTo>
                    <a:pt x="15588" y="1218"/>
                  </a:lnTo>
                  <a:lnTo>
                    <a:pt x="15734" y="1145"/>
                  </a:lnTo>
                  <a:lnTo>
                    <a:pt x="15856" y="1048"/>
                  </a:lnTo>
                  <a:lnTo>
                    <a:pt x="15929" y="926"/>
                  </a:lnTo>
                  <a:lnTo>
                    <a:pt x="16002" y="804"/>
                  </a:lnTo>
                  <a:lnTo>
                    <a:pt x="16051" y="658"/>
                  </a:lnTo>
                  <a:lnTo>
                    <a:pt x="16075" y="487"/>
                  </a:lnTo>
                  <a:lnTo>
                    <a:pt x="16075"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56" name="Google Shape;1056;p48"/>
            <p:cNvSpPr/>
            <p:nvPr/>
          </p:nvSpPr>
          <p:spPr>
            <a:xfrm>
              <a:off x="6302700" y="318475"/>
              <a:ext cx="28650" cy="63350"/>
            </a:xfrm>
            <a:custGeom>
              <a:avLst/>
              <a:gdLst/>
              <a:ahLst/>
              <a:cxnLst/>
              <a:rect l="l" t="t" r="r" b="b"/>
              <a:pathLst>
                <a:path w="1146" h="2534" fill="none" extrusionOk="0">
                  <a:moveTo>
                    <a:pt x="634" y="2534"/>
                  </a:moveTo>
                  <a:lnTo>
                    <a:pt x="488" y="2534"/>
                  </a:lnTo>
                  <a:lnTo>
                    <a:pt x="488" y="2534"/>
                  </a:lnTo>
                  <a:lnTo>
                    <a:pt x="390" y="2534"/>
                  </a:lnTo>
                  <a:lnTo>
                    <a:pt x="293" y="2485"/>
                  </a:lnTo>
                  <a:lnTo>
                    <a:pt x="220" y="2461"/>
                  </a:lnTo>
                  <a:lnTo>
                    <a:pt x="147" y="2388"/>
                  </a:lnTo>
                  <a:lnTo>
                    <a:pt x="74" y="2315"/>
                  </a:lnTo>
                  <a:lnTo>
                    <a:pt x="49" y="2242"/>
                  </a:lnTo>
                  <a:lnTo>
                    <a:pt x="1" y="2144"/>
                  </a:lnTo>
                  <a:lnTo>
                    <a:pt x="1" y="2047"/>
                  </a:lnTo>
                  <a:lnTo>
                    <a:pt x="1" y="488"/>
                  </a:lnTo>
                  <a:lnTo>
                    <a:pt x="1" y="488"/>
                  </a:lnTo>
                  <a:lnTo>
                    <a:pt x="1" y="391"/>
                  </a:lnTo>
                  <a:lnTo>
                    <a:pt x="49" y="293"/>
                  </a:lnTo>
                  <a:lnTo>
                    <a:pt x="74" y="220"/>
                  </a:lnTo>
                  <a:lnTo>
                    <a:pt x="147" y="147"/>
                  </a:lnTo>
                  <a:lnTo>
                    <a:pt x="220" y="74"/>
                  </a:lnTo>
                  <a:lnTo>
                    <a:pt x="293" y="50"/>
                  </a:lnTo>
                  <a:lnTo>
                    <a:pt x="390" y="1"/>
                  </a:lnTo>
                  <a:lnTo>
                    <a:pt x="488" y="1"/>
                  </a:lnTo>
                  <a:lnTo>
                    <a:pt x="683" y="1"/>
                  </a:lnTo>
                  <a:lnTo>
                    <a:pt x="683" y="1"/>
                  </a:lnTo>
                  <a:lnTo>
                    <a:pt x="780" y="1"/>
                  </a:lnTo>
                  <a:lnTo>
                    <a:pt x="877" y="50"/>
                  </a:lnTo>
                  <a:lnTo>
                    <a:pt x="950" y="74"/>
                  </a:lnTo>
                  <a:lnTo>
                    <a:pt x="1024" y="147"/>
                  </a:lnTo>
                  <a:lnTo>
                    <a:pt x="1072" y="220"/>
                  </a:lnTo>
                  <a:lnTo>
                    <a:pt x="1121" y="293"/>
                  </a:lnTo>
                  <a:lnTo>
                    <a:pt x="1145" y="391"/>
                  </a:lnTo>
                  <a:lnTo>
                    <a:pt x="1145" y="488"/>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57" name="Google Shape;1057;p48"/>
            <p:cNvSpPr/>
            <p:nvPr/>
          </p:nvSpPr>
          <p:spPr>
            <a:xfrm>
              <a:off x="6046975" y="318475"/>
              <a:ext cx="28650" cy="63350"/>
            </a:xfrm>
            <a:custGeom>
              <a:avLst/>
              <a:gdLst/>
              <a:ahLst/>
              <a:cxnLst/>
              <a:rect l="l" t="t" r="r" b="b"/>
              <a:pathLst>
                <a:path w="1146" h="2534" fill="none" extrusionOk="0">
                  <a:moveTo>
                    <a:pt x="634" y="2534"/>
                  </a:moveTo>
                  <a:lnTo>
                    <a:pt x="488" y="2534"/>
                  </a:lnTo>
                  <a:lnTo>
                    <a:pt x="488" y="2534"/>
                  </a:lnTo>
                  <a:lnTo>
                    <a:pt x="390" y="2534"/>
                  </a:lnTo>
                  <a:lnTo>
                    <a:pt x="293" y="2485"/>
                  </a:lnTo>
                  <a:lnTo>
                    <a:pt x="220" y="2461"/>
                  </a:lnTo>
                  <a:lnTo>
                    <a:pt x="147" y="2388"/>
                  </a:lnTo>
                  <a:lnTo>
                    <a:pt x="74" y="2315"/>
                  </a:lnTo>
                  <a:lnTo>
                    <a:pt x="49" y="2242"/>
                  </a:lnTo>
                  <a:lnTo>
                    <a:pt x="1" y="2144"/>
                  </a:lnTo>
                  <a:lnTo>
                    <a:pt x="1" y="2047"/>
                  </a:lnTo>
                  <a:lnTo>
                    <a:pt x="1" y="488"/>
                  </a:lnTo>
                  <a:lnTo>
                    <a:pt x="1" y="488"/>
                  </a:lnTo>
                  <a:lnTo>
                    <a:pt x="1" y="391"/>
                  </a:lnTo>
                  <a:lnTo>
                    <a:pt x="49" y="293"/>
                  </a:lnTo>
                  <a:lnTo>
                    <a:pt x="74" y="220"/>
                  </a:lnTo>
                  <a:lnTo>
                    <a:pt x="147" y="147"/>
                  </a:lnTo>
                  <a:lnTo>
                    <a:pt x="220" y="74"/>
                  </a:lnTo>
                  <a:lnTo>
                    <a:pt x="293" y="50"/>
                  </a:lnTo>
                  <a:lnTo>
                    <a:pt x="390" y="1"/>
                  </a:lnTo>
                  <a:lnTo>
                    <a:pt x="488" y="1"/>
                  </a:lnTo>
                  <a:lnTo>
                    <a:pt x="682" y="1"/>
                  </a:lnTo>
                  <a:lnTo>
                    <a:pt x="682" y="1"/>
                  </a:lnTo>
                  <a:lnTo>
                    <a:pt x="780" y="1"/>
                  </a:lnTo>
                  <a:lnTo>
                    <a:pt x="877" y="50"/>
                  </a:lnTo>
                  <a:lnTo>
                    <a:pt x="950" y="74"/>
                  </a:lnTo>
                  <a:lnTo>
                    <a:pt x="1023" y="147"/>
                  </a:lnTo>
                  <a:lnTo>
                    <a:pt x="1072" y="220"/>
                  </a:lnTo>
                  <a:lnTo>
                    <a:pt x="1121" y="293"/>
                  </a:lnTo>
                  <a:lnTo>
                    <a:pt x="1145" y="391"/>
                  </a:lnTo>
                  <a:lnTo>
                    <a:pt x="1145" y="488"/>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58" name="Google Shape;1058;p48"/>
            <p:cNvSpPr/>
            <p:nvPr/>
          </p:nvSpPr>
          <p:spPr>
            <a:xfrm>
              <a:off x="5973900" y="407375"/>
              <a:ext cx="401900" cy="272200"/>
            </a:xfrm>
            <a:custGeom>
              <a:avLst/>
              <a:gdLst/>
              <a:ahLst/>
              <a:cxnLst/>
              <a:rect l="l" t="t" r="r" b="b"/>
              <a:pathLst>
                <a:path w="16076" h="10888" fill="none" extrusionOk="0">
                  <a:moveTo>
                    <a:pt x="1" y="1"/>
                  </a:moveTo>
                  <a:lnTo>
                    <a:pt x="1" y="10303"/>
                  </a:lnTo>
                  <a:lnTo>
                    <a:pt x="1" y="10303"/>
                  </a:lnTo>
                  <a:lnTo>
                    <a:pt x="25" y="10400"/>
                  </a:lnTo>
                  <a:lnTo>
                    <a:pt x="74" y="10498"/>
                  </a:lnTo>
                  <a:lnTo>
                    <a:pt x="147" y="10595"/>
                  </a:lnTo>
                  <a:lnTo>
                    <a:pt x="220" y="10693"/>
                  </a:lnTo>
                  <a:lnTo>
                    <a:pt x="342" y="10766"/>
                  </a:lnTo>
                  <a:lnTo>
                    <a:pt x="488" y="10839"/>
                  </a:lnTo>
                  <a:lnTo>
                    <a:pt x="634" y="10887"/>
                  </a:lnTo>
                  <a:lnTo>
                    <a:pt x="780" y="10887"/>
                  </a:lnTo>
                  <a:lnTo>
                    <a:pt x="15296" y="10887"/>
                  </a:lnTo>
                  <a:lnTo>
                    <a:pt x="15296" y="10887"/>
                  </a:lnTo>
                  <a:lnTo>
                    <a:pt x="15442" y="10887"/>
                  </a:lnTo>
                  <a:lnTo>
                    <a:pt x="15588" y="10839"/>
                  </a:lnTo>
                  <a:lnTo>
                    <a:pt x="15734" y="10766"/>
                  </a:lnTo>
                  <a:lnTo>
                    <a:pt x="15856" y="10668"/>
                  </a:lnTo>
                  <a:lnTo>
                    <a:pt x="15929" y="10546"/>
                  </a:lnTo>
                  <a:lnTo>
                    <a:pt x="16002" y="10425"/>
                  </a:lnTo>
                  <a:lnTo>
                    <a:pt x="16051" y="10278"/>
                  </a:lnTo>
                  <a:lnTo>
                    <a:pt x="16075" y="10108"/>
                  </a:lnTo>
                  <a:lnTo>
                    <a:pt x="16075" y="1"/>
                  </a:lnTo>
                  <a:lnTo>
                    <a:pt x="1" y="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59" name="Google Shape;1059;p48"/>
            <p:cNvSpPr/>
            <p:nvPr/>
          </p:nvSpPr>
          <p:spPr>
            <a:xfrm>
              <a:off x="6024450" y="456100"/>
              <a:ext cx="300800" cy="175375"/>
            </a:xfrm>
            <a:custGeom>
              <a:avLst/>
              <a:gdLst/>
              <a:ahLst/>
              <a:cxnLst/>
              <a:rect l="l" t="t" r="r" b="b"/>
              <a:pathLst>
                <a:path w="12032" h="7015" fill="none" extrusionOk="0">
                  <a:moveTo>
                    <a:pt x="0" y="0"/>
                  </a:moveTo>
                  <a:lnTo>
                    <a:pt x="12032" y="0"/>
                  </a:lnTo>
                  <a:lnTo>
                    <a:pt x="12032" y="7014"/>
                  </a:lnTo>
                  <a:lnTo>
                    <a:pt x="0" y="7014"/>
                  </a:lnTo>
                  <a:lnTo>
                    <a:pt x="0" y="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60" name="Google Shape;1060;p48"/>
            <p:cNvSpPr/>
            <p:nvPr/>
          </p:nvSpPr>
          <p:spPr>
            <a:xfrm>
              <a:off x="6024450" y="573000"/>
              <a:ext cx="300800" cy="25"/>
            </a:xfrm>
            <a:custGeom>
              <a:avLst/>
              <a:gdLst/>
              <a:ahLst/>
              <a:cxnLst/>
              <a:rect l="l" t="t" r="r" b="b"/>
              <a:pathLst>
                <a:path w="12032" h="1" fill="none" extrusionOk="0">
                  <a:moveTo>
                    <a:pt x="0" y="0"/>
                  </a:moveTo>
                  <a:lnTo>
                    <a:pt x="12032"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61" name="Google Shape;1061;p48"/>
            <p:cNvSpPr/>
            <p:nvPr/>
          </p:nvSpPr>
          <p:spPr>
            <a:xfrm>
              <a:off x="6024450" y="514550"/>
              <a:ext cx="300800" cy="25"/>
            </a:xfrm>
            <a:custGeom>
              <a:avLst/>
              <a:gdLst/>
              <a:ahLst/>
              <a:cxnLst/>
              <a:rect l="l" t="t" r="r" b="b"/>
              <a:pathLst>
                <a:path w="12032" h="1" fill="none" extrusionOk="0">
                  <a:moveTo>
                    <a:pt x="0" y="0"/>
                  </a:moveTo>
                  <a:lnTo>
                    <a:pt x="12032"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62" name="Google Shape;1062;p48"/>
            <p:cNvSpPr/>
            <p:nvPr/>
          </p:nvSpPr>
          <p:spPr>
            <a:xfrm>
              <a:off x="6264950" y="456100"/>
              <a:ext cx="25" cy="175375"/>
            </a:xfrm>
            <a:custGeom>
              <a:avLst/>
              <a:gdLst/>
              <a:ahLst/>
              <a:cxnLst/>
              <a:rect l="l" t="t" r="r" b="b"/>
              <a:pathLst>
                <a:path w="1" h="7015" fill="none" extrusionOk="0">
                  <a:moveTo>
                    <a:pt x="1" y="0"/>
                  </a:moveTo>
                  <a:lnTo>
                    <a:pt x="1" y="7014"/>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63" name="Google Shape;1063;p48"/>
            <p:cNvSpPr/>
            <p:nvPr/>
          </p:nvSpPr>
          <p:spPr>
            <a:xfrm>
              <a:off x="6204675" y="456100"/>
              <a:ext cx="25" cy="175375"/>
            </a:xfrm>
            <a:custGeom>
              <a:avLst/>
              <a:gdLst/>
              <a:ahLst/>
              <a:cxnLst/>
              <a:rect l="l" t="t" r="r" b="b"/>
              <a:pathLst>
                <a:path w="1" h="7015" fill="none" extrusionOk="0">
                  <a:moveTo>
                    <a:pt x="0" y="0"/>
                  </a:moveTo>
                  <a:lnTo>
                    <a:pt x="0" y="7014"/>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64" name="Google Shape;1064;p48"/>
            <p:cNvSpPr/>
            <p:nvPr/>
          </p:nvSpPr>
          <p:spPr>
            <a:xfrm>
              <a:off x="6145000" y="456100"/>
              <a:ext cx="25" cy="175375"/>
            </a:xfrm>
            <a:custGeom>
              <a:avLst/>
              <a:gdLst/>
              <a:ahLst/>
              <a:cxnLst/>
              <a:rect l="l" t="t" r="r" b="b"/>
              <a:pathLst>
                <a:path w="1" h="7015" fill="none" extrusionOk="0">
                  <a:moveTo>
                    <a:pt x="1" y="0"/>
                  </a:moveTo>
                  <a:lnTo>
                    <a:pt x="1" y="7014"/>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65" name="Google Shape;1065;p48"/>
            <p:cNvSpPr/>
            <p:nvPr/>
          </p:nvSpPr>
          <p:spPr>
            <a:xfrm>
              <a:off x="6084725" y="456100"/>
              <a:ext cx="25" cy="175375"/>
            </a:xfrm>
            <a:custGeom>
              <a:avLst/>
              <a:gdLst/>
              <a:ahLst/>
              <a:cxnLst/>
              <a:rect l="l" t="t" r="r" b="b"/>
              <a:pathLst>
                <a:path w="1" h="7015" fill="none" extrusionOk="0">
                  <a:moveTo>
                    <a:pt x="1" y="0"/>
                  </a:moveTo>
                  <a:lnTo>
                    <a:pt x="1" y="7014"/>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066" name="Google Shape;1066;p48"/>
          <p:cNvGrpSpPr/>
          <p:nvPr/>
        </p:nvGrpSpPr>
        <p:grpSpPr>
          <a:xfrm>
            <a:off x="995058" y="980516"/>
            <a:ext cx="342882" cy="418128"/>
            <a:chOff x="1268550" y="929175"/>
            <a:chExt cx="407950" cy="497475"/>
          </a:xfrm>
        </p:grpSpPr>
        <p:sp>
          <p:nvSpPr>
            <p:cNvPr id="1067" name="Google Shape;1067;p48"/>
            <p:cNvSpPr/>
            <p:nvPr/>
          </p:nvSpPr>
          <p:spPr>
            <a:xfrm>
              <a:off x="1268550" y="953550"/>
              <a:ext cx="387250" cy="473100"/>
            </a:xfrm>
            <a:custGeom>
              <a:avLst/>
              <a:gdLst/>
              <a:ahLst/>
              <a:cxnLst/>
              <a:rect l="l" t="t" r="r" b="b"/>
              <a:pathLst>
                <a:path w="15490" h="18924" fill="none" extrusionOk="0">
                  <a:moveTo>
                    <a:pt x="15490" y="17828"/>
                  </a:moveTo>
                  <a:lnTo>
                    <a:pt x="15490" y="17828"/>
                  </a:lnTo>
                  <a:lnTo>
                    <a:pt x="15465" y="17998"/>
                  </a:lnTo>
                  <a:lnTo>
                    <a:pt x="15417" y="18169"/>
                  </a:lnTo>
                  <a:lnTo>
                    <a:pt x="15319" y="18364"/>
                  </a:lnTo>
                  <a:lnTo>
                    <a:pt x="15197" y="18534"/>
                  </a:lnTo>
                  <a:lnTo>
                    <a:pt x="15051" y="18680"/>
                  </a:lnTo>
                  <a:lnTo>
                    <a:pt x="14881" y="18802"/>
                  </a:lnTo>
                  <a:lnTo>
                    <a:pt x="14735" y="18900"/>
                  </a:lnTo>
                  <a:lnTo>
                    <a:pt x="14564" y="18924"/>
                  </a:lnTo>
                  <a:lnTo>
                    <a:pt x="1023" y="18924"/>
                  </a:lnTo>
                  <a:lnTo>
                    <a:pt x="1023" y="18924"/>
                  </a:lnTo>
                  <a:lnTo>
                    <a:pt x="852" y="18900"/>
                  </a:lnTo>
                  <a:lnTo>
                    <a:pt x="682" y="18802"/>
                  </a:lnTo>
                  <a:lnTo>
                    <a:pt x="511" y="18680"/>
                  </a:lnTo>
                  <a:lnTo>
                    <a:pt x="341" y="18534"/>
                  </a:lnTo>
                  <a:lnTo>
                    <a:pt x="219" y="18364"/>
                  </a:lnTo>
                  <a:lnTo>
                    <a:pt x="97" y="18169"/>
                  </a:lnTo>
                  <a:lnTo>
                    <a:pt x="24" y="17998"/>
                  </a:lnTo>
                  <a:lnTo>
                    <a:pt x="0" y="17828"/>
                  </a:lnTo>
                  <a:lnTo>
                    <a:pt x="0" y="877"/>
                  </a:lnTo>
                  <a:lnTo>
                    <a:pt x="0" y="877"/>
                  </a:lnTo>
                  <a:lnTo>
                    <a:pt x="24" y="706"/>
                  </a:lnTo>
                  <a:lnTo>
                    <a:pt x="97" y="560"/>
                  </a:lnTo>
                  <a:lnTo>
                    <a:pt x="195" y="414"/>
                  </a:lnTo>
                  <a:lnTo>
                    <a:pt x="341" y="268"/>
                  </a:lnTo>
                  <a:lnTo>
                    <a:pt x="487" y="171"/>
                  </a:lnTo>
                  <a:lnTo>
                    <a:pt x="658" y="73"/>
                  </a:lnTo>
                  <a:lnTo>
                    <a:pt x="828" y="24"/>
                  </a:lnTo>
                  <a:lnTo>
                    <a:pt x="974"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68" name="Google Shape;1068;p48"/>
            <p:cNvSpPr/>
            <p:nvPr/>
          </p:nvSpPr>
          <p:spPr>
            <a:xfrm>
              <a:off x="1298975" y="929175"/>
              <a:ext cx="377525" cy="462775"/>
            </a:xfrm>
            <a:custGeom>
              <a:avLst/>
              <a:gdLst/>
              <a:ahLst/>
              <a:cxnLst/>
              <a:rect l="l" t="t" r="r" b="b"/>
              <a:pathLst>
                <a:path w="15101" h="18511" fill="none" extrusionOk="0">
                  <a:moveTo>
                    <a:pt x="15101" y="3362"/>
                  </a:moveTo>
                  <a:lnTo>
                    <a:pt x="15101" y="17731"/>
                  </a:lnTo>
                  <a:lnTo>
                    <a:pt x="15101" y="17731"/>
                  </a:lnTo>
                  <a:lnTo>
                    <a:pt x="15076" y="17877"/>
                  </a:lnTo>
                  <a:lnTo>
                    <a:pt x="15028" y="18024"/>
                  </a:lnTo>
                  <a:lnTo>
                    <a:pt x="14979" y="18145"/>
                  </a:lnTo>
                  <a:lnTo>
                    <a:pt x="14882" y="18267"/>
                  </a:lnTo>
                  <a:lnTo>
                    <a:pt x="14760" y="18365"/>
                  </a:lnTo>
                  <a:lnTo>
                    <a:pt x="14614" y="18438"/>
                  </a:lnTo>
                  <a:lnTo>
                    <a:pt x="14468" y="18486"/>
                  </a:lnTo>
                  <a:lnTo>
                    <a:pt x="14321" y="18511"/>
                  </a:lnTo>
                  <a:lnTo>
                    <a:pt x="780" y="18511"/>
                  </a:lnTo>
                  <a:lnTo>
                    <a:pt x="780" y="18511"/>
                  </a:lnTo>
                  <a:lnTo>
                    <a:pt x="634" y="18486"/>
                  </a:lnTo>
                  <a:lnTo>
                    <a:pt x="488" y="18438"/>
                  </a:lnTo>
                  <a:lnTo>
                    <a:pt x="342" y="18365"/>
                  </a:lnTo>
                  <a:lnTo>
                    <a:pt x="220" y="18267"/>
                  </a:lnTo>
                  <a:lnTo>
                    <a:pt x="123" y="18145"/>
                  </a:lnTo>
                  <a:lnTo>
                    <a:pt x="74" y="18024"/>
                  </a:lnTo>
                  <a:lnTo>
                    <a:pt x="25" y="17877"/>
                  </a:lnTo>
                  <a:lnTo>
                    <a:pt x="1" y="17731"/>
                  </a:lnTo>
                  <a:lnTo>
                    <a:pt x="1" y="780"/>
                  </a:lnTo>
                  <a:lnTo>
                    <a:pt x="1" y="780"/>
                  </a:lnTo>
                  <a:lnTo>
                    <a:pt x="25" y="610"/>
                  </a:lnTo>
                  <a:lnTo>
                    <a:pt x="74" y="464"/>
                  </a:lnTo>
                  <a:lnTo>
                    <a:pt x="123" y="342"/>
                  </a:lnTo>
                  <a:lnTo>
                    <a:pt x="220" y="220"/>
                  </a:lnTo>
                  <a:lnTo>
                    <a:pt x="342" y="123"/>
                  </a:lnTo>
                  <a:lnTo>
                    <a:pt x="488" y="50"/>
                  </a:lnTo>
                  <a:lnTo>
                    <a:pt x="634" y="1"/>
                  </a:lnTo>
                  <a:lnTo>
                    <a:pt x="780" y="1"/>
                  </a:lnTo>
                  <a:lnTo>
                    <a:pt x="1174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69" name="Google Shape;1069;p48"/>
            <p:cNvSpPr/>
            <p:nvPr/>
          </p:nvSpPr>
          <p:spPr>
            <a:xfrm>
              <a:off x="1592450" y="929175"/>
              <a:ext cx="84050" cy="84050"/>
            </a:xfrm>
            <a:custGeom>
              <a:avLst/>
              <a:gdLst/>
              <a:ahLst/>
              <a:cxnLst/>
              <a:rect l="l" t="t" r="r" b="b"/>
              <a:pathLst>
                <a:path w="3362" h="3362" fill="none" extrusionOk="0">
                  <a:moveTo>
                    <a:pt x="1" y="2582"/>
                  </a:moveTo>
                  <a:lnTo>
                    <a:pt x="1" y="1"/>
                  </a:lnTo>
                  <a:lnTo>
                    <a:pt x="3362" y="3362"/>
                  </a:lnTo>
                  <a:lnTo>
                    <a:pt x="780" y="3362"/>
                  </a:lnTo>
                  <a:lnTo>
                    <a:pt x="780" y="3362"/>
                  </a:lnTo>
                  <a:lnTo>
                    <a:pt x="610" y="3337"/>
                  </a:lnTo>
                  <a:lnTo>
                    <a:pt x="464" y="3289"/>
                  </a:lnTo>
                  <a:lnTo>
                    <a:pt x="342" y="3216"/>
                  </a:lnTo>
                  <a:lnTo>
                    <a:pt x="220" y="3118"/>
                  </a:lnTo>
                  <a:lnTo>
                    <a:pt x="123" y="3021"/>
                  </a:lnTo>
                  <a:lnTo>
                    <a:pt x="50" y="2875"/>
                  </a:lnTo>
                  <a:lnTo>
                    <a:pt x="1" y="2729"/>
                  </a:lnTo>
                  <a:lnTo>
                    <a:pt x="1" y="2582"/>
                  </a:lnTo>
                  <a:lnTo>
                    <a:pt x="1" y="2582"/>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070" name="Google Shape;1070;p48"/>
          <p:cNvGrpSpPr/>
          <p:nvPr/>
        </p:nvGrpSpPr>
        <p:grpSpPr>
          <a:xfrm>
            <a:off x="5481122" y="996380"/>
            <a:ext cx="405331" cy="388962"/>
            <a:chOff x="6605925" y="948050"/>
            <a:chExt cx="482250" cy="462775"/>
          </a:xfrm>
        </p:grpSpPr>
        <p:sp>
          <p:nvSpPr>
            <p:cNvPr id="1071" name="Google Shape;1071;p48"/>
            <p:cNvSpPr/>
            <p:nvPr/>
          </p:nvSpPr>
          <p:spPr>
            <a:xfrm>
              <a:off x="6847025" y="1209875"/>
              <a:ext cx="60325" cy="200950"/>
            </a:xfrm>
            <a:custGeom>
              <a:avLst/>
              <a:gdLst/>
              <a:ahLst/>
              <a:cxnLst/>
              <a:rect l="l" t="t" r="r" b="b"/>
              <a:pathLst>
                <a:path w="2413" h="8038" fill="none" extrusionOk="0">
                  <a:moveTo>
                    <a:pt x="2412" y="6820"/>
                  </a:moveTo>
                  <a:lnTo>
                    <a:pt x="2412" y="6820"/>
                  </a:lnTo>
                  <a:lnTo>
                    <a:pt x="2388" y="7063"/>
                  </a:lnTo>
                  <a:lnTo>
                    <a:pt x="2315" y="7283"/>
                  </a:lnTo>
                  <a:lnTo>
                    <a:pt x="2217" y="7502"/>
                  </a:lnTo>
                  <a:lnTo>
                    <a:pt x="2071" y="7672"/>
                  </a:lnTo>
                  <a:lnTo>
                    <a:pt x="1876" y="7818"/>
                  </a:lnTo>
                  <a:lnTo>
                    <a:pt x="1681" y="7940"/>
                  </a:lnTo>
                  <a:lnTo>
                    <a:pt x="1462" y="8013"/>
                  </a:lnTo>
                  <a:lnTo>
                    <a:pt x="1219" y="8038"/>
                  </a:lnTo>
                  <a:lnTo>
                    <a:pt x="1219" y="8038"/>
                  </a:lnTo>
                  <a:lnTo>
                    <a:pt x="975" y="8013"/>
                  </a:lnTo>
                  <a:lnTo>
                    <a:pt x="732" y="7940"/>
                  </a:lnTo>
                  <a:lnTo>
                    <a:pt x="537" y="7818"/>
                  </a:lnTo>
                  <a:lnTo>
                    <a:pt x="366" y="7672"/>
                  </a:lnTo>
                  <a:lnTo>
                    <a:pt x="196" y="7502"/>
                  </a:lnTo>
                  <a:lnTo>
                    <a:pt x="98" y="7283"/>
                  </a:lnTo>
                  <a:lnTo>
                    <a:pt x="25" y="7063"/>
                  </a:lnTo>
                  <a:lnTo>
                    <a:pt x="1" y="6820"/>
                  </a:lnTo>
                  <a:lnTo>
                    <a:pt x="1"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72" name="Google Shape;1072;p48"/>
            <p:cNvSpPr/>
            <p:nvPr/>
          </p:nvSpPr>
          <p:spPr>
            <a:xfrm>
              <a:off x="6605925" y="971800"/>
              <a:ext cx="482250" cy="228350"/>
            </a:xfrm>
            <a:custGeom>
              <a:avLst/>
              <a:gdLst/>
              <a:ahLst/>
              <a:cxnLst/>
              <a:rect l="l" t="t" r="r" b="b"/>
              <a:pathLst>
                <a:path w="19290" h="9134" fill="none" extrusionOk="0">
                  <a:moveTo>
                    <a:pt x="4993" y="8817"/>
                  </a:moveTo>
                  <a:lnTo>
                    <a:pt x="4993" y="8817"/>
                  </a:lnTo>
                  <a:lnTo>
                    <a:pt x="5212" y="8671"/>
                  </a:lnTo>
                  <a:lnTo>
                    <a:pt x="5456" y="8501"/>
                  </a:lnTo>
                  <a:lnTo>
                    <a:pt x="5748" y="8330"/>
                  </a:lnTo>
                  <a:lnTo>
                    <a:pt x="6040" y="8184"/>
                  </a:lnTo>
                  <a:lnTo>
                    <a:pt x="6357" y="8038"/>
                  </a:lnTo>
                  <a:lnTo>
                    <a:pt x="6674" y="7940"/>
                  </a:lnTo>
                  <a:lnTo>
                    <a:pt x="6990" y="7867"/>
                  </a:lnTo>
                  <a:lnTo>
                    <a:pt x="7307" y="7843"/>
                  </a:lnTo>
                  <a:lnTo>
                    <a:pt x="7307" y="7843"/>
                  </a:lnTo>
                  <a:lnTo>
                    <a:pt x="7623" y="7867"/>
                  </a:lnTo>
                  <a:lnTo>
                    <a:pt x="7916" y="7892"/>
                  </a:lnTo>
                  <a:lnTo>
                    <a:pt x="8184" y="7940"/>
                  </a:lnTo>
                  <a:lnTo>
                    <a:pt x="8452" y="8038"/>
                  </a:lnTo>
                  <a:lnTo>
                    <a:pt x="8719" y="8135"/>
                  </a:lnTo>
                  <a:lnTo>
                    <a:pt x="8963" y="8257"/>
                  </a:lnTo>
                  <a:lnTo>
                    <a:pt x="9182" y="8379"/>
                  </a:lnTo>
                  <a:lnTo>
                    <a:pt x="9401" y="8525"/>
                  </a:lnTo>
                  <a:lnTo>
                    <a:pt x="9888" y="8525"/>
                  </a:lnTo>
                  <a:lnTo>
                    <a:pt x="9888" y="8525"/>
                  </a:lnTo>
                  <a:lnTo>
                    <a:pt x="10108" y="8379"/>
                  </a:lnTo>
                  <a:lnTo>
                    <a:pt x="10327" y="8257"/>
                  </a:lnTo>
                  <a:lnTo>
                    <a:pt x="10570" y="8135"/>
                  </a:lnTo>
                  <a:lnTo>
                    <a:pt x="10838" y="8038"/>
                  </a:lnTo>
                  <a:lnTo>
                    <a:pt x="11106" y="7940"/>
                  </a:lnTo>
                  <a:lnTo>
                    <a:pt x="11374" y="7892"/>
                  </a:lnTo>
                  <a:lnTo>
                    <a:pt x="11666" y="7867"/>
                  </a:lnTo>
                  <a:lnTo>
                    <a:pt x="11983" y="7843"/>
                  </a:lnTo>
                  <a:lnTo>
                    <a:pt x="11983" y="7843"/>
                  </a:lnTo>
                  <a:lnTo>
                    <a:pt x="12300" y="7867"/>
                  </a:lnTo>
                  <a:lnTo>
                    <a:pt x="12616" y="7940"/>
                  </a:lnTo>
                  <a:lnTo>
                    <a:pt x="12933" y="8038"/>
                  </a:lnTo>
                  <a:lnTo>
                    <a:pt x="13249" y="8184"/>
                  </a:lnTo>
                  <a:lnTo>
                    <a:pt x="13542" y="8330"/>
                  </a:lnTo>
                  <a:lnTo>
                    <a:pt x="13834" y="8501"/>
                  </a:lnTo>
                  <a:lnTo>
                    <a:pt x="14078" y="8671"/>
                  </a:lnTo>
                  <a:lnTo>
                    <a:pt x="14297" y="8817"/>
                  </a:lnTo>
                  <a:lnTo>
                    <a:pt x="14297" y="8817"/>
                  </a:lnTo>
                  <a:lnTo>
                    <a:pt x="14516" y="8647"/>
                  </a:lnTo>
                  <a:lnTo>
                    <a:pt x="14784" y="8476"/>
                  </a:lnTo>
                  <a:lnTo>
                    <a:pt x="15052" y="8330"/>
                  </a:lnTo>
                  <a:lnTo>
                    <a:pt x="15368" y="8184"/>
                  </a:lnTo>
                  <a:lnTo>
                    <a:pt x="15685" y="8038"/>
                  </a:lnTo>
                  <a:lnTo>
                    <a:pt x="16002" y="7940"/>
                  </a:lnTo>
                  <a:lnTo>
                    <a:pt x="16343" y="7867"/>
                  </a:lnTo>
                  <a:lnTo>
                    <a:pt x="16659" y="7843"/>
                  </a:lnTo>
                  <a:lnTo>
                    <a:pt x="16659" y="7843"/>
                  </a:lnTo>
                  <a:lnTo>
                    <a:pt x="17073" y="7867"/>
                  </a:lnTo>
                  <a:lnTo>
                    <a:pt x="17487" y="7940"/>
                  </a:lnTo>
                  <a:lnTo>
                    <a:pt x="17853" y="8062"/>
                  </a:lnTo>
                  <a:lnTo>
                    <a:pt x="18218" y="8208"/>
                  </a:lnTo>
                  <a:lnTo>
                    <a:pt x="18534" y="8379"/>
                  </a:lnTo>
                  <a:lnTo>
                    <a:pt x="18827" y="8598"/>
                  </a:lnTo>
                  <a:lnTo>
                    <a:pt x="19095" y="8866"/>
                  </a:lnTo>
                  <a:lnTo>
                    <a:pt x="19289" y="9134"/>
                  </a:lnTo>
                  <a:lnTo>
                    <a:pt x="19289" y="9134"/>
                  </a:lnTo>
                  <a:lnTo>
                    <a:pt x="19265" y="8695"/>
                  </a:lnTo>
                  <a:lnTo>
                    <a:pt x="19192" y="8233"/>
                  </a:lnTo>
                  <a:lnTo>
                    <a:pt x="19119" y="7819"/>
                  </a:lnTo>
                  <a:lnTo>
                    <a:pt x="19046" y="7380"/>
                  </a:lnTo>
                  <a:lnTo>
                    <a:pt x="18924" y="6942"/>
                  </a:lnTo>
                  <a:lnTo>
                    <a:pt x="18802" y="6528"/>
                  </a:lnTo>
                  <a:lnTo>
                    <a:pt x="18632" y="6114"/>
                  </a:lnTo>
                  <a:lnTo>
                    <a:pt x="18486" y="5724"/>
                  </a:lnTo>
                  <a:lnTo>
                    <a:pt x="18291" y="5334"/>
                  </a:lnTo>
                  <a:lnTo>
                    <a:pt x="18072" y="4945"/>
                  </a:lnTo>
                  <a:lnTo>
                    <a:pt x="17853" y="4555"/>
                  </a:lnTo>
                  <a:lnTo>
                    <a:pt x="17609" y="4190"/>
                  </a:lnTo>
                  <a:lnTo>
                    <a:pt x="17365" y="3824"/>
                  </a:lnTo>
                  <a:lnTo>
                    <a:pt x="17073" y="3483"/>
                  </a:lnTo>
                  <a:lnTo>
                    <a:pt x="16781" y="3143"/>
                  </a:lnTo>
                  <a:lnTo>
                    <a:pt x="16464" y="2826"/>
                  </a:lnTo>
                  <a:lnTo>
                    <a:pt x="16464" y="2826"/>
                  </a:lnTo>
                  <a:lnTo>
                    <a:pt x="16148" y="2509"/>
                  </a:lnTo>
                  <a:lnTo>
                    <a:pt x="15831" y="2217"/>
                  </a:lnTo>
                  <a:lnTo>
                    <a:pt x="15490" y="1949"/>
                  </a:lnTo>
                  <a:lnTo>
                    <a:pt x="15125" y="1706"/>
                  </a:lnTo>
                  <a:lnTo>
                    <a:pt x="14759" y="1462"/>
                  </a:lnTo>
                  <a:lnTo>
                    <a:pt x="14394" y="1243"/>
                  </a:lnTo>
                  <a:lnTo>
                    <a:pt x="14004" y="1024"/>
                  </a:lnTo>
                  <a:lnTo>
                    <a:pt x="13615" y="853"/>
                  </a:lnTo>
                  <a:lnTo>
                    <a:pt x="13225" y="683"/>
                  </a:lnTo>
                  <a:lnTo>
                    <a:pt x="12811" y="512"/>
                  </a:lnTo>
                  <a:lnTo>
                    <a:pt x="12397" y="390"/>
                  </a:lnTo>
                  <a:lnTo>
                    <a:pt x="11983" y="269"/>
                  </a:lnTo>
                  <a:lnTo>
                    <a:pt x="11545" y="171"/>
                  </a:lnTo>
                  <a:lnTo>
                    <a:pt x="11131" y="98"/>
                  </a:lnTo>
                  <a:lnTo>
                    <a:pt x="10692" y="49"/>
                  </a:lnTo>
                  <a:lnTo>
                    <a:pt x="10254" y="1"/>
                  </a:lnTo>
                  <a:lnTo>
                    <a:pt x="9036" y="1"/>
                  </a:lnTo>
                  <a:lnTo>
                    <a:pt x="9036" y="1"/>
                  </a:lnTo>
                  <a:lnTo>
                    <a:pt x="8598" y="49"/>
                  </a:lnTo>
                  <a:lnTo>
                    <a:pt x="8159" y="98"/>
                  </a:lnTo>
                  <a:lnTo>
                    <a:pt x="7745" y="171"/>
                  </a:lnTo>
                  <a:lnTo>
                    <a:pt x="7307" y="269"/>
                  </a:lnTo>
                  <a:lnTo>
                    <a:pt x="6893" y="390"/>
                  </a:lnTo>
                  <a:lnTo>
                    <a:pt x="6479" y="512"/>
                  </a:lnTo>
                  <a:lnTo>
                    <a:pt x="6065" y="683"/>
                  </a:lnTo>
                  <a:lnTo>
                    <a:pt x="5675" y="853"/>
                  </a:lnTo>
                  <a:lnTo>
                    <a:pt x="5285" y="1024"/>
                  </a:lnTo>
                  <a:lnTo>
                    <a:pt x="4896" y="1243"/>
                  </a:lnTo>
                  <a:lnTo>
                    <a:pt x="4530" y="1462"/>
                  </a:lnTo>
                  <a:lnTo>
                    <a:pt x="4165" y="1706"/>
                  </a:lnTo>
                  <a:lnTo>
                    <a:pt x="3800" y="1949"/>
                  </a:lnTo>
                  <a:lnTo>
                    <a:pt x="3459" y="2217"/>
                  </a:lnTo>
                  <a:lnTo>
                    <a:pt x="3142" y="2509"/>
                  </a:lnTo>
                  <a:lnTo>
                    <a:pt x="2826" y="2826"/>
                  </a:lnTo>
                  <a:lnTo>
                    <a:pt x="2826" y="2826"/>
                  </a:lnTo>
                  <a:lnTo>
                    <a:pt x="2509" y="3143"/>
                  </a:lnTo>
                  <a:lnTo>
                    <a:pt x="2217" y="3483"/>
                  </a:lnTo>
                  <a:lnTo>
                    <a:pt x="1924" y="3824"/>
                  </a:lnTo>
                  <a:lnTo>
                    <a:pt x="1681" y="4190"/>
                  </a:lnTo>
                  <a:lnTo>
                    <a:pt x="1437" y="4555"/>
                  </a:lnTo>
                  <a:lnTo>
                    <a:pt x="1218" y="4945"/>
                  </a:lnTo>
                  <a:lnTo>
                    <a:pt x="999" y="5334"/>
                  </a:lnTo>
                  <a:lnTo>
                    <a:pt x="804" y="5724"/>
                  </a:lnTo>
                  <a:lnTo>
                    <a:pt x="658" y="6114"/>
                  </a:lnTo>
                  <a:lnTo>
                    <a:pt x="487" y="6528"/>
                  </a:lnTo>
                  <a:lnTo>
                    <a:pt x="366" y="6942"/>
                  </a:lnTo>
                  <a:lnTo>
                    <a:pt x="244" y="7380"/>
                  </a:lnTo>
                  <a:lnTo>
                    <a:pt x="171" y="7819"/>
                  </a:lnTo>
                  <a:lnTo>
                    <a:pt x="98" y="8233"/>
                  </a:lnTo>
                  <a:lnTo>
                    <a:pt x="25" y="8695"/>
                  </a:lnTo>
                  <a:lnTo>
                    <a:pt x="0" y="9134"/>
                  </a:lnTo>
                  <a:lnTo>
                    <a:pt x="0" y="9134"/>
                  </a:lnTo>
                  <a:lnTo>
                    <a:pt x="195" y="8866"/>
                  </a:lnTo>
                  <a:lnTo>
                    <a:pt x="463" y="8598"/>
                  </a:lnTo>
                  <a:lnTo>
                    <a:pt x="755" y="8379"/>
                  </a:lnTo>
                  <a:lnTo>
                    <a:pt x="1072" y="8208"/>
                  </a:lnTo>
                  <a:lnTo>
                    <a:pt x="1437" y="8062"/>
                  </a:lnTo>
                  <a:lnTo>
                    <a:pt x="1803" y="7940"/>
                  </a:lnTo>
                  <a:lnTo>
                    <a:pt x="2217" y="7867"/>
                  </a:lnTo>
                  <a:lnTo>
                    <a:pt x="2631" y="7843"/>
                  </a:lnTo>
                  <a:lnTo>
                    <a:pt x="2631" y="7843"/>
                  </a:lnTo>
                  <a:lnTo>
                    <a:pt x="2947" y="7867"/>
                  </a:lnTo>
                  <a:lnTo>
                    <a:pt x="3288" y="7940"/>
                  </a:lnTo>
                  <a:lnTo>
                    <a:pt x="3605" y="8038"/>
                  </a:lnTo>
                  <a:lnTo>
                    <a:pt x="3922" y="8184"/>
                  </a:lnTo>
                  <a:lnTo>
                    <a:pt x="4238" y="8330"/>
                  </a:lnTo>
                  <a:lnTo>
                    <a:pt x="4506" y="8476"/>
                  </a:lnTo>
                  <a:lnTo>
                    <a:pt x="4774" y="8647"/>
                  </a:lnTo>
                  <a:lnTo>
                    <a:pt x="4993" y="8817"/>
                  </a:lnTo>
                  <a:lnTo>
                    <a:pt x="4993" y="8817"/>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73" name="Google Shape;1073;p48"/>
            <p:cNvSpPr/>
            <p:nvPr/>
          </p:nvSpPr>
          <p:spPr>
            <a:xfrm>
              <a:off x="6847025" y="948050"/>
              <a:ext cx="25" cy="23775"/>
            </a:xfrm>
            <a:custGeom>
              <a:avLst/>
              <a:gdLst/>
              <a:ahLst/>
              <a:cxnLst/>
              <a:rect l="l" t="t" r="r" b="b"/>
              <a:pathLst>
                <a:path w="1" h="951" fill="none" extrusionOk="0">
                  <a:moveTo>
                    <a:pt x="1" y="951"/>
                  </a:moveTo>
                  <a:lnTo>
                    <a:pt x="1"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74" name="Google Shape;1074;p48"/>
            <p:cNvSpPr/>
            <p:nvPr/>
          </p:nvSpPr>
          <p:spPr>
            <a:xfrm>
              <a:off x="6847025" y="1001025"/>
              <a:ext cx="25" cy="183900"/>
            </a:xfrm>
            <a:custGeom>
              <a:avLst/>
              <a:gdLst/>
              <a:ahLst/>
              <a:cxnLst/>
              <a:rect l="l" t="t" r="r" b="b"/>
              <a:pathLst>
                <a:path w="1" h="7356" fill="none" extrusionOk="0">
                  <a:moveTo>
                    <a:pt x="1" y="1"/>
                  </a:moveTo>
                  <a:lnTo>
                    <a:pt x="1" y="7356"/>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75" name="Google Shape;1075;p48"/>
            <p:cNvSpPr/>
            <p:nvPr/>
          </p:nvSpPr>
          <p:spPr>
            <a:xfrm>
              <a:off x="6872000" y="994325"/>
              <a:ext cx="85275" cy="190600"/>
            </a:xfrm>
            <a:custGeom>
              <a:avLst/>
              <a:gdLst/>
              <a:ahLst/>
              <a:cxnLst/>
              <a:rect l="l" t="t" r="r" b="b"/>
              <a:pathLst>
                <a:path w="3411" h="7624" fill="none" extrusionOk="0">
                  <a:moveTo>
                    <a:pt x="3410" y="7624"/>
                  </a:moveTo>
                  <a:lnTo>
                    <a:pt x="3410" y="7624"/>
                  </a:lnTo>
                  <a:lnTo>
                    <a:pt x="3337" y="7112"/>
                  </a:lnTo>
                  <a:lnTo>
                    <a:pt x="3215" y="6406"/>
                  </a:lnTo>
                  <a:lnTo>
                    <a:pt x="3142" y="5968"/>
                  </a:lnTo>
                  <a:lnTo>
                    <a:pt x="3020" y="5505"/>
                  </a:lnTo>
                  <a:lnTo>
                    <a:pt x="2874" y="4994"/>
                  </a:lnTo>
                  <a:lnTo>
                    <a:pt x="2704" y="4482"/>
                  </a:lnTo>
                  <a:lnTo>
                    <a:pt x="2509" y="3922"/>
                  </a:lnTo>
                  <a:lnTo>
                    <a:pt x="2265" y="3362"/>
                  </a:lnTo>
                  <a:lnTo>
                    <a:pt x="1998" y="2802"/>
                  </a:lnTo>
                  <a:lnTo>
                    <a:pt x="1681" y="2217"/>
                  </a:lnTo>
                  <a:lnTo>
                    <a:pt x="1340" y="1633"/>
                  </a:lnTo>
                  <a:lnTo>
                    <a:pt x="950" y="1072"/>
                  </a:lnTo>
                  <a:lnTo>
                    <a:pt x="488" y="512"/>
                  </a:lnTo>
                  <a:lnTo>
                    <a:pt x="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76" name="Google Shape;1076;p48"/>
            <p:cNvSpPr/>
            <p:nvPr/>
          </p:nvSpPr>
          <p:spPr>
            <a:xfrm>
              <a:off x="6736825" y="994325"/>
              <a:ext cx="85275" cy="190600"/>
            </a:xfrm>
            <a:custGeom>
              <a:avLst/>
              <a:gdLst/>
              <a:ahLst/>
              <a:cxnLst/>
              <a:rect l="l" t="t" r="r" b="b"/>
              <a:pathLst>
                <a:path w="3411" h="7624" fill="none" extrusionOk="0">
                  <a:moveTo>
                    <a:pt x="3410" y="1"/>
                  </a:moveTo>
                  <a:lnTo>
                    <a:pt x="3410" y="1"/>
                  </a:lnTo>
                  <a:lnTo>
                    <a:pt x="2923" y="512"/>
                  </a:lnTo>
                  <a:lnTo>
                    <a:pt x="2461" y="1072"/>
                  </a:lnTo>
                  <a:lnTo>
                    <a:pt x="2071" y="1633"/>
                  </a:lnTo>
                  <a:lnTo>
                    <a:pt x="1706" y="2217"/>
                  </a:lnTo>
                  <a:lnTo>
                    <a:pt x="1413" y="2802"/>
                  </a:lnTo>
                  <a:lnTo>
                    <a:pt x="1121" y="3362"/>
                  </a:lnTo>
                  <a:lnTo>
                    <a:pt x="902" y="3922"/>
                  </a:lnTo>
                  <a:lnTo>
                    <a:pt x="707" y="4482"/>
                  </a:lnTo>
                  <a:lnTo>
                    <a:pt x="536" y="4994"/>
                  </a:lnTo>
                  <a:lnTo>
                    <a:pt x="390" y="5505"/>
                  </a:lnTo>
                  <a:lnTo>
                    <a:pt x="269" y="5968"/>
                  </a:lnTo>
                  <a:lnTo>
                    <a:pt x="171" y="6406"/>
                  </a:lnTo>
                  <a:lnTo>
                    <a:pt x="49" y="7112"/>
                  </a:lnTo>
                  <a:lnTo>
                    <a:pt x="1" y="7624"/>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077" name="Google Shape;1077;p48"/>
          <p:cNvGrpSpPr/>
          <p:nvPr/>
        </p:nvGrpSpPr>
        <p:grpSpPr>
          <a:xfrm>
            <a:off x="5575804" y="2148349"/>
            <a:ext cx="215966" cy="342399"/>
            <a:chOff x="6718575" y="2318625"/>
            <a:chExt cx="256950" cy="407375"/>
          </a:xfrm>
        </p:grpSpPr>
        <p:sp>
          <p:nvSpPr>
            <p:cNvPr id="1078" name="Google Shape;1078;p48"/>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79" name="Google Shape;1079;p48"/>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80" name="Google Shape;1080;p48"/>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81" name="Google Shape;1081;p48"/>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82" name="Google Shape;1082;p48"/>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83" name="Google Shape;1083;p48"/>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84" name="Google Shape;1084;p48"/>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85" name="Google Shape;1085;p48"/>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086" name="Google Shape;1086;p48"/>
          <p:cNvGrpSpPr/>
          <p:nvPr/>
        </p:nvGrpSpPr>
        <p:grpSpPr>
          <a:xfrm>
            <a:off x="2677193" y="2775257"/>
            <a:ext cx="363369" cy="221115"/>
            <a:chOff x="3269900" y="3064500"/>
            <a:chExt cx="432325" cy="263075"/>
          </a:xfrm>
        </p:grpSpPr>
        <p:sp>
          <p:nvSpPr>
            <p:cNvPr id="1087" name="Google Shape;1087;p48"/>
            <p:cNvSpPr/>
            <p:nvPr/>
          </p:nvSpPr>
          <p:spPr>
            <a:xfrm>
              <a:off x="3269900" y="3064500"/>
              <a:ext cx="432325" cy="263075"/>
            </a:xfrm>
            <a:custGeom>
              <a:avLst/>
              <a:gdLst/>
              <a:ahLst/>
              <a:cxnLst/>
              <a:rect l="l" t="t" r="r" b="b"/>
              <a:pathLst>
                <a:path w="17293" h="10523" fill="none" extrusionOk="0">
                  <a:moveTo>
                    <a:pt x="14711" y="7916"/>
                  </a:moveTo>
                  <a:lnTo>
                    <a:pt x="14711" y="7916"/>
                  </a:lnTo>
                  <a:lnTo>
                    <a:pt x="14151" y="8379"/>
                  </a:lnTo>
                  <a:lnTo>
                    <a:pt x="13493" y="8842"/>
                  </a:lnTo>
                  <a:lnTo>
                    <a:pt x="12811" y="9280"/>
                  </a:lnTo>
                  <a:lnTo>
                    <a:pt x="12446" y="9475"/>
                  </a:lnTo>
                  <a:lnTo>
                    <a:pt x="12056" y="9670"/>
                  </a:lnTo>
                  <a:lnTo>
                    <a:pt x="11667" y="9840"/>
                  </a:lnTo>
                  <a:lnTo>
                    <a:pt x="11253" y="10011"/>
                  </a:lnTo>
                  <a:lnTo>
                    <a:pt x="10839" y="10157"/>
                  </a:lnTo>
                  <a:lnTo>
                    <a:pt x="10425" y="10278"/>
                  </a:lnTo>
                  <a:lnTo>
                    <a:pt x="9986" y="10376"/>
                  </a:lnTo>
                  <a:lnTo>
                    <a:pt x="9548" y="10449"/>
                  </a:lnTo>
                  <a:lnTo>
                    <a:pt x="9109" y="10498"/>
                  </a:lnTo>
                  <a:lnTo>
                    <a:pt x="8647" y="10522"/>
                  </a:lnTo>
                  <a:lnTo>
                    <a:pt x="8647" y="10522"/>
                  </a:lnTo>
                  <a:lnTo>
                    <a:pt x="8233" y="10522"/>
                  </a:lnTo>
                  <a:lnTo>
                    <a:pt x="7843" y="10473"/>
                  </a:lnTo>
                  <a:lnTo>
                    <a:pt x="7453" y="10425"/>
                  </a:lnTo>
                  <a:lnTo>
                    <a:pt x="7064" y="10327"/>
                  </a:lnTo>
                  <a:lnTo>
                    <a:pt x="6674" y="10230"/>
                  </a:lnTo>
                  <a:lnTo>
                    <a:pt x="6284" y="10108"/>
                  </a:lnTo>
                  <a:lnTo>
                    <a:pt x="5919" y="9986"/>
                  </a:lnTo>
                  <a:lnTo>
                    <a:pt x="5554" y="9840"/>
                  </a:lnTo>
                  <a:lnTo>
                    <a:pt x="5213" y="9670"/>
                  </a:lnTo>
                  <a:lnTo>
                    <a:pt x="4847" y="9499"/>
                  </a:lnTo>
                  <a:lnTo>
                    <a:pt x="4190" y="9109"/>
                  </a:lnTo>
                  <a:lnTo>
                    <a:pt x="3557" y="8695"/>
                  </a:lnTo>
                  <a:lnTo>
                    <a:pt x="2972" y="8233"/>
                  </a:lnTo>
                  <a:lnTo>
                    <a:pt x="2412" y="7794"/>
                  </a:lnTo>
                  <a:lnTo>
                    <a:pt x="1900" y="7332"/>
                  </a:lnTo>
                  <a:lnTo>
                    <a:pt x="1438" y="6893"/>
                  </a:lnTo>
                  <a:lnTo>
                    <a:pt x="1048" y="6479"/>
                  </a:lnTo>
                  <a:lnTo>
                    <a:pt x="390" y="5748"/>
                  </a:lnTo>
                  <a:lnTo>
                    <a:pt x="1" y="5261"/>
                  </a:lnTo>
                  <a:lnTo>
                    <a:pt x="1" y="5261"/>
                  </a:lnTo>
                  <a:lnTo>
                    <a:pt x="390" y="4774"/>
                  </a:lnTo>
                  <a:lnTo>
                    <a:pt x="1048" y="4044"/>
                  </a:lnTo>
                  <a:lnTo>
                    <a:pt x="1438" y="3630"/>
                  </a:lnTo>
                  <a:lnTo>
                    <a:pt x="1900" y="3191"/>
                  </a:lnTo>
                  <a:lnTo>
                    <a:pt x="2412" y="2728"/>
                  </a:lnTo>
                  <a:lnTo>
                    <a:pt x="2972" y="2290"/>
                  </a:lnTo>
                  <a:lnTo>
                    <a:pt x="3557" y="1852"/>
                  </a:lnTo>
                  <a:lnTo>
                    <a:pt x="4190" y="1413"/>
                  </a:lnTo>
                  <a:lnTo>
                    <a:pt x="4847" y="1024"/>
                  </a:lnTo>
                  <a:lnTo>
                    <a:pt x="5213" y="853"/>
                  </a:lnTo>
                  <a:lnTo>
                    <a:pt x="5554" y="683"/>
                  </a:lnTo>
                  <a:lnTo>
                    <a:pt x="5919" y="536"/>
                  </a:lnTo>
                  <a:lnTo>
                    <a:pt x="6284" y="415"/>
                  </a:lnTo>
                  <a:lnTo>
                    <a:pt x="6674" y="293"/>
                  </a:lnTo>
                  <a:lnTo>
                    <a:pt x="7064" y="196"/>
                  </a:lnTo>
                  <a:lnTo>
                    <a:pt x="7453" y="98"/>
                  </a:lnTo>
                  <a:lnTo>
                    <a:pt x="7843" y="49"/>
                  </a:lnTo>
                  <a:lnTo>
                    <a:pt x="8233" y="1"/>
                  </a:lnTo>
                  <a:lnTo>
                    <a:pt x="8647" y="1"/>
                  </a:lnTo>
                  <a:lnTo>
                    <a:pt x="8647" y="1"/>
                  </a:lnTo>
                  <a:lnTo>
                    <a:pt x="9109" y="25"/>
                  </a:lnTo>
                  <a:lnTo>
                    <a:pt x="9548" y="74"/>
                  </a:lnTo>
                  <a:lnTo>
                    <a:pt x="9986" y="147"/>
                  </a:lnTo>
                  <a:lnTo>
                    <a:pt x="10425" y="244"/>
                  </a:lnTo>
                  <a:lnTo>
                    <a:pt x="10839" y="366"/>
                  </a:lnTo>
                  <a:lnTo>
                    <a:pt x="11253" y="512"/>
                  </a:lnTo>
                  <a:lnTo>
                    <a:pt x="11667" y="683"/>
                  </a:lnTo>
                  <a:lnTo>
                    <a:pt x="12056" y="853"/>
                  </a:lnTo>
                  <a:lnTo>
                    <a:pt x="12446" y="1048"/>
                  </a:lnTo>
                  <a:lnTo>
                    <a:pt x="12811" y="1243"/>
                  </a:lnTo>
                  <a:lnTo>
                    <a:pt x="13493" y="1681"/>
                  </a:lnTo>
                  <a:lnTo>
                    <a:pt x="14151" y="2144"/>
                  </a:lnTo>
                  <a:lnTo>
                    <a:pt x="14711" y="2607"/>
                  </a:lnTo>
                  <a:lnTo>
                    <a:pt x="14711" y="2607"/>
                  </a:lnTo>
                  <a:lnTo>
                    <a:pt x="15198" y="3021"/>
                  </a:lnTo>
                  <a:lnTo>
                    <a:pt x="15637" y="3435"/>
                  </a:lnTo>
                  <a:lnTo>
                    <a:pt x="16026" y="3824"/>
                  </a:lnTo>
                  <a:lnTo>
                    <a:pt x="16367" y="4190"/>
                  </a:lnTo>
                  <a:lnTo>
                    <a:pt x="16927" y="4823"/>
                  </a:lnTo>
                  <a:lnTo>
                    <a:pt x="17293" y="5261"/>
                  </a:lnTo>
                  <a:lnTo>
                    <a:pt x="17293" y="5261"/>
                  </a:lnTo>
                  <a:lnTo>
                    <a:pt x="16927" y="5700"/>
                  </a:lnTo>
                  <a:lnTo>
                    <a:pt x="16367" y="6333"/>
                  </a:lnTo>
                  <a:lnTo>
                    <a:pt x="16026" y="6698"/>
                  </a:lnTo>
                  <a:lnTo>
                    <a:pt x="15637" y="7088"/>
                  </a:lnTo>
                  <a:lnTo>
                    <a:pt x="15198" y="7502"/>
                  </a:lnTo>
                  <a:lnTo>
                    <a:pt x="14711" y="7916"/>
                  </a:lnTo>
                  <a:lnTo>
                    <a:pt x="14711" y="7916"/>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88" name="Google Shape;1088;p48"/>
            <p:cNvSpPr/>
            <p:nvPr/>
          </p:nvSpPr>
          <p:spPr>
            <a:xfrm>
              <a:off x="3445875" y="3155825"/>
              <a:ext cx="80400" cy="80400"/>
            </a:xfrm>
            <a:custGeom>
              <a:avLst/>
              <a:gdLst/>
              <a:ahLst/>
              <a:cxnLst/>
              <a:rect l="l" t="t" r="r" b="b"/>
              <a:pathLst>
                <a:path w="3216" h="3216" fill="none" extrusionOk="0">
                  <a:moveTo>
                    <a:pt x="0" y="1608"/>
                  </a:moveTo>
                  <a:lnTo>
                    <a:pt x="0" y="1608"/>
                  </a:lnTo>
                  <a:lnTo>
                    <a:pt x="25" y="1438"/>
                  </a:lnTo>
                  <a:lnTo>
                    <a:pt x="49" y="1292"/>
                  </a:lnTo>
                  <a:lnTo>
                    <a:pt x="73" y="1121"/>
                  </a:lnTo>
                  <a:lnTo>
                    <a:pt x="146" y="975"/>
                  </a:lnTo>
                  <a:lnTo>
                    <a:pt x="195" y="853"/>
                  </a:lnTo>
                  <a:lnTo>
                    <a:pt x="293" y="707"/>
                  </a:lnTo>
                  <a:lnTo>
                    <a:pt x="366" y="585"/>
                  </a:lnTo>
                  <a:lnTo>
                    <a:pt x="487" y="488"/>
                  </a:lnTo>
                  <a:lnTo>
                    <a:pt x="585" y="366"/>
                  </a:lnTo>
                  <a:lnTo>
                    <a:pt x="707" y="293"/>
                  </a:lnTo>
                  <a:lnTo>
                    <a:pt x="853" y="196"/>
                  </a:lnTo>
                  <a:lnTo>
                    <a:pt x="974" y="147"/>
                  </a:lnTo>
                  <a:lnTo>
                    <a:pt x="1121" y="74"/>
                  </a:lnTo>
                  <a:lnTo>
                    <a:pt x="1291" y="50"/>
                  </a:lnTo>
                  <a:lnTo>
                    <a:pt x="1437" y="25"/>
                  </a:lnTo>
                  <a:lnTo>
                    <a:pt x="1608" y="1"/>
                  </a:lnTo>
                  <a:lnTo>
                    <a:pt x="1608" y="1"/>
                  </a:lnTo>
                  <a:lnTo>
                    <a:pt x="1778" y="25"/>
                  </a:lnTo>
                  <a:lnTo>
                    <a:pt x="1924" y="50"/>
                  </a:lnTo>
                  <a:lnTo>
                    <a:pt x="2095" y="74"/>
                  </a:lnTo>
                  <a:lnTo>
                    <a:pt x="2241" y="147"/>
                  </a:lnTo>
                  <a:lnTo>
                    <a:pt x="2363" y="196"/>
                  </a:lnTo>
                  <a:lnTo>
                    <a:pt x="2509" y="293"/>
                  </a:lnTo>
                  <a:lnTo>
                    <a:pt x="2631" y="366"/>
                  </a:lnTo>
                  <a:lnTo>
                    <a:pt x="2728" y="488"/>
                  </a:lnTo>
                  <a:lnTo>
                    <a:pt x="2850" y="585"/>
                  </a:lnTo>
                  <a:lnTo>
                    <a:pt x="2923" y="707"/>
                  </a:lnTo>
                  <a:lnTo>
                    <a:pt x="3020" y="853"/>
                  </a:lnTo>
                  <a:lnTo>
                    <a:pt x="3069" y="975"/>
                  </a:lnTo>
                  <a:lnTo>
                    <a:pt x="3142" y="1121"/>
                  </a:lnTo>
                  <a:lnTo>
                    <a:pt x="3166" y="1292"/>
                  </a:lnTo>
                  <a:lnTo>
                    <a:pt x="3191" y="1438"/>
                  </a:lnTo>
                  <a:lnTo>
                    <a:pt x="3215" y="1608"/>
                  </a:lnTo>
                  <a:lnTo>
                    <a:pt x="3215" y="1608"/>
                  </a:lnTo>
                  <a:lnTo>
                    <a:pt x="3191" y="1779"/>
                  </a:lnTo>
                  <a:lnTo>
                    <a:pt x="3166" y="1925"/>
                  </a:lnTo>
                  <a:lnTo>
                    <a:pt x="3142" y="2095"/>
                  </a:lnTo>
                  <a:lnTo>
                    <a:pt x="3069" y="2242"/>
                  </a:lnTo>
                  <a:lnTo>
                    <a:pt x="3020" y="2363"/>
                  </a:lnTo>
                  <a:lnTo>
                    <a:pt x="2923" y="2509"/>
                  </a:lnTo>
                  <a:lnTo>
                    <a:pt x="2850" y="2631"/>
                  </a:lnTo>
                  <a:lnTo>
                    <a:pt x="2728" y="2729"/>
                  </a:lnTo>
                  <a:lnTo>
                    <a:pt x="2631" y="2850"/>
                  </a:lnTo>
                  <a:lnTo>
                    <a:pt x="2509" y="2924"/>
                  </a:lnTo>
                  <a:lnTo>
                    <a:pt x="2363" y="3021"/>
                  </a:lnTo>
                  <a:lnTo>
                    <a:pt x="2241" y="3070"/>
                  </a:lnTo>
                  <a:lnTo>
                    <a:pt x="2095" y="3143"/>
                  </a:lnTo>
                  <a:lnTo>
                    <a:pt x="1924" y="3167"/>
                  </a:lnTo>
                  <a:lnTo>
                    <a:pt x="1778" y="3191"/>
                  </a:lnTo>
                  <a:lnTo>
                    <a:pt x="1608" y="3216"/>
                  </a:lnTo>
                  <a:lnTo>
                    <a:pt x="1608" y="3216"/>
                  </a:lnTo>
                  <a:lnTo>
                    <a:pt x="1437" y="3191"/>
                  </a:lnTo>
                  <a:lnTo>
                    <a:pt x="1291" y="3167"/>
                  </a:lnTo>
                  <a:lnTo>
                    <a:pt x="1121" y="3143"/>
                  </a:lnTo>
                  <a:lnTo>
                    <a:pt x="974" y="3070"/>
                  </a:lnTo>
                  <a:lnTo>
                    <a:pt x="853" y="3021"/>
                  </a:lnTo>
                  <a:lnTo>
                    <a:pt x="707" y="2924"/>
                  </a:lnTo>
                  <a:lnTo>
                    <a:pt x="585" y="2850"/>
                  </a:lnTo>
                  <a:lnTo>
                    <a:pt x="487" y="2729"/>
                  </a:lnTo>
                  <a:lnTo>
                    <a:pt x="366" y="2631"/>
                  </a:lnTo>
                  <a:lnTo>
                    <a:pt x="293" y="2509"/>
                  </a:lnTo>
                  <a:lnTo>
                    <a:pt x="195" y="2363"/>
                  </a:lnTo>
                  <a:lnTo>
                    <a:pt x="146" y="2242"/>
                  </a:lnTo>
                  <a:lnTo>
                    <a:pt x="73" y="2095"/>
                  </a:lnTo>
                  <a:lnTo>
                    <a:pt x="49" y="1925"/>
                  </a:lnTo>
                  <a:lnTo>
                    <a:pt x="25" y="1779"/>
                  </a:lnTo>
                  <a:lnTo>
                    <a:pt x="0" y="1608"/>
                  </a:lnTo>
                  <a:lnTo>
                    <a:pt x="0" y="1608"/>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89" name="Google Shape;1089;p48"/>
            <p:cNvSpPr/>
            <p:nvPr/>
          </p:nvSpPr>
          <p:spPr>
            <a:xfrm>
              <a:off x="3381925" y="3091900"/>
              <a:ext cx="208275" cy="208275"/>
            </a:xfrm>
            <a:custGeom>
              <a:avLst/>
              <a:gdLst/>
              <a:ahLst/>
              <a:cxnLst/>
              <a:rect l="l" t="t" r="r" b="b"/>
              <a:pathLst>
                <a:path w="8331" h="8331" fill="none" extrusionOk="0">
                  <a:moveTo>
                    <a:pt x="1" y="4165"/>
                  </a:moveTo>
                  <a:lnTo>
                    <a:pt x="1" y="4165"/>
                  </a:lnTo>
                  <a:lnTo>
                    <a:pt x="25" y="3751"/>
                  </a:lnTo>
                  <a:lnTo>
                    <a:pt x="74" y="3337"/>
                  </a:lnTo>
                  <a:lnTo>
                    <a:pt x="196" y="2923"/>
                  </a:lnTo>
                  <a:lnTo>
                    <a:pt x="318" y="2534"/>
                  </a:lnTo>
                  <a:lnTo>
                    <a:pt x="512" y="2168"/>
                  </a:lnTo>
                  <a:lnTo>
                    <a:pt x="707" y="1827"/>
                  </a:lnTo>
                  <a:lnTo>
                    <a:pt x="951" y="1511"/>
                  </a:lnTo>
                  <a:lnTo>
                    <a:pt x="1219" y="1218"/>
                  </a:lnTo>
                  <a:lnTo>
                    <a:pt x="1511" y="951"/>
                  </a:lnTo>
                  <a:lnTo>
                    <a:pt x="1828" y="707"/>
                  </a:lnTo>
                  <a:lnTo>
                    <a:pt x="2169" y="512"/>
                  </a:lnTo>
                  <a:lnTo>
                    <a:pt x="2534" y="317"/>
                  </a:lnTo>
                  <a:lnTo>
                    <a:pt x="2924" y="195"/>
                  </a:lnTo>
                  <a:lnTo>
                    <a:pt x="3313" y="74"/>
                  </a:lnTo>
                  <a:lnTo>
                    <a:pt x="3727" y="25"/>
                  </a:lnTo>
                  <a:lnTo>
                    <a:pt x="4166" y="1"/>
                  </a:lnTo>
                  <a:lnTo>
                    <a:pt x="4166" y="1"/>
                  </a:lnTo>
                  <a:lnTo>
                    <a:pt x="4580" y="25"/>
                  </a:lnTo>
                  <a:lnTo>
                    <a:pt x="4994" y="74"/>
                  </a:lnTo>
                  <a:lnTo>
                    <a:pt x="5408" y="195"/>
                  </a:lnTo>
                  <a:lnTo>
                    <a:pt x="5797" y="317"/>
                  </a:lnTo>
                  <a:lnTo>
                    <a:pt x="6163" y="512"/>
                  </a:lnTo>
                  <a:lnTo>
                    <a:pt x="6504" y="707"/>
                  </a:lnTo>
                  <a:lnTo>
                    <a:pt x="6820" y="951"/>
                  </a:lnTo>
                  <a:lnTo>
                    <a:pt x="7113" y="1218"/>
                  </a:lnTo>
                  <a:lnTo>
                    <a:pt x="7381" y="1511"/>
                  </a:lnTo>
                  <a:lnTo>
                    <a:pt x="7624" y="1827"/>
                  </a:lnTo>
                  <a:lnTo>
                    <a:pt x="7819" y="2168"/>
                  </a:lnTo>
                  <a:lnTo>
                    <a:pt x="8014" y="2534"/>
                  </a:lnTo>
                  <a:lnTo>
                    <a:pt x="8136" y="2923"/>
                  </a:lnTo>
                  <a:lnTo>
                    <a:pt x="8257" y="3337"/>
                  </a:lnTo>
                  <a:lnTo>
                    <a:pt x="8306" y="3751"/>
                  </a:lnTo>
                  <a:lnTo>
                    <a:pt x="8330" y="4165"/>
                  </a:lnTo>
                  <a:lnTo>
                    <a:pt x="8330" y="4165"/>
                  </a:lnTo>
                  <a:lnTo>
                    <a:pt x="8306" y="4579"/>
                  </a:lnTo>
                  <a:lnTo>
                    <a:pt x="8257" y="4993"/>
                  </a:lnTo>
                  <a:lnTo>
                    <a:pt x="8136" y="5407"/>
                  </a:lnTo>
                  <a:lnTo>
                    <a:pt x="8014" y="5797"/>
                  </a:lnTo>
                  <a:lnTo>
                    <a:pt x="7819" y="6162"/>
                  </a:lnTo>
                  <a:lnTo>
                    <a:pt x="7624" y="6503"/>
                  </a:lnTo>
                  <a:lnTo>
                    <a:pt x="7381" y="6820"/>
                  </a:lnTo>
                  <a:lnTo>
                    <a:pt x="7113" y="7112"/>
                  </a:lnTo>
                  <a:lnTo>
                    <a:pt x="6820" y="7380"/>
                  </a:lnTo>
                  <a:lnTo>
                    <a:pt x="6504" y="7624"/>
                  </a:lnTo>
                  <a:lnTo>
                    <a:pt x="6163" y="7819"/>
                  </a:lnTo>
                  <a:lnTo>
                    <a:pt x="5797" y="8013"/>
                  </a:lnTo>
                  <a:lnTo>
                    <a:pt x="5408" y="8135"/>
                  </a:lnTo>
                  <a:lnTo>
                    <a:pt x="4994" y="8257"/>
                  </a:lnTo>
                  <a:lnTo>
                    <a:pt x="4580" y="8306"/>
                  </a:lnTo>
                  <a:lnTo>
                    <a:pt x="4166" y="8330"/>
                  </a:lnTo>
                  <a:lnTo>
                    <a:pt x="4166" y="8330"/>
                  </a:lnTo>
                  <a:lnTo>
                    <a:pt x="3727" y="8306"/>
                  </a:lnTo>
                  <a:lnTo>
                    <a:pt x="3313" y="8257"/>
                  </a:lnTo>
                  <a:lnTo>
                    <a:pt x="2924" y="8135"/>
                  </a:lnTo>
                  <a:lnTo>
                    <a:pt x="2534" y="8013"/>
                  </a:lnTo>
                  <a:lnTo>
                    <a:pt x="2169" y="7819"/>
                  </a:lnTo>
                  <a:lnTo>
                    <a:pt x="1828" y="7624"/>
                  </a:lnTo>
                  <a:lnTo>
                    <a:pt x="1511" y="7380"/>
                  </a:lnTo>
                  <a:lnTo>
                    <a:pt x="1219" y="7112"/>
                  </a:lnTo>
                  <a:lnTo>
                    <a:pt x="951" y="6820"/>
                  </a:lnTo>
                  <a:lnTo>
                    <a:pt x="707" y="6503"/>
                  </a:lnTo>
                  <a:lnTo>
                    <a:pt x="512" y="6162"/>
                  </a:lnTo>
                  <a:lnTo>
                    <a:pt x="318" y="5797"/>
                  </a:lnTo>
                  <a:lnTo>
                    <a:pt x="196" y="5407"/>
                  </a:lnTo>
                  <a:lnTo>
                    <a:pt x="74" y="4993"/>
                  </a:lnTo>
                  <a:lnTo>
                    <a:pt x="25" y="4579"/>
                  </a:lnTo>
                  <a:lnTo>
                    <a:pt x="1" y="4165"/>
                  </a:lnTo>
                  <a:lnTo>
                    <a:pt x="1" y="4165"/>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090" name="Google Shape;1090;p48"/>
          <p:cNvGrpSpPr/>
          <p:nvPr/>
        </p:nvGrpSpPr>
        <p:grpSpPr>
          <a:xfrm>
            <a:off x="5551219" y="2707701"/>
            <a:ext cx="265115" cy="372594"/>
            <a:chOff x="6689325" y="2984125"/>
            <a:chExt cx="315425" cy="443300"/>
          </a:xfrm>
        </p:grpSpPr>
        <p:sp>
          <p:nvSpPr>
            <p:cNvPr id="1091" name="Google Shape;1091;p48"/>
            <p:cNvSpPr/>
            <p:nvPr/>
          </p:nvSpPr>
          <p:spPr>
            <a:xfrm>
              <a:off x="6689325" y="2984125"/>
              <a:ext cx="315425" cy="77975"/>
            </a:xfrm>
            <a:custGeom>
              <a:avLst/>
              <a:gdLst/>
              <a:ahLst/>
              <a:cxnLst/>
              <a:rect l="l" t="t" r="r" b="b"/>
              <a:pathLst>
                <a:path w="12617" h="3119" fill="none" extrusionOk="0">
                  <a:moveTo>
                    <a:pt x="12130" y="1413"/>
                  </a:moveTo>
                  <a:lnTo>
                    <a:pt x="8647" y="1413"/>
                  </a:lnTo>
                  <a:lnTo>
                    <a:pt x="8647" y="878"/>
                  </a:lnTo>
                  <a:lnTo>
                    <a:pt x="8647" y="878"/>
                  </a:lnTo>
                  <a:lnTo>
                    <a:pt x="8623" y="707"/>
                  </a:lnTo>
                  <a:lnTo>
                    <a:pt x="8574" y="537"/>
                  </a:lnTo>
                  <a:lnTo>
                    <a:pt x="8501" y="391"/>
                  </a:lnTo>
                  <a:lnTo>
                    <a:pt x="8379" y="269"/>
                  </a:lnTo>
                  <a:lnTo>
                    <a:pt x="8257" y="147"/>
                  </a:lnTo>
                  <a:lnTo>
                    <a:pt x="8111" y="74"/>
                  </a:lnTo>
                  <a:lnTo>
                    <a:pt x="7941" y="25"/>
                  </a:lnTo>
                  <a:lnTo>
                    <a:pt x="7770" y="1"/>
                  </a:lnTo>
                  <a:lnTo>
                    <a:pt x="4848" y="1"/>
                  </a:lnTo>
                  <a:lnTo>
                    <a:pt x="4848" y="1"/>
                  </a:lnTo>
                  <a:lnTo>
                    <a:pt x="4677" y="25"/>
                  </a:lnTo>
                  <a:lnTo>
                    <a:pt x="4507" y="74"/>
                  </a:lnTo>
                  <a:lnTo>
                    <a:pt x="4361" y="147"/>
                  </a:lnTo>
                  <a:lnTo>
                    <a:pt x="4239" y="269"/>
                  </a:lnTo>
                  <a:lnTo>
                    <a:pt x="4117" y="391"/>
                  </a:lnTo>
                  <a:lnTo>
                    <a:pt x="4044" y="537"/>
                  </a:lnTo>
                  <a:lnTo>
                    <a:pt x="3995" y="707"/>
                  </a:lnTo>
                  <a:lnTo>
                    <a:pt x="3971" y="878"/>
                  </a:lnTo>
                  <a:lnTo>
                    <a:pt x="3971" y="1413"/>
                  </a:lnTo>
                  <a:lnTo>
                    <a:pt x="488" y="1413"/>
                  </a:lnTo>
                  <a:lnTo>
                    <a:pt x="488" y="1413"/>
                  </a:lnTo>
                  <a:lnTo>
                    <a:pt x="391" y="1413"/>
                  </a:lnTo>
                  <a:lnTo>
                    <a:pt x="293" y="1462"/>
                  </a:lnTo>
                  <a:lnTo>
                    <a:pt x="220" y="1486"/>
                  </a:lnTo>
                  <a:lnTo>
                    <a:pt x="147" y="1560"/>
                  </a:lnTo>
                  <a:lnTo>
                    <a:pt x="74" y="1633"/>
                  </a:lnTo>
                  <a:lnTo>
                    <a:pt x="50" y="1706"/>
                  </a:lnTo>
                  <a:lnTo>
                    <a:pt x="1" y="1803"/>
                  </a:lnTo>
                  <a:lnTo>
                    <a:pt x="1" y="1901"/>
                  </a:lnTo>
                  <a:lnTo>
                    <a:pt x="1" y="3118"/>
                  </a:lnTo>
                  <a:lnTo>
                    <a:pt x="12617" y="3118"/>
                  </a:lnTo>
                  <a:lnTo>
                    <a:pt x="12617" y="1901"/>
                  </a:lnTo>
                  <a:lnTo>
                    <a:pt x="12617" y="1901"/>
                  </a:lnTo>
                  <a:lnTo>
                    <a:pt x="12617" y="1803"/>
                  </a:lnTo>
                  <a:lnTo>
                    <a:pt x="12568" y="1706"/>
                  </a:lnTo>
                  <a:lnTo>
                    <a:pt x="12544" y="1633"/>
                  </a:lnTo>
                  <a:lnTo>
                    <a:pt x="12471" y="1560"/>
                  </a:lnTo>
                  <a:lnTo>
                    <a:pt x="12398" y="1486"/>
                  </a:lnTo>
                  <a:lnTo>
                    <a:pt x="12325" y="1462"/>
                  </a:lnTo>
                  <a:lnTo>
                    <a:pt x="12227" y="1413"/>
                  </a:lnTo>
                  <a:lnTo>
                    <a:pt x="12130" y="1413"/>
                  </a:lnTo>
                  <a:lnTo>
                    <a:pt x="12130" y="1413"/>
                  </a:lnTo>
                  <a:close/>
                  <a:moveTo>
                    <a:pt x="4750" y="878"/>
                  </a:moveTo>
                  <a:lnTo>
                    <a:pt x="4750" y="878"/>
                  </a:lnTo>
                  <a:lnTo>
                    <a:pt x="4750" y="829"/>
                  </a:lnTo>
                  <a:lnTo>
                    <a:pt x="4775" y="805"/>
                  </a:lnTo>
                  <a:lnTo>
                    <a:pt x="4799" y="780"/>
                  </a:lnTo>
                  <a:lnTo>
                    <a:pt x="4848" y="780"/>
                  </a:lnTo>
                  <a:lnTo>
                    <a:pt x="7770" y="780"/>
                  </a:lnTo>
                  <a:lnTo>
                    <a:pt x="7770" y="780"/>
                  </a:lnTo>
                  <a:lnTo>
                    <a:pt x="7819" y="780"/>
                  </a:lnTo>
                  <a:lnTo>
                    <a:pt x="7843" y="805"/>
                  </a:lnTo>
                  <a:lnTo>
                    <a:pt x="7868" y="829"/>
                  </a:lnTo>
                  <a:lnTo>
                    <a:pt x="7868" y="878"/>
                  </a:lnTo>
                  <a:lnTo>
                    <a:pt x="7868" y="1413"/>
                  </a:lnTo>
                  <a:lnTo>
                    <a:pt x="4750" y="1413"/>
                  </a:lnTo>
                  <a:lnTo>
                    <a:pt x="4750" y="878"/>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92" name="Google Shape;1092;p48"/>
            <p:cNvSpPr/>
            <p:nvPr/>
          </p:nvSpPr>
          <p:spPr>
            <a:xfrm>
              <a:off x="6702125" y="3069375"/>
              <a:ext cx="289850" cy="358050"/>
            </a:xfrm>
            <a:custGeom>
              <a:avLst/>
              <a:gdLst/>
              <a:ahLst/>
              <a:cxnLst/>
              <a:rect l="l" t="t" r="r" b="b"/>
              <a:pathLst>
                <a:path w="11594" h="14322" fill="none" extrusionOk="0">
                  <a:moveTo>
                    <a:pt x="0" y="1"/>
                  </a:moveTo>
                  <a:lnTo>
                    <a:pt x="0" y="13834"/>
                  </a:lnTo>
                  <a:lnTo>
                    <a:pt x="0" y="13834"/>
                  </a:lnTo>
                  <a:lnTo>
                    <a:pt x="0" y="13932"/>
                  </a:lnTo>
                  <a:lnTo>
                    <a:pt x="49" y="14029"/>
                  </a:lnTo>
                  <a:lnTo>
                    <a:pt x="74" y="14102"/>
                  </a:lnTo>
                  <a:lnTo>
                    <a:pt x="147" y="14175"/>
                  </a:lnTo>
                  <a:lnTo>
                    <a:pt x="220" y="14224"/>
                  </a:lnTo>
                  <a:lnTo>
                    <a:pt x="293" y="14273"/>
                  </a:lnTo>
                  <a:lnTo>
                    <a:pt x="390" y="14297"/>
                  </a:lnTo>
                  <a:lnTo>
                    <a:pt x="488" y="14321"/>
                  </a:lnTo>
                  <a:lnTo>
                    <a:pt x="11106" y="14321"/>
                  </a:lnTo>
                  <a:lnTo>
                    <a:pt x="11106" y="14321"/>
                  </a:lnTo>
                  <a:lnTo>
                    <a:pt x="11204" y="14297"/>
                  </a:lnTo>
                  <a:lnTo>
                    <a:pt x="11301" y="14273"/>
                  </a:lnTo>
                  <a:lnTo>
                    <a:pt x="11374" y="14224"/>
                  </a:lnTo>
                  <a:lnTo>
                    <a:pt x="11447" y="14175"/>
                  </a:lnTo>
                  <a:lnTo>
                    <a:pt x="11520" y="14102"/>
                  </a:lnTo>
                  <a:lnTo>
                    <a:pt x="11545" y="14029"/>
                  </a:lnTo>
                  <a:lnTo>
                    <a:pt x="11593" y="13932"/>
                  </a:lnTo>
                  <a:lnTo>
                    <a:pt x="11593" y="13834"/>
                  </a:lnTo>
                  <a:lnTo>
                    <a:pt x="11593"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93" name="Google Shape;1093;p48"/>
            <p:cNvSpPr/>
            <p:nvPr/>
          </p:nvSpPr>
          <p:spPr>
            <a:xfrm>
              <a:off x="6761175" y="3117475"/>
              <a:ext cx="25" cy="261850"/>
            </a:xfrm>
            <a:custGeom>
              <a:avLst/>
              <a:gdLst/>
              <a:ahLst/>
              <a:cxnLst/>
              <a:rect l="l" t="t" r="r" b="b"/>
              <a:pathLst>
                <a:path w="1" h="10474" fill="none" extrusionOk="0">
                  <a:moveTo>
                    <a:pt x="1" y="10473"/>
                  </a:moveTo>
                  <a:lnTo>
                    <a:pt x="1"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94" name="Google Shape;1094;p48"/>
            <p:cNvSpPr/>
            <p:nvPr/>
          </p:nvSpPr>
          <p:spPr>
            <a:xfrm>
              <a:off x="6847025" y="3117475"/>
              <a:ext cx="25" cy="261850"/>
            </a:xfrm>
            <a:custGeom>
              <a:avLst/>
              <a:gdLst/>
              <a:ahLst/>
              <a:cxnLst/>
              <a:rect l="l" t="t" r="r" b="b"/>
              <a:pathLst>
                <a:path w="1" h="10474" fill="none" extrusionOk="0">
                  <a:moveTo>
                    <a:pt x="1" y="1"/>
                  </a:moveTo>
                  <a:lnTo>
                    <a:pt x="1" y="1047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95" name="Google Shape;1095;p48"/>
            <p:cNvSpPr/>
            <p:nvPr/>
          </p:nvSpPr>
          <p:spPr>
            <a:xfrm>
              <a:off x="6932875" y="3117475"/>
              <a:ext cx="25" cy="261850"/>
            </a:xfrm>
            <a:custGeom>
              <a:avLst/>
              <a:gdLst/>
              <a:ahLst/>
              <a:cxnLst/>
              <a:rect l="l" t="t" r="r" b="b"/>
              <a:pathLst>
                <a:path w="1" h="10474" fill="none" extrusionOk="0">
                  <a:moveTo>
                    <a:pt x="1" y="1"/>
                  </a:moveTo>
                  <a:lnTo>
                    <a:pt x="1" y="1047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096" name="Google Shape;1096;p48"/>
          <p:cNvGrpSpPr/>
          <p:nvPr/>
        </p:nvGrpSpPr>
        <p:grpSpPr>
          <a:xfrm>
            <a:off x="1599945" y="3802369"/>
            <a:ext cx="256416" cy="414535"/>
            <a:chOff x="1988225" y="4286525"/>
            <a:chExt cx="305075" cy="493200"/>
          </a:xfrm>
        </p:grpSpPr>
        <p:sp>
          <p:nvSpPr>
            <p:cNvPr id="1097" name="Google Shape;1097;p48"/>
            <p:cNvSpPr/>
            <p:nvPr/>
          </p:nvSpPr>
          <p:spPr>
            <a:xfrm>
              <a:off x="2178800" y="4519725"/>
              <a:ext cx="114500" cy="114475"/>
            </a:xfrm>
            <a:custGeom>
              <a:avLst/>
              <a:gdLst/>
              <a:ahLst/>
              <a:cxnLst/>
              <a:rect l="l" t="t" r="r" b="b"/>
              <a:pathLst>
                <a:path w="4580" h="4579" fill="none" extrusionOk="0">
                  <a:moveTo>
                    <a:pt x="731" y="4189"/>
                  </a:moveTo>
                  <a:lnTo>
                    <a:pt x="731" y="4189"/>
                  </a:lnTo>
                  <a:lnTo>
                    <a:pt x="853" y="4286"/>
                  </a:lnTo>
                  <a:lnTo>
                    <a:pt x="999" y="4384"/>
                  </a:lnTo>
                  <a:lnTo>
                    <a:pt x="1170" y="4457"/>
                  </a:lnTo>
                  <a:lnTo>
                    <a:pt x="1316" y="4506"/>
                  </a:lnTo>
                  <a:lnTo>
                    <a:pt x="1486" y="4554"/>
                  </a:lnTo>
                  <a:lnTo>
                    <a:pt x="1657" y="4579"/>
                  </a:lnTo>
                  <a:lnTo>
                    <a:pt x="1827" y="4579"/>
                  </a:lnTo>
                  <a:lnTo>
                    <a:pt x="1973" y="4579"/>
                  </a:lnTo>
                  <a:lnTo>
                    <a:pt x="2144" y="4579"/>
                  </a:lnTo>
                  <a:lnTo>
                    <a:pt x="2314" y="4530"/>
                  </a:lnTo>
                  <a:lnTo>
                    <a:pt x="2485" y="4481"/>
                  </a:lnTo>
                  <a:lnTo>
                    <a:pt x="2631" y="4433"/>
                  </a:lnTo>
                  <a:lnTo>
                    <a:pt x="2777" y="4360"/>
                  </a:lnTo>
                  <a:lnTo>
                    <a:pt x="2923" y="4262"/>
                  </a:lnTo>
                  <a:lnTo>
                    <a:pt x="3069" y="4165"/>
                  </a:lnTo>
                  <a:lnTo>
                    <a:pt x="3191" y="4043"/>
                  </a:lnTo>
                  <a:lnTo>
                    <a:pt x="3191" y="4043"/>
                  </a:lnTo>
                  <a:lnTo>
                    <a:pt x="3337" y="3872"/>
                  </a:lnTo>
                  <a:lnTo>
                    <a:pt x="3483" y="3653"/>
                  </a:lnTo>
                  <a:lnTo>
                    <a:pt x="3605" y="3410"/>
                  </a:lnTo>
                  <a:lnTo>
                    <a:pt x="3751" y="3117"/>
                  </a:lnTo>
                  <a:lnTo>
                    <a:pt x="3995" y="2484"/>
                  </a:lnTo>
                  <a:lnTo>
                    <a:pt x="4214" y="1827"/>
                  </a:lnTo>
                  <a:lnTo>
                    <a:pt x="4409" y="1169"/>
                  </a:lnTo>
                  <a:lnTo>
                    <a:pt x="4531" y="609"/>
                  </a:lnTo>
                  <a:lnTo>
                    <a:pt x="4579" y="219"/>
                  </a:lnTo>
                  <a:lnTo>
                    <a:pt x="4579" y="97"/>
                  </a:lnTo>
                  <a:lnTo>
                    <a:pt x="4579" y="24"/>
                  </a:lnTo>
                  <a:lnTo>
                    <a:pt x="4579" y="24"/>
                  </a:lnTo>
                  <a:lnTo>
                    <a:pt x="4506" y="0"/>
                  </a:lnTo>
                  <a:lnTo>
                    <a:pt x="4385" y="0"/>
                  </a:lnTo>
                  <a:lnTo>
                    <a:pt x="3970" y="73"/>
                  </a:lnTo>
                  <a:lnTo>
                    <a:pt x="3410" y="195"/>
                  </a:lnTo>
                  <a:lnTo>
                    <a:pt x="2777" y="365"/>
                  </a:lnTo>
                  <a:lnTo>
                    <a:pt x="2095" y="609"/>
                  </a:lnTo>
                  <a:lnTo>
                    <a:pt x="1462" y="852"/>
                  </a:lnTo>
                  <a:lnTo>
                    <a:pt x="1194" y="974"/>
                  </a:lnTo>
                  <a:lnTo>
                    <a:pt x="926" y="1120"/>
                  </a:lnTo>
                  <a:lnTo>
                    <a:pt x="707" y="1266"/>
                  </a:lnTo>
                  <a:lnTo>
                    <a:pt x="561" y="1388"/>
                  </a:lnTo>
                  <a:lnTo>
                    <a:pt x="561" y="1388"/>
                  </a:lnTo>
                  <a:lnTo>
                    <a:pt x="439" y="1534"/>
                  </a:lnTo>
                  <a:lnTo>
                    <a:pt x="342" y="1656"/>
                  </a:lnTo>
                  <a:lnTo>
                    <a:pt x="244" y="1802"/>
                  </a:lnTo>
                  <a:lnTo>
                    <a:pt x="171" y="1973"/>
                  </a:lnTo>
                  <a:lnTo>
                    <a:pt x="98" y="2119"/>
                  </a:lnTo>
                  <a:lnTo>
                    <a:pt x="49" y="2289"/>
                  </a:lnTo>
                  <a:lnTo>
                    <a:pt x="25" y="2436"/>
                  </a:lnTo>
                  <a:lnTo>
                    <a:pt x="1" y="2606"/>
                  </a:lnTo>
                  <a:lnTo>
                    <a:pt x="1" y="2776"/>
                  </a:lnTo>
                  <a:lnTo>
                    <a:pt x="25" y="2947"/>
                  </a:lnTo>
                  <a:lnTo>
                    <a:pt x="49" y="3117"/>
                  </a:lnTo>
                  <a:lnTo>
                    <a:pt x="98" y="3264"/>
                  </a:lnTo>
                  <a:lnTo>
                    <a:pt x="147" y="3434"/>
                  </a:lnTo>
                  <a:lnTo>
                    <a:pt x="220" y="3580"/>
                  </a:lnTo>
                  <a:lnTo>
                    <a:pt x="317" y="3726"/>
                  </a:lnTo>
                  <a:lnTo>
                    <a:pt x="415" y="3872"/>
                  </a:lnTo>
                  <a:lnTo>
                    <a:pt x="731" y="4189"/>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98" name="Google Shape;1098;p48"/>
            <p:cNvSpPr/>
            <p:nvPr/>
          </p:nvSpPr>
          <p:spPr>
            <a:xfrm>
              <a:off x="1988225" y="4539200"/>
              <a:ext cx="156500" cy="156500"/>
            </a:xfrm>
            <a:custGeom>
              <a:avLst/>
              <a:gdLst/>
              <a:ahLst/>
              <a:cxnLst/>
              <a:rect l="l" t="t" r="r" b="b"/>
              <a:pathLst>
                <a:path w="6260" h="6260" fill="none" extrusionOk="0">
                  <a:moveTo>
                    <a:pt x="5675" y="5334"/>
                  </a:moveTo>
                  <a:lnTo>
                    <a:pt x="5675" y="5334"/>
                  </a:lnTo>
                  <a:lnTo>
                    <a:pt x="5821" y="5139"/>
                  </a:lnTo>
                  <a:lnTo>
                    <a:pt x="5943" y="4944"/>
                  </a:lnTo>
                  <a:lnTo>
                    <a:pt x="6041" y="4725"/>
                  </a:lnTo>
                  <a:lnTo>
                    <a:pt x="6138" y="4506"/>
                  </a:lnTo>
                  <a:lnTo>
                    <a:pt x="6187" y="4287"/>
                  </a:lnTo>
                  <a:lnTo>
                    <a:pt x="6235" y="4043"/>
                  </a:lnTo>
                  <a:lnTo>
                    <a:pt x="6260" y="3824"/>
                  </a:lnTo>
                  <a:lnTo>
                    <a:pt x="6260" y="3581"/>
                  </a:lnTo>
                  <a:lnTo>
                    <a:pt x="6235" y="3361"/>
                  </a:lnTo>
                  <a:lnTo>
                    <a:pt x="6187" y="3118"/>
                  </a:lnTo>
                  <a:lnTo>
                    <a:pt x="6138" y="2899"/>
                  </a:lnTo>
                  <a:lnTo>
                    <a:pt x="6041" y="2679"/>
                  </a:lnTo>
                  <a:lnTo>
                    <a:pt x="5943" y="2460"/>
                  </a:lnTo>
                  <a:lnTo>
                    <a:pt x="5821" y="2265"/>
                  </a:lnTo>
                  <a:lnTo>
                    <a:pt x="5675" y="2071"/>
                  </a:lnTo>
                  <a:lnTo>
                    <a:pt x="5505" y="1900"/>
                  </a:lnTo>
                  <a:lnTo>
                    <a:pt x="5505" y="1900"/>
                  </a:lnTo>
                  <a:lnTo>
                    <a:pt x="5286" y="1705"/>
                  </a:lnTo>
                  <a:lnTo>
                    <a:pt x="4993" y="1510"/>
                  </a:lnTo>
                  <a:lnTo>
                    <a:pt x="4652" y="1316"/>
                  </a:lnTo>
                  <a:lnTo>
                    <a:pt x="4263" y="1145"/>
                  </a:lnTo>
                  <a:lnTo>
                    <a:pt x="3849" y="975"/>
                  </a:lnTo>
                  <a:lnTo>
                    <a:pt x="3410" y="804"/>
                  </a:lnTo>
                  <a:lnTo>
                    <a:pt x="2485" y="487"/>
                  </a:lnTo>
                  <a:lnTo>
                    <a:pt x="1608" y="244"/>
                  </a:lnTo>
                  <a:lnTo>
                    <a:pt x="853" y="73"/>
                  </a:lnTo>
                  <a:lnTo>
                    <a:pt x="536" y="25"/>
                  </a:lnTo>
                  <a:lnTo>
                    <a:pt x="293" y="0"/>
                  </a:lnTo>
                  <a:lnTo>
                    <a:pt x="122" y="0"/>
                  </a:lnTo>
                  <a:lnTo>
                    <a:pt x="25" y="25"/>
                  </a:lnTo>
                  <a:lnTo>
                    <a:pt x="25" y="25"/>
                  </a:lnTo>
                  <a:lnTo>
                    <a:pt x="1" y="122"/>
                  </a:lnTo>
                  <a:lnTo>
                    <a:pt x="1" y="293"/>
                  </a:lnTo>
                  <a:lnTo>
                    <a:pt x="25" y="536"/>
                  </a:lnTo>
                  <a:lnTo>
                    <a:pt x="74" y="853"/>
                  </a:lnTo>
                  <a:lnTo>
                    <a:pt x="244" y="1608"/>
                  </a:lnTo>
                  <a:lnTo>
                    <a:pt x="488" y="2485"/>
                  </a:lnTo>
                  <a:lnTo>
                    <a:pt x="804" y="3410"/>
                  </a:lnTo>
                  <a:lnTo>
                    <a:pt x="975" y="3848"/>
                  </a:lnTo>
                  <a:lnTo>
                    <a:pt x="1145" y="4262"/>
                  </a:lnTo>
                  <a:lnTo>
                    <a:pt x="1316" y="4652"/>
                  </a:lnTo>
                  <a:lnTo>
                    <a:pt x="1511" y="4993"/>
                  </a:lnTo>
                  <a:lnTo>
                    <a:pt x="1705" y="5285"/>
                  </a:lnTo>
                  <a:lnTo>
                    <a:pt x="1900" y="5505"/>
                  </a:lnTo>
                  <a:lnTo>
                    <a:pt x="1900" y="5505"/>
                  </a:lnTo>
                  <a:lnTo>
                    <a:pt x="2071" y="5675"/>
                  </a:lnTo>
                  <a:lnTo>
                    <a:pt x="2266" y="5821"/>
                  </a:lnTo>
                  <a:lnTo>
                    <a:pt x="2460" y="5943"/>
                  </a:lnTo>
                  <a:lnTo>
                    <a:pt x="2680" y="6040"/>
                  </a:lnTo>
                  <a:lnTo>
                    <a:pt x="2899" y="6138"/>
                  </a:lnTo>
                  <a:lnTo>
                    <a:pt x="3118" y="6187"/>
                  </a:lnTo>
                  <a:lnTo>
                    <a:pt x="3362" y="6235"/>
                  </a:lnTo>
                  <a:lnTo>
                    <a:pt x="3581" y="6260"/>
                  </a:lnTo>
                  <a:lnTo>
                    <a:pt x="3824" y="6260"/>
                  </a:lnTo>
                  <a:lnTo>
                    <a:pt x="4043" y="6235"/>
                  </a:lnTo>
                  <a:lnTo>
                    <a:pt x="4287" y="6187"/>
                  </a:lnTo>
                  <a:lnTo>
                    <a:pt x="4506" y="6138"/>
                  </a:lnTo>
                  <a:lnTo>
                    <a:pt x="4725" y="6040"/>
                  </a:lnTo>
                  <a:lnTo>
                    <a:pt x="4945" y="5943"/>
                  </a:lnTo>
                  <a:lnTo>
                    <a:pt x="5139" y="5821"/>
                  </a:lnTo>
                  <a:lnTo>
                    <a:pt x="5334" y="5675"/>
                  </a:lnTo>
                  <a:lnTo>
                    <a:pt x="5675" y="5334"/>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99" name="Google Shape;1099;p48"/>
            <p:cNvSpPr/>
            <p:nvPr/>
          </p:nvSpPr>
          <p:spPr>
            <a:xfrm>
              <a:off x="2042425" y="4286525"/>
              <a:ext cx="239300" cy="236250"/>
            </a:xfrm>
            <a:custGeom>
              <a:avLst/>
              <a:gdLst/>
              <a:ahLst/>
              <a:cxnLst/>
              <a:rect l="l" t="t" r="r" b="b"/>
              <a:pathLst>
                <a:path w="9572" h="9450" fill="none" extrusionOk="0">
                  <a:moveTo>
                    <a:pt x="5358" y="9450"/>
                  </a:moveTo>
                  <a:lnTo>
                    <a:pt x="5358" y="9450"/>
                  </a:lnTo>
                  <a:lnTo>
                    <a:pt x="5650" y="9328"/>
                  </a:lnTo>
                  <a:lnTo>
                    <a:pt x="5918" y="9133"/>
                  </a:lnTo>
                  <a:lnTo>
                    <a:pt x="6162" y="8914"/>
                  </a:lnTo>
                  <a:lnTo>
                    <a:pt x="6381" y="8646"/>
                  </a:lnTo>
                  <a:lnTo>
                    <a:pt x="6381" y="8646"/>
                  </a:lnTo>
                  <a:lnTo>
                    <a:pt x="6649" y="8670"/>
                  </a:lnTo>
                  <a:lnTo>
                    <a:pt x="6917" y="8670"/>
                  </a:lnTo>
                  <a:lnTo>
                    <a:pt x="7160" y="8646"/>
                  </a:lnTo>
                  <a:lnTo>
                    <a:pt x="7404" y="8597"/>
                  </a:lnTo>
                  <a:lnTo>
                    <a:pt x="7623" y="8524"/>
                  </a:lnTo>
                  <a:lnTo>
                    <a:pt x="7818" y="8427"/>
                  </a:lnTo>
                  <a:lnTo>
                    <a:pt x="7989" y="8305"/>
                  </a:lnTo>
                  <a:lnTo>
                    <a:pt x="8159" y="8159"/>
                  </a:lnTo>
                  <a:lnTo>
                    <a:pt x="8305" y="7989"/>
                  </a:lnTo>
                  <a:lnTo>
                    <a:pt x="8427" y="7794"/>
                  </a:lnTo>
                  <a:lnTo>
                    <a:pt x="8524" y="7599"/>
                  </a:lnTo>
                  <a:lnTo>
                    <a:pt x="8597" y="7380"/>
                  </a:lnTo>
                  <a:lnTo>
                    <a:pt x="8670" y="7160"/>
                  </a:lnTo>
                  <a:lnTo>
                    <a:pt x="8695" y="6917"/>
                  </a:lnTo>
                  <a:lnTo>
                    <a:pt x="8695" y="6649"/>
                  </a:lnTo>
                  <a:lnTo>
                    <a:pt x="8670" y="6381"/>
                  </a:lnTo>
                  <a:lnTo>
                    <a:pt x="8670" y="6381"/>
                  </a:lnTo>
                  <a:lnTo>
                    <a:pt x="8865" y="6211"/>
                  </a:lnTo>
                  <a:lnTo>
                    <a:pt x="9060" y="6016"/>
                  </a:lnTo>
                  <a:lnTo>
                    <a:pt x="9206" y="5821"/>
                  </a:lnTo>
                  <a:lnTo>
                    <a:pt x="9328" y="5626"/>
                  </a:lnTo>
                  <a:lnTo>
                    <a:pt x="9425" y="5407"/>
                  </a:lnTo>
                  <a:lnTo>
                    <a:pt x="9499" y="5212"/>
                  </a:lnTo>
                  <a:lnTo>
                    <a:pt x="9547" y="4993"/>
                  </a:lnTo>
                  <a:lnTo>
                    <a:pt x="9572" y="4774"/>
                  </a:lnTo>
                  <a:lnTo>
                    <a:pt x="9547" y="4554"/>
                  </a:lnTo>
                  <a:lnTo>
                    <a:pt x="9499" y="4335"/>
                  </a:lnTo>
                  <a:lnTo>
                    <a:pt x="9425" y="4116"/>
                  </a:lnTo>
                  <a:lnTo>
                    <a:pt x="9328" y="3921"/>
                  </a:lnTo>
                  <a:lnTo>
                    <a:pt x="9206" y="3702"/>
                  </a:lnTo>
                  <a:lnTo>
                    <a:pt x="9060" y="3507"/>
                  </a:lnTo>
                  <a:lnTo>
                    <a:pt x="8865" y="3337"/>
                  </a:lnTo>
                  <a:lnTo>
                    <a:pt x="8670" y="3166"/>
                  </a:lnTo>
                  <a:lnTo>
                    <a:pt x="8670" y="3166"/>
                  </a:lnTo>
                  <a:lnTo>
                    <a:pt x="8695" y="2898"/>
                  </a:lnTo>
                  <a:lnTo>
                    <a:pt x="8695" y="2630"/>
                  </a:lnTo>
                  <a:lnTo>
                    <a:pt x="8670" y="2387"/>
                  </a:lnTo>
                  <a:lnTo>
                    <a:pt x="8597" y="2143"/>
                  </a:lnTo>
                  <a:lnTo>
                    <a:pt x="8524" y="1924"/>
                  </a:lnTo>
                  <a:lnTo>
                    <a:pt x="8427" y="1729"/>
                  </a:lnTo>
                  <a:lnTo>
                    <a:pt x="8305" y="1559"/>
                  </a:lnTo>
                  <a:lnTo>
                    <a:pt x="8159" y="1388"/>
                  </a:lnTo>
                  <a:lnTo>
                    <a:pt x="7989" y="1242"/>
                  </a:lnTo>
                  <a:lnTo>
                    <a:pt x="7818" y="1120"/>
                  </a:lnTo>
                  <a:lnTo>
                    <a:pt x="7623" y="1023"/>
                  </a:lnTo>
                  <a:lnTo>
                    <a:pt x="7404" y="950"/>
                  </a:lnTo>
                  <a:lnTo>
                    <a:pt x="7160" y="901"/>
                  </a:lnTo>
                  <a:lnTo>
                    <a:pt x="6917" y="853"/>
                  </a:lnTo>
                  <a:lnTo>
                    <a:pt x="6649" y="853"/>
                  </a:lnTo>
                  <a:lnTo>
                    <a:pt x="6381" y="901"/>
                  </a:lnTo>
                  <a:lnTo>
                    <a:pt x="6381" y="901"/>
                  </a:lnTo>
                  <a:lnTo>
                    <a:pt x="6211" y="682"/>
                  </a:lnTo>
                  <a:lnTo>
                    <a:pt x="6040" y="487"/>
                  </a:lnTo>
                  <a:lnTo>
                    <a:pt x="5845" y="341"/>
                  </a:lnTo>
                  <a:lnTo>
                    <a:pt x="5626" y="219"/>
                  </a:lnTo>
                  <a:lnTo>
                    <a:pt x="5431" y="122"/>
                  </a:lnTo>
                  <a:lnTo>
                    <a:pt x="5212" y="49"/>
                  </a:lnTo>
                  <a:lnTo>
                    <a:pt x="4993" y="0"/>
                  </a:lnTo>
                  <a:lnTo>
                    <a:pt x="4774" y="0"/>
                  </a:lnTo>
                  <a:lnTo>
                    <a:pt x="4555" y="0"/>
                  </a:lnTo>
                  <a:lnTo>
                    <a:pt x="4335" y="49"/>
                  </a:lnTo>
                  <a:lnTo>
                    <a:pt x="4140" y="122"/>
                  </a:lnTo>
                  <a:lnTo>
                    <a:pt x="3921" y="219"/>
                  </a:lnTo>
                  <a:lnTo>
                    <a:pt x="3726" y="341"/>
                  </a:lnTo>
                  <a:lnTo>
                    <a:pt x="3532" y="487"/>
                  </a:lnTo>
                  <a:lnTo>
                    <a:pt x="3337" y="682"/>
                  </a:lnTo>
                  <a:lnTo>
                    <a:pt x="3166" y="901"/>
                  </a:lnTo>
                  <a:lnTo>
                    <a:pt x="3166" y="901"/>
                  </a:lnTo>
                  <a:lnTo>
                    <a:pt x="2898" y="853"/>
                  </a:lnTo>
                  <a:lnTo>
                    <a:pt x="2655" y="853"/>
                  </a:lnTo>
                  <a:lnTo>
                    <a:pt x="2387" y="901"/>
                  </a:lnTo>
                  <a:lnTo>
                    <a:pt x="2168" y="950"/>
                  </a:lnTo>
                  <a:lnTo>
                    <a:pt x="1949" y="1023"/>
                  </a:lnTo>
                  <a:lnTo>
                    <a:pt x="1754" y="1120"/>
                  </a:lnTo>
                  <a:lnTo>
                    <a:pt x="1559" y="1242"/>
                  </a:lnTo>
                  <a:lnTo>
                    <a:pt x="1388" y="1388"/>
                  </a:lnTo>
                  <a:lnTo>
                    <a:pt x="1267" y="1559"/>
                  </a:lnTo>
                  <a:lnTo>
                    <a:pt x="1120" y="1729"/>
                  </a:lnTo>
                  <a:lnTo>
                    <a:pt x="1023" y="1924"/>
                  </a:lnTo>
                  <a:lnTo>
                    <a:pt x="950" y="2143"/>
                  </a:lnTo>
                  <a:lnTo>
                    <a:pt x="901" y="2387"/>
                  </a:lnTo>
                  <a:lnTo>
                    <a:pt x="877" y="2630"/>
                  </a:lnTo>
                  <a:lnTo>
                    <a:pt x="877" y="2898"/>
                  </a:lnTo>
                  <a:lnTo>
                    <a:pt x="901" y="3166"/>
                  </a:lnTo>
                  <a:lnTo>
                    <a:pt x="901" y="3166"/>
                  </a:lnTo>
                  <a:lnTo>
                    <a:pt x="682" y="3337"/>
                  </a:lnTo>
                  <a:lnTo>
                    <a:pt x="512" y="3507"/>
                  </a:lnTo>
                  <a:lnTo>
                    <a:pt x="341" y="3702"/>
                  </a:lnTo>
                  <a:lnTo>
                    <a:pt x="219" y="3921"/>
                  </a:lnTo>
                  <a:lnTo>
                    <a:pt x="122" y="4116"/>
                  </a:lnTo>
                  <a:lnTo>
                    <a:pt x="49" y="4335"/>
                  </a:lnTo>
                  <a:lnTo>
                    <a:pt x="24" y="4554"/>
                  </a:lnTo>
                  <a:lnTo>
                    <a:pt x="0" y="4774"/>
                  </a:lnTo>
                  <a:lnTo>
                    <a:pt x="24" y="4993"/>
                  </a:lnTo>
                  <a:lnTo>
                    <a:pt x="49" y="5212"/>
                  </a:lnTo>
                  <a:lnTo>
                    <a:pt x="122" y="5407"/>
                  </a:lnTo>
                  <a:lnTo>
                    <a:pt x="219" y="5626"/>
                  </a:lnTo>
                  <a:lnTo>
                    <a:pt x="341" y="5821"/>
                  </a:lnTo>
                  <a:lnTo>
                    <a:pt x="512" y="6016"/>
                  </a:lnTo>
                  <a:lnTo>
                    <a:pt x="682" y="6211"/>
                  </a:lnTo>
                  <a:lnTo>
                    <a:pt x="901" y="6381"/>
                  </a:lnTo>
                  <a:lnTo>
                    <a:pt x="901" y="6381"/>
                  </a:lnTo>
                  <a:lnTo>
                    <a:pt x="877" y="6649"/>
                  </a:lnTo>
                  <a:lnTo>
                    <a:pt x="877" y="6917"/>
                  </a:lnTo>
                  <a:lnTo>
                    <a:pt x="901" y="7160"/>
                  </a:lnTo>
                  <a:lnTo>
                    <a:pt x="950" y="7380"/>
                  </a:lnTo>
                  <a:lnTo>
                    <a:pt x="1023" y="7599"/>
                  </a:lnTo>
                  <a:lnTo>
                    <a:pt x="1120" y="7794"/>
                  </a:lnTo>
                  <a:lnTo>
                    <a:pt x="1267" y="7989"/>
                  </a:lnTo>
                  <a:lnTo>
                    <a:pt x="1388" y="8159"/>
                  </a:lnTo>
                  <a:lnTo>
                    <a:pt x="1559" y="8305"/>
                  </a:lnTo>
                  <a:lnTo>
                    <a:pt x="1754" y="8427"/>
                  </a:lnTo>
                  <a:lnTo>
                    <a:pt x="1949" y="8524"/>
                  </a:lnTo>
                  <a:lnTo>
                    <a:pt x="2168" y="8597"/>
                  </a:lnTo>
                  <a:lnTo>
                    <a:pt x="2387" y="8646"/>
                  </a:lnTo>
                  <a:lnTo>
                    <a:pt x="2655" y="8670"/>
                  </a:lnTo>
                  <a:lnTo>
                    <a:pt x="2898" y="8670"/>
                  </a:lnTo>
                  <a:lnTo>
                    <a:pt x="3166" y="8646"/>
                  </a:lnTo>
                  <a:lnTo>
                    <a:pt x="3166" y="8646"/>
                  </a:lnTo>
                  <a:lnTo>
                    <a:pt x="3410" y="8914"/>
                  </a:lnTo>
                  <a:lnTo>
                    <a:pt x="3653" y="9133"/>
                  </a:lnTo>
                  <a:lnTo>
                    <a:pt x="3921" y="9328"/>
                  </a:lnTo>
                  <a:lnTo>
                    <a:pt x="4189" y="945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00" name="Google Shape;1100;p48"/>
            <p:cNvSpPr/>
            <p:nvPr/>
          </p:nvSpPr>
          <p:spPr>
            <a:xfrm>
              <a:off x="2161750" y="4522750"/>
              <a:ext cx="25" cy="256975"/>
            </a:xfrm>
            <a:custGeom>
              <a:avLst/>
              <a:gdLst/>
              <a:ahLst/>
              <a:cxnLst/>
              <a:rect l="l" t="t" r="r" b="b"/>
              <a:pathLst>
                <a:path w="1" h="10279" fill="none" extrusionOk="0">
                  <a:moveTo>
                    <a:pt x="1" y="10279"/>
                  </a:moveTo>
                  <a:lnTo>
                    <a:pt x="1"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01" name="Google Shape;1101;p48"/>
            <p:cNvSpPr/>
            <p:nvPr/>
          </p:nvSpPr>
          <p:spPr>
            <a:xfrm>
              <a:off x="2133750" y="4377850"/>
              <a:ext cx="56050" cy="56025"/>
            </a:xfrm>
            <a:custGeom>
              <a:avLst/>
              <a:gdLst/>
              <a:ahLst/>
              <a:cxnLst/>
              <a:rect l="l" t="t" r="r" b="b"/>
              <a:pathLst>
                <a:path w="2242" h="2241" fill="none" extrusionOk="0">
                  <a:moveTo>
                    <a:pt x="1121" y="2241"/>
                  </a:moveTo>
                  <a:lnTo>
                    <a:pt x="1121" y="2241"/>
                  </a:lnTo>
                  <a:lnTo>
                    <a:pt x="902" y="2217"/>
                  </a:lnTo>
                  <a:lnTo>
                    <a:pt x="682" y="2144"/>
                  </a:lnTo>
                  <a:lnTo>
                    <a:pt x="512" y="2046"/>
                  </a:lnTo>
                  <a:lnTo>
                    <a:pt x="341" y="1900"/>
                  </a:lnTo>
                  <a:lnTo>
                    <a:pt x="195" y="1754"/>
                  </a:lnTo>
                  <a:lnTo>
                    <a:pt x="98" y="1559"/>
                  </a:lnTo>
                  <a:lnTo>
                    <a:pt x="25" y="1340"/>
                  </a:lnTo>
                  <a:lnTo>
                    <a:pt x="0" y="1121"/>
                  </a:lnTo>
                  <a:lnTo>
                    <a:pt x="0" y="1121"/>
                  </a:lnTo>
                  <a:lnTo>
                    <a:pt x="25" y="901"/>
                  </a:lnTo>
                  <a:lnTo>
                    <a:pt x="98" y="682"/>
                  </a:lnTo>
                  <a:lnTo>
                    <a:pt x="195" y="487"/>
                  </a:lnTo>
                  <a:lnTo>
                    <a:pt x="341" y="317"/>
                  </a:lnTo>
                  <a:lnTo>
                    <a:pt x="512" y="195"/>
                  </a:lnTo>
                  <a:lnTo>
                    <a:pt x="682" y="98"/>
                  </a:lnTo>
                  <a:lnTo>
                    <a:pt x="902" y="25"/>
                  </a:lnTo>
                  <a:lnTo>
                    <a:pt x="1121" y="0"/>
                  </a:lnTo>
                  <a:lnTo>
                    <a:pt x="1121" y="0"/>
                  </a:lnTo>
                  <a:lnTo>
                    <a:pt x="1364" y="25"/>
                  </a:lnTo>
                  <a:lnTo>
                    <a:pt x="1559" y="98"/>
                  </a:lnTo>
                  <a:lnTo>
                    <a:pt x="1754" y="195"/>
                  </a:lnTo>
                  <a:lnTo>
                    <a:pt x="1924" y="317"/>
                  </a:lnTo>
                  <a:lnTo>
                    <a:pt x="2046" y="487"/>
                  </a:lnTo>
                  <a:lnTo>
                    <a:pt x="2168" y="682"/>
                  </a:lnTo>
                  <a:lnTo>
                    <a:pt x="2217" y="901"/>
                  </a:lnTo>
                  <a:lnTo>
                    <a:pt x="2241" y="1121"/>
                  </a:lnTo>
                  <a:lnTo>
                    <a:pt x="2241" y="1121"/>
                  </a:lnTo>
                  <a:lnTo>
                    <a:pt x="2217" y="1340"/>
                  </a:lnTo>
                  <a:lnTo>
                    <a:pt x="2168" y="1559"/>
                  </a:lnTo>
                  <a:lnTo>
                    <a:pt x="2046" y="1754"/>
                  </a:lnTo>
                  <a:lnTo>
                    <a:pt x="1924" y="1900"/>
                  </a:lnTo>
                  <a:lnTo>
                    <a:pt x="1754" y="2046"/>
                  </a:lnTo>
                  <a:lnTo>
                    <a:pt x="1559" y="2144"/>
                  </a:lnTo>
                  <a:lnTo>
                    <a:pt x="1364" y="2217"/>
                  </a:lnTo>
                  <a:lnTo>
                    <a:pt x="1121" y="2241"/>
                  </a:lnTo>
                  <a:lnTo>
                    <a:pt x="1121" y="224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02" name="Google Shape;1102;p48"/>
            <p:cNvSpPr/>
            <p:nvPr/>
          </p:nvSpPr>
          <p:spPr>
            <a:xfrm>
              <a:off x="2038150" y="4589125"/>
              <a:ext cx="87100" cy="87100"/>
            </a:xfrm>
            <a:custGeom>
              <a:avLst/>
              <a:gdLst/>
              <a:ahLst/>
              <a:cxnLst/>
              <a:rect l="l" t="t" r="r" b="b"/>
              <a:pathLst>
                <a:path w="3484" h="3484" fill="none" extrusionOk="0">
                  <a:moveTo>
                    <a:pt x="1" y="0"/>
                  </a:moveTo>
                  <a:lnTo>
                    <a:pt x="3483" y="348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03" name="Google Shape;1103;p48"/>
            <p:cNvSpPr/>
            <p:nvPr/>
          </p:nvSpPr>
          <p:spPr>
            <a:xfrm>
              <a:off x="2194025" y="4564150"/>
              <a:ext cx="54825" cy="54825"/>
            </a:xfrm>
            <a:custGeom>
              <a:avLst/>
              <a:gdLst/>
              <a:ahLst/>
              <a:cxnLst/>
              <a:rect l="l" t="t" r="r" b="b"/>
              <a:pathLst>
                <a:path w="2193" h="2193" fill="none" extrusionOk="0">
                  <a:moveTo>
                    <a:pt x="2192" y="1"/>
                  </a:moveTo>
                  <a:lnTo>
                    <a:pt x="1" y="219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104" name="Google Shape;1104;p48"/>
          <p:cNvGrpSpPr/>
          <p:nvPr/>
        </p:nvGrpSpPr>
        <p:grpSpPr>
          <a:xfrm>
            <a:off x="2143937" y="3831534"/>
            <a:ext cx="309640" cy="392030"/>
            <a:chOff x="2635450" y="4321225"/>
            <a:chExt cx="368400" cy="466425"/>
          </a:xfrm>
        </p:grpSpPr>
        <p:sp>
          <p:nvSpPr>
            <p:cNvPr id="1105" name="Google Shape;1105;p48"/>
            <p:cNvSpPr/>
            <p:nvPr/>
          </p:nvSpPr>
          <p:spPr>
            <a:xfrm>
              <a:off x="2635450" y="4653050"/>
              <a:ext cx="368400" cy="134600"/>
            </a:xfrm>
            <a:custGeom>
              <a:avLst/>
              <a:gdLst/>
              <a:ahLst/>
              <a:cxnLst/>
              <a:rect l="l" t="t" r="r" b="b"/>
              <a:pathLst>
                <a:path w="14736" h="5384" fill="none" extrusionOk="0">
                  <a:moveTo>
                    <a:pt x="6723" y="1"/>
                  </a:moveTo>
                  <a:lnTo>
                    <a:pt x="6723" y="1"/>
                  </a:lnTo>
                  <a:lnTo>
                    <a:pt x="6187" y="49"/>
                  </a:lnTo>
                  <a:lnTo>
                    <a:pt x="5651" y="147"/>
                  </a:lnTo>
                  <a:lnTo>
                    <a:pt x="5140" y="269"/>
                  </a:lnTo>
                  <a:lnTo>
                    <a:pt x="4628" y="415"/>
                  </a:lnTo>
                  <a:lnTo>
                    <a:pt x="4141" y="610"/>
                  </a:lnTo>
                  <a:lnTo>
                    <a:pt x="3678" y="829"/>
                  </a:lnTo>
                  <a:lnTo>
                    <a:pt x="3216" y="1072"/>
                  </a:lnTo>
                  <a:lnTo>
                    <a:pt x="2777" y="1340"/>
                  </a:lnTo>
                  <a:lnTo>
                    <a:pt x="2363" y="1633"/>
                  </a:lnTo>
                  <a:lnTo>
                    <a:pt x="1949" y="1949"/>
                  </a:lnTo>
                  <a:lnTo>
                    <a:pt x="1584" y="2290"/>
                  </a:lnTo>
                  <a:lnTo>
                    <a:pt x="1219" y="2655"/>
                  </a:lnTo>
                  <a:lnTo>
                    <a:pt x="878" y="3045"/>
                  </a:lnTo>
                  <a:lnTo>
                    <a:pt x="561" y="3459"/>
                  </a:lnTo>
                  <a:lnTo>
                    <a:pt x="269" y="3873"/>
                  </a:lnTo>
                  <a:lnTo>
                    <a:pt x="1" y="4312"/>
                  </a:lnTo>
                  <a:lnTo>
                    <a:pt x="1" y="4312"/>
                  </a:lnTo>
                  <a:lnTo>
                    <a:pt x="293" y="4433"/>
                  </a:lnTo>
                  <a:lnTo>
                    <a:pt x="610" y="4555"/>
                  </a:lnTo>
                  <a:lnTo>
                    <a:pt x="1316" y="4750"/>
                  </a:lnTo>
                  <a:lnTo>
                    <a:pt x="2120" y="4945"/>
                  </a:lnTo>
                  <a:lnTo>
                    <a:pt x="3045" y="5091"/>
                  </a:lnTo>
                  <a:lnTo>
                    <a:pt x="4019" y="5213"/>
                  </a:lnTo>
                  <a:lnTo>
                    <a:pt x="5091" y="5310"/>
                  </a:lnTo>
                  <a:lnTo>
                    <a:pt x="6211" y="5359"/>
                  </a:lnTo>
                  <a:lnTo>
                    <a:pt x="7356" y="5383"/>
                  </a:lnTo>
                  <a:lnTo>
                    <a:pt x="7356" y="5383"/>
                  </a:lnTo>
                  <a:lnTo>
                    <a:pt x="8525" y="5359"/>
                  </a:lnTo>
                  <a:lnTo>
                    <a:pt x="9645" y="5310"/>
                  </a:lnTo>
                  <a:lnTo>
                    <a:pt x="10717" y="5213"/>
                  </a:lnTo>
                  <a:lnTo>
                    <a:pt x="11691" y="5091"/>
                  </a:lnTo>
                  <a:lnTo>
                    <a:pt x="12617" y="4945"/>
                  </a:lnTo>
                  <a:lnTo>
                    <a:pt x="13420" y="4750"/>
                  </a:lnTo>
                  <a:lnTo>
                    <a:pt x="14127" y="4555"/>
                  </a:lnTo>
                  <a:lnTo>
                    <a:pt x="14443" y="4433"/>
                  </a:lnTo>
                  <a:lnTo>
                    <a:pt x="14736" y="4312"/>
                  </a:lnTo>
                  <a:lnTo>
                    <a:pt x="14736" y="4312"/>
                  </a:lnTo>
                  <a:lnTo>
                    <a:pt x="14468" y="3873"/>
                  </a:lnTo>
                  <a:lnTo>
                    <a:pt x="14175" y="3459"/>
                  </a:lnTo>
                  <a:lnTo>
                    <a:pt x="13859" y="3045"/>
                  </a:lnTo>
                  <a:lnTo>
                    <a:pt x="13518" y="2655"/>
                  </a:lnTo>
                  <a:lnTo>
                    <a:pt x="13153" y="2290"/>
                  </a:lnTo>
                  <a:lnTo>
                    <a:pt x="12787" y="1949"/>
                  </a:lnTo>
                  <a:lnTo>
                    <a:pt x="12373" y="1633"/>
                  </a:lnTo>
                  <a:lnTo>
                    <a:pt x="11959" y="1340"/>
                  </a:lnTo>
                  <a:lnTo>
                    <a:pt x="11521" y="1072"/>
                  </a:lnTo>
                  <a:lnTo>
                    <a:pt x="11058" y="829"/>
                  </a:lnTo>
                  <a:lnTo>
                    <a:pt x="10595" y="610"/>
                  </a:lnTo>
                  <a:lnTo>
                    <a:pt x="10108" y="415"/>
                  </a:lnTo>
                  <a:lnTo>
                    <a:pt x="9597" y="269"/>
                  </a:lnTo>
                  <a:lnTo>
                    <a:pt x="9085" y="147"/>
                  </a:lnTo>
                  <a:lnTo>
                    <a:pt x="8549" y="49"/>
                  </a:lnTo>
                  <a:lnTo>
                    <a:pt x="8014"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06" name="Google Shape;1106;p48"/>
            <p:cNvSpPr/>
            <p:nvPr/>
          </p:nvSpPr>
          <p:spPr>
            <a:xfrm>
              <a:off x="2819350" y="4321225"/>
              <a:ext cx="25" cy="347075"/>
            </a:xfrm>
            <a:custGeom>
              <a:avLst/>
              <a:gdLst/>
              <a:ahLst/>
              <a:cxnLst/>
              <a:rect l="l" t="t" r="r" b="b"/>
              <a:pathLst>
                <a:path w="1" h="13883" fill="none" extrusionOk="0">
                  <a:moveTo>
                    <a:pt x="0" y="13883"/>
                  </a:move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07" name="Google Shape;1107;p48"/>
            <p:cNvSpPr/>
            <p:nvPr/>
          </p:nvSpPr>
          <p:spPr>
            <a:xfrm>
              <a:off x="2835175" y="4328525"/>
              <a:ext cx="114475" cy="114500"/>
            </a:xfrm>
            <a:custGeom>
              <a:avLst/>
              <a:gdLst/>
              <a:ahLst/>
              <a:cxnLst/>
              <a:rect l="l" t="t" r="r" b="b"/>
              <a:pathLst>
                <a:path w="4579" h="4580" fill="none" extrusionOk="0">
                  <a:moveTo>
                    <a:pt x="707" y="4190"/>
                  </a:moveTo>
                  <a:lnTo>
                    <a:pt x="707" y="4190"/>
                  </a:lnTo>
                  <a:lnTo>
                    <a:pt x="853" y="4287"/>
                  </a:lnTo>
                  <a:lnTo>
                    <a:pt x="999" y="4384"/>
                  </a:lnTo>
                  <a:lnTo>
                    <a:pt x="1145" y="4458"/>
                  </a:lnTo>
                  <a:lnTo>
                    <a:pt x="1315" y="4506"/>
                  </a:lnTo>
                  <a:lnTo>
                    <a:pt x="1462" y="4555"/>
                  </a:lnTo>
                  <a:lnTo>
                    <a:pt x="1632" y="4579"/>
                  </a:lnTo>
                  <a:lnTo>
                    <a:pt x="1803" y="4579"/>
                  </a:lnTo>
                  <a:lnTo>
                    <a:pt x="1973" y="4579"/>
                  </a:lnTo>
                  <a:lnTo>
                    <a:pt x="2143" y="4579"/>
                  </a:lnTo>
                  <a:lnTo>
                    <a:pt x="2290" y="4531"/>
                  </a:lnTo>
                  <a:lnTo>
                    <a:pt x="2460" y="4506"/>
                  </a:lnTo>
                  <a:lnTo>
                    <a:pt x="2606" y="4433"/>
                  </a:lnTo>
                  <a:lnTo>
                    <a:pt x="2777" y="4360"/>
                  </a:lnTo>
                  <a:lnTo>
                    <a:pt x="2923" y="4263"/>
                  </a:lnTo>
                  <a:lnTo>
                    <a:pt x="3069" y="4165"/>
                  </a:lnTo>
                  <a:lnTo>
                    <a:pt x="3191" y="4043"/>
                  </a:lnTo>
                  <a:lnTo>
                    <a:pt x="3191" y="4043"/>
                  </a:lnTo>
                  <a:lnTo>
                    <a:pt x="3337" y="3873"/>
                  </a:lnTo>
                  <a:lnTo>
                    <a:pt x="3459" y="3678"/>
                  </a:lnTo>
                  <a:lnTo>
                    <a:pt x="3605" y="3410"/>
                  </a:lnTo>
                  <a:lnTo>
                    <a:pt x="3727" y="3142"/>
                  </a:lnTo>
                  <a:lnTo>
                    <a:pt x="3994" y="2485"/>
                  </a:lnTo>
                  <a:lnTo>
                    <a:pt x="4214" y="1827"/>
                  </a:lnTo>
                  <a:lnTo>
                    <a:pt x="4384" y="1170"/>
                  </a:lnTo>
                  <a:lnTo>
                    <a:pt x="4506" y="634"/>
                  </a:lnTo>
                  <a:lnTo>
                    <a:pt x="4579" y="220"/>
                  </a:lnTo>
                  <a:lnTo>
                    <a:pt x="4579" y="98"/>
                  </a:lnTo>
                  <a:lnTo>
                    <a:pt x="4555" y="25"/>
                  </a:lnTo>
                  <a:lnTo>
                    <a:pt x="4555" y="25"/>
                  </a:lnTo>
                  <a:lnTo>
                    <a:pt x="4482" y="1"/>
                  </a:lnTo>
                  <a:lnTo>
                    <a:pt x="4360" y="25"/>
                  </a:lnTo>
                  <a:lnTo>
                    <a:pt x="3970" y="74"/>
                  </a:lnTo>
                  <a:lnTo>
                    <a:pt x="3410" y="195"/>
                  </a:lnTo>
                  <a:lnTo>
                    <a:pt x="2752" y="390"/>
                  </a:lnTo>
                  <a:lnTo>
                    <a:pt x="2095" y="609"/>
                  </a:lnTo>
                  <a:lnTo>
                    <a:pt x="1462" y="853"/>
                  </a:lnTo>
                  <a:lnTo>
                    <a:pt x="1169" y="975"/>
                  </a:lnTo>
                  <a:lnTo>
                    <a:pt x="926" y="1121"/>
                  </a:lnTo>
                  <a:lnTo>
                    <a:pt x="707" y="1267"/>
                  </a:lnTo>
                  <a:lnTo>
                    <a:pt x="536" y="1389"/>
                  </a:lnTo>
                  <a:lnTo>
                    <a:pt x="536" y="1389"/>
                  </a:lnTo>
                  <a:lnTo>
                    <a:pt x="414" y="1535"/>
                  </a:lnTo>
                  <a:lnTo>
                    <a:pt x="317" y="1657"/>
                  </a:lnTo>
                  <a:lnTo>
                    <a:pt x="219" y="1803"/>
                  </a:lnTo>
                  <a:lnTo>
                    <a:pt x="146" y="1973"/>
                  </a:lnTo>
                  <a:lnTo>
                    <a:pt x="98" y="2119"/>
                  </a:lnTo>
                  <a:lnTo>
                    <a:pt x="49" y="2290"/>
                  </a:lnTo>
                  <a:lnTo>
                    <a:pt x="0" y="2460"/>
                  </a:lnTo>
                  <a:lnTo>
                    <a:pt x="0" y="2607"/>
                  </a:lnTo>
                  <a:lnTo>
                    <a:pt x="0" y="2777"/>
                  </a:lnTo>
                  <a:lnTo>
                    <a:pt x="0" y="2948"/>
                  </a:lnTo>
                  <a:lnTo>
                    <a:pt x="25" y="3118"/>
                  </a:lnTo>
                  <a:lnTo>
                    <a:pt x="73" y="3264"/>
                  </a:lnTo>
                  <a:lnTo>
                    <a:pt x="146" y="3435"/>
                  </a:lnTo>
                  <a:lnTo>
                    <a:pt x="195" y="3581"/>
                  </a:lnTo>
                  <a:lnTo>
                    <a:pt x="293" y="3727"/>
                  </a:lnTo>
                  <a:lnTo>
                    <a:pt x="390" y="3873"/>
                  </a:lnTo>
                  <a:lnTo>
                    <a:pt x="707" y="419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08" name="Google Shape;1108;p48"/>
            <p:cNvSpPr/>
            <p:nvPr/>
          </p:nvSpPr>
          <p:spPr>
            <a:xfrm>
              <a:off x="2850400" y="4372975"/>
              <a:ext cx="54825" cy="54825"/>
            </a:xfrm>
            <a:custGeom>
              <a:avLst/>
              <a:gdLst/>
              <a:ahLst/>
              <a:cxnLst/>
              <a:rect l="l" t="t" r="r" b="b"/>
              <a:pathLst>
                <a:path w="2193" h="2193" fill="none" extrusionOk="0">
                  <a:moveTo>
                    <a:pt x="2192" y="0"/>
                  </a:moveTo>
                  <a:lnTo>
                    <a:pt x="0" y="2192"/>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09" name="Google Shape;1109;p48"/>
            <p:cNvSpPr/>
            <p:nvPr/>
          </p:nvSpPr>
          <p:spPr>
            <a:xfrm>
              <a:off x="2646425" y="4429600"/>
              <a:ext cx="156500" cy="156500"/>
            </a:xfrm>
            <a:custGeom>
              <a:avLst/>
              <a:gdLst/>
              <a:ahLst/>
              <a:cxnLst/>
              <a:rect l="l" t="t" r="r" b="b"/>
              <a:pathLst>
                <a:path w="6260" h="6260" fill="none" extrusionOk="0">
                  <a:moveTo>
                    <a:pt x="5675" y="5334"/>
                  </a:moveTo>
                  <a:lnTo>
                    <a:pt x="5675" y="5334"/>
                  </a:lnTo>
                  <a:lnTo>
                    <a:pt x="5821" y="5139"/>
                  </a:lnTo>
                  <a:lnTo>
                    <a:pt x="5943" y="4945"/>
                  </a:lnTo>
                  <a:lnTo>
                    <a:pt x="6040" y="4725"/>
                  </a:lnTo>
                  <a:lnTo>
                    <a:pt x="6138" y="4506"/>
                  </a:lnTo>
                  <a:lnTo>
                    <a:pt x="6186" y="4287"/>
                  </a:lnTo>
                  <a:lnTo>
                    <a:pt x="6235" y="4043"/>
                  </a:lnTo>
                  <a:lnTo>
                    <a:pt x="6259" y="3824"/>
                  </a:lnTo>
                  <a:lnTo>
                    <a:pt x="6259" y="3581"/>
                  </a:lnTo>
                  <a:lnTo>
                    <a:pt x="6235" y="3361"/>
                  </a:lnTo>
                  <a:lnTo>
                    <a:pt x="6186" y="3118"/>
                  </a:lnTo>
                  <a:lnTo>
                    <a:pt x="6138" y="2899"/>
                  </a:lnTo>
                  <a:lnTo>
                    <a:pt x="6040" y="2680"/>
                  </a:lnTo>
                  <a:lnTo>
                    <a:pt x="5943" y="2460"/>
                  </a:lnTo>
                  <a:lnTo>
                    <a:pt x="5821" y="2266"/>
                  </a:lnTo>
                  <a:lnTo>
                    <a:pt x="5675" y="2071"/>
                  </a:lnTo>
                  <a:lnTo>
                    <a:pt x="5504" y="1900"/>
                  </a:lnTo>
                  <a:lnTo>
                    <a:pt x="5504" y="1900"/>
                  </a:lnTo>
                  <a:lnTo>
                    <a:pt x="5285" y="1705"/>
                  </a:lnTo>
                  <a:lnTo>
                    <a:pt x="4993" y="1510"/>
                  </a:lnTo>
                  <a:lnTo>
                    <a:pt x="4652" y="1316"/>
                  </a:lnTo>
                  <a:lnTo>
                    <a:pt x="4262" y="1145"/>
                  </a:lnTo>
                  <a:lnTo>
                    <a:pt x="3848" y="975"/>
                  </a:lnTo>
                  <a:lnTo>
                    <a:pt x="3410" y="804"/>
                  </a:lnTo>
                  <a:lnTo>
                    <a:pt x="2484" y="488"/>
                  </a:lnTo>
                  <a:lnTo>
                    <a:pt x="1608" y="244"/>
                  </a:lnTo>
                  <a:lnTo>
                    <a:pt x="853" y="74"/>
                  </a:lnTo>
                  <a:lnTo>
                    <a:pt x="536" y="25"/>
                  </a:lnTo>
                  <a:lnTo>
                    <a:pt x="292" y="0"/>
                  </a:lnTo>
                  <a:lnTo>
                    <a:pt x="122" y="0"/>
                  </a:lnTo>
                  <a:lnTo>
                    <a:pt x="25" y="25"/>
                  </a:lnTo>
                  <a:lnTo>
                    <a:pt x="25" y="25"/>
                  </a:lnTo>
                  <a:lnTo>
                    <a:pt x="0" y="122"/>
                  </a:lnTo>
                  <a:lnTo>
                    <a:pt x="0" y="293"/>
                  </a:lnTo>
                  <a:lnTo>
                    <a:pt x="25" y="536"/>
                  </a:lnTo>
                  <a:lnTo>
                    <a:pt x="73" y="853"/>
                  </a:lnTo>
                  <a:lnTo>
                    <a:pt x="244" y="1608"/>
                  </a:lnTo>
                  <a:lnTo>
                    <a:pt x="487" y="2485"/>
                  </a:lnTo>
                  <a:lnTo>
                    <a:pt x="804" y="3410"/>
                  </a:lnTo>
                  <a:lnTo>
                    <a:pt x="974" y="3849"/>
                  </a:lnTo>
                  <a:lnTo>
                    <a:pt x="1145" y="4263"/>
                  </a:lnTo>
                  <a:lnTo>
                    <a:pt x="1315" y="4652"/>
                  </a:lnTo>
                  <a:lnTo>
                    <a:pt x="1510" y="4993"/>
                  </a:lnTo>
                  <a:lnTo>
                    <a:pt x="1705" y="5286"/>
                  </a:lnTo>
                  <a:lnTo>
                    <a:pt x="1900" y="5505"/>
                  </a:lnTo>
                  <a:lnTo>
                    <a:pt x="1900" y="5505"/>
                  </a:lnTo>
                  <a:lnTo>
                    <a:pt x="2070" y="5675"/>
                  </a:lnTo>
                  <a:lnTo>
                    <a:pt x="2265" y="5821"/>
                  </a:lnTo>
                  <a:lnTo>
                    <a:pt x="2460" y="5943"/>
                  </a:lnTo>
                  <a:lnTo>
                    <a:pt x="2679" y="6041"/>
                  </a:lnTo>
                  <a:lnTo>
                    <a:pt x="2898" y="6138"/>
                  </a:lnTo>
                  <a:lnTo>
                    <a:pt x="3118" y="6187"/>
                  </a:lnTo>
                  <a:lnTo>
                    <a:pt x="3361" y="6235"/>
                  </a:lnTo>
                  <a:lnTo>
                    <a:pt x="3580" y="6260"/>
                  </a:lnTo>
                  <a:lnTo>
                    <a:pt x="3824" y="6260"/>
                  </a:lnTo>
                  <a:lnTo>
                    <a:pt x="4043" y="6235"/>
                  </a:lnTo>
                  <a:lnTo>
                    <a:pt x="4287" y="6187"/>
                  </a:lnTo>
                  <a:lnTo>
                    <a:pt x="4506" y="6138"/>
                  </a:lnTo>
                  <a:lnTo>
                    <a:pt x="4725" y="6041"/>
                  </a:lnTo>
                  <a:lnTo>
                    <a:pt x="4944" y="5943"/>
                  </a:lnTo>
                  <a:lnTo>
                    <a:pt x="5139" y="5821"/>
                  </a:lnTo>
                  <a:lnTo>
                    <a:pt x="5334" y="5675"/>
                  </a:lnTo>
                  <a:lnTo>
                    <a:pt x="5675" y="5334"/>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10" name="Google Shape;1110;p48"/>
            <p:cNvSpPr/>
            <p:nvPr/>
          </p:nvSpPr>
          <p:spPr>
            <a:xfrm>
              <a:off x="2696350" y="4479525"/>
              <a:ext cx="87100" cy="87100"/>
            </a:xfrm>
            <a:custGeom>
              <a:avLst/>
              <a:gdLst/>
              <a:ahLst/>
              <a:cxnLst/>
              <a:rect l="l" t="t" r="r" b="b"/>
              <a:pathLst>
                <a:path w="3484" h="3484" fill="none" extrusionOk="0">
                  <a:moveTo>
                    <a:pt x="0" y="1"/>
                  </a:moveTo>
                  <a:lnTo>
                    <a:pt x="3483" y="348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111" name="Google Shape;1111;p48"/>
          <p:cNvGrpSpPr/>
          <p:nvPr/>
        </p:nvGrpSpPr>
        <p:grpSpPr>
          <a:xfrm>
            <a:off x="5512346" y="3821805"/>
            <a:ext cx="342882" cy="383835"/>
            <a:chOff x="6643075" y="4309650"/>
            <a:chExt cx="407950" cy="456675"/>
          </a:xfrm>
        </p:grpSpPr>
        <p:sp>
          <p:nvSpPr>
            <p:cNvPr id="1112" name="Google Shape;1112;p48"/>
            <p:cNvSpPr/>
            <p:nvPr/>
          </p:nvSpPr>
          <p:spPr>
            <a:xfrm>
              <a:off x="6643075" y="4698125"/>
              <a:ext cx="407950" cy="14625"/>
            </a:xfrm>
            <a:custGeom>
              <a:avLst/>
              <a:gdLst/>
              <a:ahLst/>
              <a:cxnLst/>
              <a:rect l="l" t="t" r="r" b="b"/>
              <a:pathLst>
                <a:path w="16318" h="585" fill="none" extrusionOk="0">
                  <a:moveTo>
                    <a:pt x="16318" y="0"/>
                  </a:moveTo>
                  <a:lnTo>
                    <a:pt x="16318" y="0"/>
                  </a:lnTo>
                  <a:lnTo>
                    <a:pt x="16074" y="24"/>
                  </a:lnTo>
                  <a:lnTo>
                    <a:pt x="15879" y="73"/>
                  </a:lnTo>
                  <a:lnTo>
                    <a:pt x="15709" y="146"/>
                  </a:lnTo>
                  <a:lnTo>
                    <a:pt x="15538" y="244"/>
                  </a:lnTo>
                  <a:lnTo>
                    <a:pt x="15538" y="244"/>
                  </a:lnTo>
                  <a:lnTo>
                    <a:pt x="15319" y="365"/>
                  </a:lnTo>
                  <a:lnTo>
                    <a:pt x="15051" y="487"/>
                  </a:lnTo>
                  <a:lnTo>
                    <a:pt x="14881" y="536"/>
                  </a:lnTo>
                  <a:lnTo>
                    <a:pt x="14710" y="560"/>
                  </a:lnTo>
                  <a:lnTo>
                    <a:pt x="14516" y="585"/>
                  </a:lnTo>
                  <a:lnTo>
                    <a:pt x="14272" y="585"/>
                  </a:lnTo>
                  <a:lnTo>
                    <a:pt x="14272" y="585"/>
                  </a:lnTo>
                  <a:lnTo>
                    <a:pt x="14053" y="585"/>
                  </a:lnTo>
                  <a:lnTo>
                    <a:pt x="13858" y="560"/>
                  </a:lnTo>
                  <a:lnTo>
                    <a:pt x="13687" y="536"/>
                  </a:lnTo>
                  <a:lnTo>
                    <a:pt x="13517" y="487"/>
                  </a:lnTo>
                  <a:lnTo>
                    <a:pt x="13249" y="365"/>
                  </a:lnTo>
                  <a:lnTo>
                    <a:pt x="13030" y="244"/>
                  </a:lnTo>
                  <a:lnTo>
                    <a:pt x="13030" y="244"/>
                  </a:lnTo>
                  <a:lnTo>
                    <a:pt x="12859" y="146"/>
                  </a:lnTo>
                  <a:lnTo>
                    <a:pt x="12689" y="73"/>
                  </a:lnTo>
                  <a:lnTo>
                    <a:pt x="12494" y="24"/>
                  </a:lnTo>
                  <a:lnTo>
                    <a:pt x="12251" y="0"/>
                  </a:lnTo>
                  <a:lnTo>
                    <a:pt x="12251" y="0"/>
                  </a:lnTo>
                  <a:lnTo>
                    <a:pt x="11983" y="24"/>
                  </a:lnTo>
                  <a:lnTo>
                    <a:pt x="11788" y="73"/>
                  </a:lnTo>
                  <a:lnTo>
                    <a:pt x="11617" y="146"/>
                  </a:lnTo>
                  <a:lnTo>
                    <a:pt x="11471" y="244"/>
                  </a:lnTo>
                  <a:lnTo>
                    <a:pt x="11471" y="244"/>
                  </a:lnTo>
                  <a:lnTo>
                    <a:pt x="11228" y="365"/>
                  </a:lnTo>
                  <a:lnTo>
                    <a:pt x="10960" y="487"/>
                  </a:lnTo>
                  <a:lnTo>
                    <a:pt x="10814" y="536"/>
                  </a:lnTo>
                  <a:lnTo>
                    <a:pt x="10619" y="560"/>
                  </a:lnTo>
                  <a:lnTo>
                    <a:pt x="10424" y="585"/>
                  </a:lnTo>
                  <a:lnTo>
                    <a:pt x="10205" y="585"/>
                  </a:lnTo>
                  <a:lnTo>
                    <a:pt x="10205" y="585"/>
                  </a:lnTo>
                  <a:lnTo>
                    <a:pt x="9961" y="585"/>
                  </a:lnTo>
                  <a:lnTo>
                    <a:pt x="9766" y="560"/>
                  </a:lnTo>
                  <a:lnTo>
                    <a:pt x="9596" y="536"/>
                  </a:lnTo>
                  <a:lnTo>
                    <a:pt x="9425" y="487"/>
                  </a:lnTo>
                  <a:lnTo>
                    <a:pt x="9157" y="365"/>
                  </a:lnTo>
                  <a:lnTo>
                    <a:pt x="8938" y="244"/>
                  </a:lnTo>
                  <a:lnTo>
                    <a:pt x="8938" y="244"/>
                  </a:lnTo>
                  <a:lnTo>
                    <a:pt x="8768" y="146"/>
                  </a:lnTo>
                  <a:lnTo>
                    <a:pt x="8597" y="73"/>
                  </a:lnTo>
                  <a:lnTo>
                    <a:pt x="8402" y="24"/>
                  </a:lnTo>
                  <a:lnTo>
                    <a:pt x="8159" y="0"/>
                  </a:lnTo>
                  <a:lnTo>
                    <a:pt x="8159" y="0"/>
                  </a:lnTo>
                  <a:lnTo>
                    <a:pt x="7915" y="24"/>
                  </a:lnTo>
                  <a:lnTo>
                    <a:pt x="7721" y="73"/>
                  </a:lnTo>
                  <a:lnTo>
                    <a:pt x="7550" y="146"/>
                  </a:lnTo>
                  <a:lnTo>
                    <a:pt x="7380" y="244"/>
                  </a:lnTo>
                  <a:lnTo>
                    <a:pt x="7380" y="244"/>
                  </a:lnTo>
                  <a:lnTo>
                    <a:pt x="7160" y="365"/>
                  </a:lnTo>
                  <a:lnTo>
                    <a:pt x="6892" y="487"/>
                  </a:lnTo>
                  <a:lnTo>
                    <a:pt x="6722" y="536"/>
                  </a:lnTo>
                  <a:lnTo>
                    <a:pt x="6551" y="560"/>
                  </a:lnTo>
                  <a:lnTo>
                    <a:pt x="6332" y="585"/>
                  </a:lnTo>
                  <a:lnTo>
                    <a:pt x="6113" y="585"/>
                  </a:lnTo>
                  <a:lnTo>
                    <a:pt x="6113" y="585"/>
                  </a:lnTo>
                  <a:lnTo>
                    <a:pt x="5894" y="585"/>
                  </a:lnTo>
                  <a:lnTo>
                    <a:pt x="5699" y="560"/>
                  </a:lnTo>
                  <a:lnTo>
                    <a:pt x="5504" y="536"/>
                  </a:lnTo>
                  <a:lnTo>
                    <a:pt x="5358" y="487"/>
                  </a:lnTo>
                  <a:lnTo>
                    <a:pt x="5090" y="365"/>
                  </a:lnTo>
                  <a:lnTo>
                    <a:pt x="4847" y="244"/>
                  </a:lnTo>
                  <a:lnTo>
                    <a:pt x="4847" y="244"/>
                  </a:lnTo>
                  <a:lnTo>
                    <a:pt x="4676" y="146"/>
                  </a:lnTo>
                  <a:lnTo>
                    <a:pt x="4530" y="73"/>
                  </a:lnTo>
                  <a:lnTo>
                    <a:pt x="4335" y="24"/>
                  </a:lnTo>
                  <a:lnTo>
                    <a:pt x="4067" y="0"/>
                  </a:lnTo>
                  <a:lnTo>
                    <a:pt x="4067" y="0"/>
                  </a:lnTo>
                  <a:lnTo>
                    <a:pt x="3824" y="24"/>
                  </a:lnTo>
                  <a:lnTo>
                    <a:pt x="3629" y="73"/>
                  </a:lnTo>
                  <a:lnTo>
                    <a:pt x="3458" y="146"/>
                  </a:lnTo>
                  <a:lnTo>
                    <a:pt x="3288" y="244"/>
                  </a:lnTo>
                  <a:lnTo>
                    <a:pt x="3288" y="244"/>
                  </a:lnTo>
                  <a:lnTo>
                    <a:pt x="3069" y="365"/>
                  </a:lnTo>
                  <a:lnTo>
                    <a:pt x="2801" y="487"/>
                  </a:lnTo>
                  <a:lnTo>
                    <a:pt x="2630" y="536"/>
                  </a:lnTo>
                  <a:lnTo>
                    <a:pt x="2460" y="560"/>
                  </a:lnTo>
                  <a:lnTo>
                    <a:pt x="2265" y="585"/>
                  </a:lnTo>
                  <a:lnTo>
                    <a:pt x="2046" y="585"/>
                  </a:lnTo>
                  <a:lnTo>
                    <a:pt x="2046" y="585"/>
                  </a:lnTo>
                  <a:lnTo>
                    <a:pt x="1802" y="585"/>
                  </a:lnTo>
                  <a:lnTo>
                    <a:pt x="1607" y="560"/>
                  </a:lnTo>
                  <a:lnTo>
                    <a:pt x="1437" y="536"/>
                  </a:lnTo>
                  <a:lnTo>
                    <a:pt x="1266" y="487"/>
                  </a:lnTo>
                  <a:lnTo>
                    <a:pt x="999" y="365"/>
                  </a:lnTo>
                  <a:lnTo>
                    <a:pt x="779" y="244"/>
                  </a:lnTo>
                  <a:lnTo>
                    <a:pt x="779" y="244"/>
                  </a:lnTo>
                  <a:lnTo>
                    <a:pt x="609" y="146"/>
                  </a:lnTo>
                  <a:lnTo>
                    <a:pt x="438" y="73"/>
                  </a:lnTo>
                  <a:lnTo>
                    <a:pt x="244" y="24"/>
                  </a:ln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13" name="Google Shape;1113;p48"/>
            <p:cNvSpPr/>
            <p:nvPr/>
          </p:nvSpPr>
          <p:spPr>
            <a:xfrm>
              <a:off x="6643075" y="4727350"/>
              <a:ext cx="407950" cy="14625"/>
            </a:xfrm>
            <a:custGeom>
              <a:avLst/>
              <a:gdLst/>
              <a:ahLst/>
              <a:cxnLst/>
              <a:rect l="l" t="t" r="r" b="b"/>
              <a:pathLst>
                <a:path w="16318" h="585" fill="none" extrusionOk="0">
                  <a:moveTo>
                    <a:pt x="0" y="0"/>
                  </a:moveTo>
                  <a:lnTo>
                    <a:pt x="0" y="0"/>
                  </a:lnTo>
                  <a:lnTo>
                    <a:pt x="219" y="24"/>
                  </a:lnTo>
                  <a:lnTo>
                    <a:pt x="414" y="49"/>
                  </a:lnTo>
                  <a:lnTo>
                    <a:pt x="609" y="73"/>
                  </a:lnTo>
                  <a:lnTo>
                    <a:pt x="755" y="122"/>
                  </a:lnTo>
                  <a:lnTo>
                    <a:pt x="1023" y="244"/>
                  </a:lnTo>
                  <a:lnTo>
                    <a:pt x="1266" y="365"/>
                  </a:lnTo>
                  <a:lnTo>
                    <a:pt x="1266" y="365"/>
                  </a:lnTo>
                  <a:lnTo>
                    <a:pt x="1413" y="463"/>
                  </a:lnTo>
                  <a:lnTo>
                    <a:pt x="1583" y="536"/>
                  </a:lnTo>
                  <a:lnTo>
                    <a:pt x="1778" y="585"/>
                  </a:lnTo>
                  <a:lnTo>
                    <a:pt x="2046" y="585"/>
                  </a:lnTo>
                  <a:lnTo>
                    <a:pt x="2046" y="585"/>
                  </a:lnTo>
                  <a:lnTo>
                    <a:pt x="2289" y="585"/>
                  </a:lnTo>
                  <a:lnTo>
                    <a:pt x="2484" y="536"/>
                  </a:lnTo>
                  <a:lnTo>
                    <a:pt x="2655" y="463"/>
                  </a:lnTo>
                  <a:lnTo>
                    <a:pt x="2801" y="365"/>
                  </a:lnTo>
                  <a:lnTo>
                    <a:pt x="2801" y="365"/>
                  </a:lnTo>
                  <a:lnTo>
                    <a:pt x="3044" y="244"/>
                  </a:lnTo>
                  <a:lnTo>
                    <a:pt x="3312" y="122"/>
                  </a:lnTo>
                  <a:lnTo>
                    <a:pt x="3458" y="73"/>
                  </a:lnTo>
                  <a:lnTo>
                    <a:pt x="3653" y="49"/>
                  </a:lnTo>
                  <a:lnTo>
                    <a:pt x="3848" y="24"/>
                  </a:lnTo>
                  <a:lnTo>
                    <a:pt x="4067" y="0"/>
                  </a:lnTo>
                  <a:lnTo>
                    <a:pt x="4067" y="0"/>
                  </a:lnTo>
                  <a:lnTo>
                    <a:pt x="4311" y="24"/>
                  </a:lnTo>
                  <a:lnTo>
                    <a:pt x="4506" y="49"/>
                  </a:lnTo>
                  <a:lnTo>
                    <a:pt x="4676" y="73"/>
                  </a:lnTo>
                  <a:lnTo>
                    <a:pt x="4847" y="122"/>
                  </a:lnTo>
                  <a:lnTo>
                    <a:pt x="5115" y="244"/>
                  </a:lnTo>
                  <a:lnTo>
                    <a:pt x="5334" y="365"/>
                  </a:lnTo>
                  <a:lnTo>
                    <a:pt x="5334" y="365"/>
                  </a:lnTo>
                  <a:lnTo>
                    <a:pt x="5504" y="463"/>
                  </a:lnTo>
                  <a:lnTo>
                    <a:pt x="5675" y="536"/>
                  </a:lnTo>
                  <a:lnTo>
                    <a:pt x="5870" y="585"/>
                  </a:lnTo>
                  <a:lnTo>
                    <a:pt x="6113" y="585"/>
                  </a:lnTo>
                  <a:lnTo>
                    <a:pt x="6113" y="585"/>
                  </a:lnTo>
                  <a:lnTo>
                    <a:pt x="6357" y="585"/>
                  </a:lnTo>
                  <a:lnTo>
                    <a:pt x="6551" y="536"/>
                  </a:lnTo>
                  <a:lnTo>
                    <a:pt x="6722" y="463"/>
                  </a:lnTo>
                  <a:lnTo>
                    <a:pt x="6892" y="365"/>
                  </a:lnTo>
                  <a:lnTo>
                    <a:pt x="6892" y="365"/>
                  </a:lnTo>
                  <a:lnTo>
                    <a:pt x="7112" y="244"/>
                  </a:lnTo>
                  <a:lnTo>
                    <a:pt x="7380" y="122"/>
                  </a:lnTo>
                  <a:lnTo>
                    <a:pt x="7550" y="73"/>
                  </a:lnTo>
                  <a:lnTo>
                    <a:pt x="7721" y="49"/>
                  </a:lnTo>
                  <a:lnTo>
                    <a:pt x="7940" y="24"/>
                  </a:lnTo>
                  <a:lnTo>
                    <a:pt x="8159" y="0"/>
                  </a:lnTo>
                  <a:lnTo>
                    <a:pt x="8159" y="0"/>
                  </a:lnTo>
                  <a:lnTo>
                    <a:pt x="8378" y="24"/>
                  </a:lnTo>
                  <a:lnTo>
                    <a:pt x="8597" y="49"/>
                  </a:lnTo>
                  <a:lnTo>
                    <a:pt x="8768" y="73"/>
                  </a:lnTo>
                  <a:lnTo>
                    <a:pt x="8914" y="122"/>
                  </a:lnTo>
                  <a:lnTo>
                    <a:pt x="9206" y="244"/>
                  </a:lnTo>
                  <a:lnTo>
                    <a:pt x="9425" y="365"/>
                  </a:lnTo>
                  <a:lnTo>
                    <a:pt x="9425" y="365"/>
                  </a:lnTo>
                  <a:lnTo>
                    <a:pt x="9596" y="463"/>
                  </a:lnTo>
                  <a:lnTo>
                    <a:pt x="9766" y="536"/>
                  </a:lnTo>
                  <a:lnTo>
                    <a:pt x="9961" y="585"/>
                  </a:lnTo>
                  <a:lnTo>
                    <a:pt x="10205" y="585"/>
                  </a:lnTo>
                  <a:lnTo>
                    <a:pt x="10205" y="585"/>
                  </a:lnTo>
                  <a:lnTo>
                    <a:pt x="10448" y="585"/>
                  </a:lnTo>
                  <a:lnTo>
                    <a:pt x="10643" y="536"/>
                  </a:lnTo>
                  <a:lnTo>
                    <a:pt x="10814" y="463"/>
                  </a:lnTo>
                  <a:lnTo>
                    <a:pt x="10984" y="365"/>
                  </a:lnTo>
                  <a:lnTo>
                    <a:pt x="10984" y="365"/>
                  </a:lnTo>
                  <a:lnTo>
                    <a:pt x="11203" y="244"/>
                  </a:lnTo>
                  <a:lnTo>
                    <a:pt x="11471" y="122"/>
                  </a:lnTo>
                  <a:lnTo>
                    <a:pt x="11642" y="73"/>
                  </a:lnTo>
                  <a:lnTo>
                    <a:pt x="11812" y="49"/>
                  </a:lnTo>
                  <a:lnTo>
                    <a:pt x="12007" y="24"/>
                  </a:lnTo>
                  <a:lnTo>
                    <a:pt x="12251" y="0"/>
                  </a:lnTo>
                  <a:lnTo>
                    <a:pt x="12251" y="0"/>
                  </a:lnTo>
                  <a:lnTo>
                    <a:pt x="12470" y="24"/>
                  </a:lnTo>
                  <a:lnTo>
                    <a:pt x="12665" y="49"/>
                  </a:lnTo>
                  <a:lnTo>
                    <a:pt x="12859" y="73"/>
                  </a:lnTo>
                  <a:lnTo>
                    <a:pt x="13006" y="122"/>
                  </a:lnTo>
                  <a:lnTo>
                    <a:pt x="13273" y="244"/>
                  </a:lnTo>
                  <a:lnTo>
                    <a:pt x="13493" y="365"/>
                  </a:lnTo>
                  <a:lnTo>
                    <a:pt x="13493" y="365"/>
                  </a:lnTo>
                  <a:lnTo>
                    <a:pt x="13663" y="463"/>
                  </a:lnTo>
                  <a:lnTo>
                    <a:pt x="13834" y="536"/>
                  </a:lnTo>
                  <a:lnTo>
                    <a:pt x="14028" y="585"/>
                  </a:lnTo>
                  <a:lnTo>
                    <a:pt x="14272" y="585"/>
                  </a:lnTo>
                  <a:lnTo>
                    <a:pt x="14272" y="585"/>
                  </a:lnTo>
                  <a:lnTo>
                    <a:pt x="14540" y="585"/>
                  </a:lnTo>
                  <a:lnTo>
                    <a:pt x="14735" y="536"/>
                  </a:lnTo>
                  <a:lnTo>
                    <a:pt x="14905" y="463"/>
                  </a:lnTo>
                  <a:lnTo>
                    <a:pt x="15051" y="365"/>
                  </a:lnTo>
                  <a:lnTo>
                    <a:pt x="15051" y="365"/>
                  </a:lnTo>
                  <a:lnTo>
                    <a:pt x="15295" y="244"/>
                  </a:lnTo>
                  <a:lnTo>
                    <a:pt x="15563" y="122"/>
                  </a:lnTo>
                  <a:lnTo>
                    <a:pt x="15709" y="73"/>
                  </a:lnTo>
                  <a:lnTo>
                    <a:pt x="15904" y="49"/>
                  </a:lnTo>
                  <a:lnTo>
                    <a:pt x="16099" y="24"/>
                  </a:lnTo>
                  <a:lnTo>
                    <a:pt x="16318"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14" name="Google Shape;1114;p48"/>
            <p:cNvSpPr/>
            <p:nvPr/>
          </p:nvSpPr>
          <p:spPr>
            <a:xfrm>
              <a:off x="6643075" y="4751700"/>
              <a:ext cx="407950" cy="14625"/>
            </a:xfrm>
            <a:custGeom>
              <a:avLst/>
              <a:gdLst/>
              <a:ahLst/>
              <a:cxnLst/>
              <a:rect l="l" t="t" r="r" b="b"/>
              <a:pathLst>
                <a:path w="16318" h="585" fill="none" extrusionOk="0">
                  <a:moveTo>
                    <a:pt x="16318" y="0"/>
                  </a:moveTo>
                  <a:lnTo>
                    <a:pt x="16318" y="0"/>
                  </a:lnTo>
                  <a:lnTo>
                    <a:pt x="16074" y="25"/>
                  </a:lnTo>
                  <a:lnTo>
                    <a:pt x="15879" y="73"/>
                  </a:lnTo>
                  <a:lnTo>
                    <a:pt x="15709" y="146"/>
                  </a:lnTo>
                  <a:lnTo>
                    <a:pt x="15538" y="244"/>
                  </a:lnTo>
                  <a:lnTo>
                    <a:pt x="15538" y="244"/>
                  </a:lnTo>
                  <a:lnTo>
                    <a:pt x="15319" y="366"/>
                  </a:lnTo>
                  <a:lnTo>
                    <a:pt x="15051" y="487"/>
                  </a:lnTo>
                  <a:lnTo>
                    <a:pt x="14881" y="536"/>
                  </a:lnTo>
                  <a:lnTo>
                    <a:pt x="14710" y="560"/>
                  </a:lnTo>
                  <a:lnTo>
                    <a:pt x="14516" y="585"/>
                  </a:lnTo>
                  <a:lnTo>
                    <a:pt x="14272" y="585"/>
                  </a:lnTo>
                  <a:lnTo>
                    <a:pt x="14272" y="585"/>
                  </a:lnTo>
                  <a:lnTo>
                    <a:pt x="14053" y="585"/>
                  </a:lnTo>
                  <a:lnTo>
                    <a:pt x="13858" y="560"/>
                  </a:lnTo>
                  <a:lnTo>
                    <a:pt x="13687" y="536"/>
                  </a:lnTo>
                  <a:lnTo>
                    <a:pt x="13517" y="487"/>
                  </a:lnTo>
                  <a:lnTo>
                    <a:pt x="13249" y="366"/>
                  </a:lnTo>
                  <a:lnTo>
                    <a:pt x="13030" y="244"/>
                  </a:lnTo>
                  <a:lnTo>
                    <a:pt x="13030" y="244"/>
                  </a:lnTo>
                  <a:lnTo>
                    <a:pt x="12859" y="146"/>
                  </a:lnTo>
                  <a:lnTo>
                    <a:pt x="12689" y="73"/>
                  </a:lnTo>
                  <a:lnTo>
                    <a:pt x="12494" y="25"/>
                  </a:lnTo>
                  <a:lnTo>
                    <a:pt x="12251" y="0"/>
                  </a:lnTo>
                  <a:lnTo>
                    <a:pt x="12251" y="0"/>
                  </a:lnTo>
                  <a:lnTo>
                    <a:pt x="11983" y="25"/>
                  </a:lnTo>
                  <a:lnTo>
                    <a:pt x="11788" y="73"/>
                  </a:lnTo>
                  <a:lnTo>
                    <a:pt x="11617" y="146"/>
                  </a:lnTo>
                  <a:lnTo>
                    <a:pt x="11471" y="244"/>
                  </a:lnTo>
                  <a:lnTo>
                    <a:pt x="11471" y="244"/>
                  </a:lnTo>
                  <a:lnTo>
                    <a:pt x="11228" y="366"/>
                  </a:lnTo>
                  <a:lnTo>
                    <a:pt x="10960" y="487"/>
                  </a:lnTo>
                  <a:lnTo>
                    <a:pt x="10814" y="536"/>
                  </a:lnTo>
                  <a:lnTo>
                    <a:pt x="10619" y="560"/>
                  </a:lnTo>
                  <a:lnTo>
                    <a:pt x="10424" y="585"/>
                  </a:lnTo>
                  <a:lnTo>
                    <a:pt x="10205" y="585"/>
                  </a:lnTo>
                  <a:lnTo>
                    <a:pt x="10205" y="585"/>
                  </a:lnTo>
                  <a:lnTo>
                    <a:pt x="9961" y="585"/>
                  </a:lnTo>
                  <a:lnTo>
                    <a:pt x="9766" y="560"/>
                  </a:lnTo>
                  <a:lnTo>
                    <a:pt x="9596" y="536"/>
                  </a:lnTo>
                  <a:lnTo>
                    <a:pt x="9425" y="487"/>
                  </a:lnTo>
                  <a:lnTo>
                    <a:pt x="9157" y="366"/>
                  </a:lnTo>
                  <a:lnTo>
                    <a:pt x="8938" y="244"/>
                  </a:lnTo>
                  <a:lnTo>
                    <a:pt x="8938" y="244"/>
                  </a:lnTo>
                  <a:lnTo>
                    <a:pt x="8768" y="146"/>
                  </a:lnTo>
                  <a:lnTo>
                    <a:pt x="8597" y="73"/>
                  </a:lnTo>
                  <a:lnTo>
                    <a:pt x="8402" y="25"/>
                  </a:lnTo>
                  <a:lnTo>
                    <a:pt x="8159" y="0"/>
                  </a:lnTo>
                  <a:lnTo>
                    <a:pt x="8159" y="0"/>
                  </a:lnTo>
                  <a:lnTo>
                    <a:pt x="7915" y="25"/>
                  </a:lnTo>
                  <a:lnTo>
                    <a:pt x="7721" y="73"/>
                  </a:lnTo>
                  <a:lnTo>
                    <a:pt x="7550" y="146"/>
                  </a:lnTo>
                  <a:lnTo>
                    <a:pt x="7380" y="244"/>
                  </a:lnTo>
                  <a:lnTo>
                    <a:pt x="7380" y="244"/>
                  </a:lnTo>
                  <a:lnTo>
                    <a:pt x="7160" y="366"/>
                  </a:lnTo>
                  <a:lnTo>
                    <a:pt x="6892" y="487"/>
                  </a:lnTo>
                  <a:lnTo>
                    <a:pt x="6722" y="536"/>
                  </a:lnTo>
                  <a:lnTo>
                    <a:pt x="6551" y="560"/>
                  </a:lnTo>
                  <a:lnTo>
                    <a:pt x="6332" y="585"/>
                  </a:lnTo>
                  <a:lnTo>
                    <a:pt x="6113" y="585"/>
                  </a:lnTo>
                  <a:lnTo>
                    <a:pt x="6113" y="585"/>
                  </a:lnTo>
                  <a:lnTo>
                    <a:pt x="5894" y="585"/>
                  </a:lnTo>
                  <a:lnTo>
                    <a:pt x="5699" y="560"/>
                  </a:lnTo>
                  <a:lnTo>
                    <a:pt x="5504" y="536"/>
                  </a:lnTo>
                  <a:lnTo>
                    <a:pt x="5358" y="487"/>
                  </a:lnTo>
                  <a:lnTo>
                    <a:pt x="5090" y="366"/>
                  </a:lnTo>
                  <a:lnTo>
                    <a:pt x="4847" y="244"/>
                  </a:lnTo>
                  <a:lnTo>
                    <a:pt x="4847" y="244"/>
                  </a:lnTo>
                  <a:lnTo>
                    <a:pt x="4676" y="146"/>
                  </a:lnTo>
                  <a:lnTo>
                    <a:pt x="4530" y="73"/>
                  </a:lnTo>
                  <a:lnTo>
                    <a:pt x="4335" y="25"/>
                  </a:lnTo>
                  <a:lnTo>
                    <a:pt x="4067" y="0"/>
                  </a:lnTo>
                  <a:lnTo>
                    <a:pt x="4067" y="0"/>
                  </a:lnTo>
                  <a:lnTo>
                    <a:pt x="3824" y="25"/>
                  </a:lnTo>
                  <a:lnTo>
                    <a:pt x="3629" y="73"/>
                  </a:lnTo>
                  <a:lnTo>
                    <a:pt x="3458" y="146"/>
                  </a:lnTo>
                  <a:lnTo>
                    <a:pt x="3288" y="244"/>
                  </a:lnTo>
                  <a:lnTo>
                    <a:pt x="3288" y="244"/>
                  </a:lnTo>
                  <a:lnTo>
                    <a:pt x="3069" y="366"/>
                  </a:lnTo>
                  <a:lnTo>
                    <a:pt x="2801" y="487"/>
                  </a:lnTo>
                  <a:lnTo>
                    <a:pt x="2630" y="536"/>
                  </a:lnTo>
                  <a:lnTo>
                    <a:pt x="2460" y="560"/>
                  </a:lnTo>
                  <a:lnTo>
                    <a:pt x="2265" y="585"/>
                  </a:lnTo>
                  <a:lnTo>
                    <a:pt x="2046" y="585"/>
                  </a:lnTo>
                  <a:lnTo>
                    <a:pt x="2046" y="585"/>
                  </a:lnTo>
                  <a:lnTo>
                    <a:pt x="1802" y="585"/>
                  </a:lnTo>
                  <a:lnTo>
                    <a:pt x="1607" y="560"/>
                  </a:lnTo>
                  <a:lnTo>
                    <a:pt x="1437" y="536"/>
                  </a:lnTo>
                  <a:lnTo>
                    <a:pt x="1266" y="487"/>
                  </a:lnTo>
                  <a:lnTo>
                    <a:pt x="999" y="366"/>
                  </a:lnTo>
                  <a:lnTo>
                    <a:pt x="779" y="244"/>
                  </a:lnTo>
                  <a:lnTo>
                    <a:pt x="779" y="244"/>
                  </a:lnTo>
                  <a:lnTo>
                    <a:pt x="609" y="146"/>
                  </a:lnTo>
                  <a:lnTo>
                    <a:pt x="438" y="73"/>
                  </a:lnTo>
                  <a:lnTo>
                    <a:pt x="244" y="25"/>
                  </a:ln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15" name="Google Shape;1115;p48"/>
            <p:cNvSpPr/>
            <p:nvPr/>
          </p:nvSpPr>
          <p:spPr>
            <a:xfrm>
              <a:off x="6672900" y="4309650"/>
              <a:ext cx="348900" cy="376300"/>
            </a:xfrm>
            <a:custGeom>
              <a:avLst/>
              <a:gdLst/>
              <a:ahLst/>
              <a:cxnLst/>
              <a:rect l="l" t="t" r="r" b="b"/>
              <a:pathLst>
                <a:path w="13956" h="15052" fill="none" extrusionOk="0">
                  <a:moveTo>
                    <a:pt x="13347" y="6747"/>
                  </a:moveTo>
                  <a:lnTo>
                    <a:pt x="12470" y="6406"/>
                  </a:lnTo>
                  <a:lnTo>
                    <a:pt x="12470" y="3532"/>
                  </a:lnTo>
                  <a:lnTo>
                    <a:pt x="10790" y="3532"/>
                  </a:lnTo>
                  <a:lnTo>
                    <a:pt x="10790" y="2022"/>
                  </a:lnTo>
                  <a:lnTo>
                    <a:pt x="8427" y="2022"/>
                  </a:lnTo>
                  <a:lnTo>
                    <a:pt x="8427" y="1"/>
                  </a:lnTo>
                  <a:lnTo>
                    <a:pt x="6966" y="1"/>
                  </a:lnTo>
                  <a:lnTo>
                    <a:pt x="5505" y="1"/>
                  </a:lnTo>
                  <a:lnTo>
                    <a:pt x="5505" y="2022"/>
                  </a:lnTo>
                  <a:lnTo>
                    <a:pt x="3142" y="2022"/>
                  </a:lnTo>
                  <a:lnTo>
                    <a:pt x="3142" y="3532"/>
                  </a:lnTo>
                  <a:lnTo>
                    <a:pt x="1462" y="3532"/>
                  </a:lnTo>
                  <a:lnTo>
                    <a:pt x="1462" y="6406"/>
                  </a:lnTo>
                  <a:lnTo>
                    <a:pt x="585" y="6747"/>
                  </a:lnTo>
                  <a:lnTo>
                    <a:pt x="585" y="6747"/>
                  </a:lnTo>
                  <a:lnTo>
                    <a:pt x="414" y="6844"/>
                  </a:lnTo>
                  <a:lnTo>
                    <a:pt x="268" y="6966"/>
                  </a:lnTo>
                  <a:lnTo>
                    <a:pt x="147" y="7112"/>
                  </a:lnTo>
                  <a:lnTo>
                    <a:pt x="49" y="7258"/>
                  </a:lnTo>
                  <a:lnTo>
                    <a:pt x="0" y="7404"/>
                  </a:lnTo>
                  <a:lnTo>
                    <a:pt x="0" y="7575"/>
                  </a:lnTo>
                  <a:lnTo>
                    <a:pt x="0" y="7770"/>
                  </a:lnTo>
                  <a:lnTo>
                    <a:pt x="73" y="7965"/>
                  </a:lnTo>
                  <a:lnTo>
                    <a:pt x="1510" y="11277"/>
                  </a:lnTo>
                  <a:lnTo>
                    <a:pt x="1510" y="14833"/>
                  </a:lnTo>
                  <a:lnTo>
                    <a:pt x="1510" y="14833"/>
                  </a:lnTo>
                  <a:lnTo>
                    <a:pt x="1754" y="14711"/>
                  </a:lnTo>
                  <a:lnTo>
                    <a:pt x="2046" y="14589"/>
                  </a:lnTo>
                  <a:lnTo>
                    <a:pt x="2241" y="14540"/>
                  </a:lnTo>
                  <a:lnTo>
                    <a:pt x="2436" y="14516"/>
                  </a:lnTo>
                  <a:lnTo>
                    <a:pt x="2655" y="14492"/>
                  </a:lnTo>
                  <a:lnTo>
                    <a:pt x="2874" y="14467"/>
                  </a:lnTo>
                  <a:lnTo>
                    <a:pt x="2874" y="14467"/>
                  </a:lnTo>
                  <a:lnTo>
                    <a:pt x="3167" y="14492"/>
                  </a:lnTo>
                  <a:lnTo>
                    <a:pt x="3410" y="14516"/>
                  </a:lnTo>
                  <a:lnTo>
                    <a:pt x="3629" y="14565"/>
                  </a:lnTo>
                  <a:lnTo>
                    <a:pt x="3824" y="14638"/>
                  </a:lnTo>
                  <a:lnTo>
                    <a:pt x="4141" y="14760"/>
                  </a:lnTo>
                  <a:lnTo>
                    <a:pt x="4384" y="14906"/>
                  </a:lnTo>
                  <a:lnTo>
                    <a:pt x="4384" y="14906"/>
                  </a:lnTo>
                  <a:lnTo>
                    <a:pt x="4530" y="14979"/>
                  </a:lnTo>
                  <a:lnTo>
                    <a:pt x="4628" y="15028"/>
                  </a:lnTo>
                  <a:lnTo>
                    <a:pt x="4774" y="15052"/>
                  </a:lnTo>
                  <a:lnTo>
                    <a:pt x="4920" y="15052"/>
                  </a:lnTo>
                  <a:lnTo>
                    <a:pt x="4920" y="15052"/>
                  </a:lnTo>
                  <a:lnTo>
                    <a:pt x="5091" y="15052"/>
                  </a:lnTo>
                  <a:lnTo>
                    <a:pt x="5212" y="15028"/>
                  </a:lnTo>
                  <a:lnTo>
                    <a:pt x="5334" y="14979"/>
                  </a:lnTo>
                  <a:lnTo>
                    <a:pt x="5456" y="14906"/>
                  </a:lnTo>
                  <a:lnTo>
                    <a:pt x="5456" y="14906"/>
                  </a:lnTo>
                  <a:lnTo>
                    <a:pt x="5724" y="14760"/>
                  </a:lnTo>
                  <a:lnTo>
                    <a:pt x="6040" y="14638"/>
                  </a:lnTo>
                  <a:lnTo>
                    <a:pt x="6235" y="14565"/>
                  </a:lnTo>
                  <a:lnTo>
                    <a:pt x="6454" y="14516"/>
                  </a:lnTo>
                  <a:lnTo>
                    <a:pt x="6698" y="14492"/>
                  </a:lnTo>
                  <a:lnTo>
                    <a:pt x="6966" y="14467"/>
                  </a:lnTo>
                  <a:lnTo>
                    <a:pt x="6966" y="14467"/>
                  </a:lnTo>
                  <a:lnTo>
                    <a:pt x="7234" y="14492"/>
                  </a:lnTo>
                  <a:lnTo>
                    <a:pt x="7477" y="14516"/>
                  </a:lnTo>
                  <a:lnTo>
                    <a:pt x="7697" y="14565"/>
                  </a:lnTo>
                  <a:lnTo>
                    <a:pt x="7891" y="14638"/>
                  </a:lnTo>
                  <a:lnTo>
                    <a:pt x="8232" y="14760"/>
                  </a:lnTo>
                  <a:lnTo>
                    <a:pt x="8476" y="14906"/>
                  </a:lnTo>
                  <a:lnTo>
                    <a:pt x="8476" y="14906"/>
                  </a:lnTo>
                  <a:lnTo>
                    <a:pt x="8598" y="14979"/>
                  </a:lnTo>
                  <a:lnTo>
                    <a:pt x="8719" y="15028"/>
                  </a:lnTo>
                  <a:lnTo>
                    <a:pt x="8841" y="15052"/>
                  </a:lnTo>
                  <a:lnTo>
                    <a:pt x="9012" y="15052"/>
                  </a:lnTo>
                  <a:lnTo>
                    <a:pt x="9012" y="15052"/>
                  </a:lnTo>
                  <a:lnTo>
                    <a:pt x="9158" y="15052"/>
                  </a:lnTo>
                  <a:lnTo>
                    <a:pt x="9304" y="15028"/>
                  </a:lnTo>
                  <a:lnTo>
                    <a:pt x="9401" y="14979"/>
                  </a:lnTo>
                  <a:lnTo>
                    <a:pt x="9548" y="14906"/>
                  </a:lnTo>
                  <a:lnTo>
                    <a:pt x="9548" y="14906"/>
                  </a:lnTo>
                  <a:lnTo>
                    <a:pt x="9791" y="14760"/>
                  </a:lnTo>
                  <a:lnTo>
                    <a:pt x="10108" y="14638"/>
                  </a:lnTo>
                  <a:lnTo>
                    <a:pt x="10303" y="14565"/>
                  </a:lnTo>
                  <a:lnTo>
                    <a:pt x="10522" y="14516"/>
                  </a:lnTo>
                  <a:lnTo>
                    <a:pt x="10765" y="14492"/>
                  </a:lnTo>
                  <a:lnTo>
                    <a:pt x="11058" y="14467"/>
                  </a:lnTo>
                  <a:lnTo>
                    <a:pt x="11058" y="14467"/>
                  </a:lnTo>
                  <a:lnTo>
                    <a:pt x="11277" y="14492"/>
                  </a:lnTo>
                  <a:lnTo>
                    <a:pt x="11496" y="14516"/>
                  </a:lnTo>
                  <a:lnTo>
                    <a:pt x="11691" y="14540"/>
                  </a:lnTo>
                  <a:lnTo>
                    <a:pt x="11886" y="14589"/>
                  </a:lnTo>
                  <a:lnTo>
                    <a:pt x="12178" y="14711"/>
                  </a:lnTo>
                  <a:lnTo>
                    <a:pt x="12421" y="14833"/>
                  </a:lnTo>
                  <a:lnTo>
                    <a:pt x="12421" y="11277"/>
                  </a:lnTo>
                  <a:lnTo>
                    <a:pt x="13858" y="7965"/>
                  </a:lnTo>
                  <a:lnTo>
                    <a:pt x="13858" y="7965"/>
                  </a:lnTo>
                  <a:lnTo>
                    <a:pt x="13931" y="7770"/>
                  </a:lnTo>
                  <a:lnTo>
                    <a:pt x="13956" y="7575"/>
                  </a:lnTo>
                  <a:lnTo>
                    <a:pt x="13931" y="7404"/>
                  </a:lnTo>
                  <a:lnTo>
                    <a:pt x="13883" y="7258"/>
                  </a:lnTo>
                  <a:lnTo>
                    <a:pt x="13785" y="7112"/>
                  </a:lnTo>
                  <a:lnTo>
                    <a:pt x="13664" y="6966"/>
                  </a:lnTo>
                  <a:lnTo>
                    <a:pt x="13517" y="6844"/>
                  </a:lnTo>
                  <a:lnTo>
                    <a:pt x="13347" y="6747"/>
                  </a:lnTo>
                  <a:lnTo>
                    <a:pt x="13347" y="6747"/>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16" name="Google Shape;1116;p48"/>
            <p:cNvSpPr/>
            <p:nvPr/>
          </p:nvSpPr>
          <p:spPr>
            <a:xfrm>
              <a:off x="6805625" y="4452725"/>
              <a:ext cx="15850" cy="28050"/>
            </a:xfrm>
            <a:custGeom>
              <a:avLst/>
              <a:gdLst/>
              <a:ahLst/>
              <a:cxnLst/>
              <a:rect l="l" t="t" r="r" b="b"/>
              <a:pathLst>
                <a:path w="634" h="1122" fill="none" extrusionOk="0">
                  <a:moveTo>
                    <a:pt x="317" y="1121"/>
                  </a:moveTo>
                  <a:lnTo>
                    <a:pt x="317" y="1121"/>
                  </a:lnTo>
                  <a:lnTo>
                    <a:pt x="244" y="1097"/>
                  </a:lnTo>
                  <a:lnTo>
                    <a:pt x="196" y="1073"/>
                  </a:lnTo>
                  <a:lnTo>
                    <a:pt x="123" y="1024"/>
                  </a:lnTo>
                  <a:lnTo>
                    <a:pt x="74" y="951"/>
                  </a:lnTo>
                  <a:lnTo>
                    <a:pt x="25" y="780"/>
                  </a:lnTo>
                  <a:lnTo>
                    <a:pt x="1" y="561"/>
                  </a:lnTo>
                  <a:lnTo>
                    <a:pt x="1" y="561"/>
                  </a:lnTo>
                  <a:lnTo>
                    <a:pt x="25" y="342"/>
                  </a:lnTo>
                  <a:lnTo>
                    <a:pt x="74" y="147"/>
                  </a:lnTo>
                  <a:lnTo>
                    <a:pt x="123" y="98"/>
                  </a:lnTo>
                  <a:lnTo>
                    <a:pt x="196" y="25"/>
                  </a:lnTo>
                  <a:lnTo>
                    <a:pt x="244" y="1"/>
                  </a:lnTo>
                  <a:lnTo>
                    <a:pt x="317" y="1"/>
                  </a:lnTo>
                  <a:lnTo>
                    <a:pt x="317" y="1"/>
                  </a:lnTo>
                  <a:lnTo>
                    <a:pt x="366" y="1"/>
                  </a:lnTo>
                  <a:lnTo>
                    <a:pt x="439" y="25"/>
                  </a:lnTo>
                  <a:lnTo>
                    <a:pt x="488" y="98"/>
                  </a:lnTo>
                  <a:lnTo>
                    <a:pt x="537" y="147"/>
                  </a:lnTo>
                  <a:lnTo>
                    <a:pt x="610" y="342"/>
                  </a:lnTo>
                  <a:lnTo>
                    <a:pt x="634" y="561"/>
                  </a:lnTo>
                  <a:lnTo>
                    <a:pt x="634" y="561"/>
                  </a:lnTo>
                  <a:lnTo>
                    <a:pt x="610" y="780"/>
                  </a:lnTo>
                  <a:lnTo>
                    <a:pt x="537" y="951"/>
                  </a:lnTo>
                  <a:lnTo>
                    <a:pt x="488" y="1024"/>
                  </a:lnTo>
                  <a:lnTo>
                    <a:pt x="439" y="1073"/>
                  </a:lnTo>
                  <a:lnTo>
                    <a:pt x="366" y="1097"/>
                  </a:lnTo>
                  <a:lnTo>
                    <a:pt x="317" y="1121"/>
                  </a:lnTo>
                  <a:lnTo>
                    <a:pt x="317" y="112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17" name="Google Shape;1117;p48"/>
            <p:cNvSpPr/>
            <p:nvPr/>
          </p:nvSpPr>
          <p:spPr>
            <a:xfrm>
              <a:off x="6872600" y="4452725"/>
              <a:ext cx="15875" cy="28050"/>
            </a:xfrm>
            <a:custGeom>
              <a:avLst/>
              <a:gdLst/>
              <a:ahLst/>
              <a:cxnLst/>
              <a:rect l="l" t="t" r="r" b="b"/>
              <a:pathLst>
                <a:path w="635" h="1122" fill="none" extrusionOk="0">
                  <a:moveTo>
                    <a:pt x="317" y="1121"/>
                  </a:moveTo>
                  <a:lnTo>
                    <a:pt x="317" y="1121"/>
                  </a:lnTo>
                  <a:lnTo>
                    <a:pt x="269" y="1097"/>
                  </a:lnTo>
                  <a:lnTo>
                    <a:pt x="196" y="1073"/>
                  </a:lnTo>
                  <a:lnTo>
                    <a:pt x="147" y="1024"/>
                  </a:lnTo>
                  <a:lnTo>
                    <a:pt x="98" y="951"/>
                  </a:lnTo>
                  <a:lnTo>
                    <a:pt x="25" y="780"/>
                  </a:lnTo>
                  <a:lnTo>
                    <a:pt x="1" y="561"/>
                  </a:lnTo>
                  <a:lnTo>
                    <a:pt x="1" y="561"/>
                  </a:lnTo>
                  <a:lnTo>
                    <a:pt x="25" y="342"/>
                  </a:lnTo>
                  <a:lnTo>
                    <a:pt x="98" y="147"/>
                  </a:lnTo>
                  <a:lnTo>
                    <a:pt x="147" y="98"/>
                  </a:lnTo>
                  <a:lnTo>
                    <a:pt x="196" y="25"/>
                  </a:lnTo>
                  <a:lnTo>
                    <a:pt x="269" y="1"/>
                  </a:lnTo>
                  <a:lnTo>
                    <a:pt x="317" y="1"/>
                  </a:lnTo>
                  <a:lnTo>
                    <a:pt x="317" y="1"/>
                  </a:lnTo>
                  <a:lnTo>
                    <a:pt x="390" y="1"/>
                  </a:lnTo>
                  <a:lnTo>
                    <a:pt x="464" y="25"/>
                  </a:lnTo>
                  <a:lnTo>
                    <a:pt x="512" y="98"/>
                  </a:lnTo>
                  <a:lnTo>
                    <a:pt x="561" y="147"/>
                  </a:lnTo>
                  <a:lnTo>
                    <a:pt x="610" y="342"/>
                  </a:lnTo>
                  <a:lnTo>
                    <a:pt x="634" y="561"/>
                  </a:lnTo>
                  <a:lnTo>
                    <a:pt x="634" y="561"/>
                  </a:lnTo>
                  <a:lnTo>
                    <a:pt x="610" y="780"/>
                  </a:lnTo>
                  <a:lnTo>
                    <a:pt x="561" y="951"/>
                  </a:lnTo>
                  <a:lnTo>
                    <a:pt x="512" y="1024"/>
                  </a:lnTo>
                  <a:lnTo>
                    <a:pt x="464" y="1073"/>
                  </a:lnTo>
                  <a:lnTo>
                    <a:pt x="390" y="1097"/>
                  </a:lnTo>
                  <a:lnTo>
                    <a:pt x="317" y="1121"/>
                  </a:lnTo>
                  <a:lnTo>
                    <a:pt x="317" y="112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18" name="Google Shape;1118;p48"/>
            <p:cNvSpPr/>
            <p:nvPr/>
          </p:nvSpPr>
          <p:spPr>
            <a:xfrm>
              <a:off x="6709425" y="4414975"/>
              <a:ext cx="275250" cy="54825"/>
            </a:xfrm>
            <a:custGeom>
              <a:avLst/>
              <a:gdLst/>
              <a:ahLst/>
              <a:cxnLst/>
              <a:rect l="l" t="t" r="r" b="b"/>
              <a:pathLst>
                <a:path w="11010" h="2193" fill="none" extrusionOk="0">
                  <a:moveTo>
                    <a:pt x="11009" y="2193"/>
                  </a:moveTo>
                  <a:lnTo>
                    <a:pt x="5505" y="1"/>
                  </a:lnTo>
                  <a:lnTo>
                    <a:pt x="1" y="219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19" name="Google Shape;1119;p48"/>
            <p:cNvSpPr/>
            <p:nvPr/>
          </p:nvSpPr>
          <p:spPr>
            <a:xfrm>
              <a:off x="6733175" y="4382725"/>
              <a:ext cx="227750" cy="37150"/>
            </a:xfrm>
            <a:custGeom>
              <a:avLst/>
              <a:gdLst/>
              <a:ahLst/>
              <a:cxnLst/>
              <a:rect l="l" t="t" r="r" b="b"/>
              <a:pathLst>
                <a:path w="9110" h="1486" fill="none" extrusionOk="0">
                  <a:moveTo>
                    <a:pt x="1" y="1486"/>
                  </a:moveTo>
                  <a:lnTo>
                    <a:pt x="1681" y="1486"/>
                  </a:lnTo>
                  <a:lnTo>
                    <a:pt x="1681" y="0"/>
                  </a:lnTo>
                  <a:lnTo>
                    <a:pt x="4555" y="0"/>
                  </a:lnTo>
                  <a:lnTo>
                    <a:pt x="7429" y="0"/>
                  </a:lnTo>
                  <a:lnTo>
                    <a:pt x="7429" y="1486"/>
                  </a:lnTo>
                  <a:lnTo>
                    <a:pt x="9109" y="1486"/>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20" name="Google Shape;1120;p48"/>
            <p:cNvSpPr/>
            <p:nvPr/>
          </p:nvSpPr>
          <p:spPr>
            <a:xfrm>
              <a:off x="6847025" y="4414975"/>
              <a:ext cx="25" cy="145550"/>
            </a:xfrm>
            <a:custGeom>
              <a:avLst/>
              <a:gdLst/>
              <a:ahLst/>
              <a:cxnLst/>
              <a:rect l="l" t="t" r="r" b="b"/>
              <a:pathLst>
                <a:path w="1" h="5822" fill="none" extrusionOk="0">
                  <a:moveTo>
                    <a:pt x="1" y="1"/>
                  </a:moveTo>
                  <a:lnTo>
                    <a:pt x="1" y="5822"/>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121" name="Google Shape;1121;p48"/>
          <p:cNvGrpSpPr/>
          <p:nvPr/>
        </p:nvGrpSpPr>
        <p:grpSpPr>
          <a:xfrm>
            <a:off x="4327619" y="4363760"/>
            <a:ext cx="452420" cy="433992"/>
            <a:chOff x="5233525" y="4954450"/>
            <a:chExt cx="538275" cy="516350"/>
          </a:xfrm>
        </p:grpSpPr>
        <p:sp>
          <p:nvSpPr>
            <p:cNvPr id="1122" name="Google Shape;1122;p48"/>
            <p:cNvSpPr/>
            <p:nvPr/>
          </p:nvSpPr>
          <p:spPr>
            <a:xfrm>
              <a:off x="5637825" y="4954450"/>
              <a:ext cx="89525" cy="89525"/>
            </a:xfrm>
            <a:custGeom>
              <a:avLst/>
              <a:gdLst/>
              <a:ahLst/>
              <a:cxnLst/>
              <a:rect l="l" t="t" r="r" b="b"/>
              <a:pathLst>
                <a:path w="3581" h="3581" fill="none" extrusionOk="0">
                  <a:moveTo>
                    <a:pt x="1023" y="3410"/>
                  </a:moveTo>
                  <a:lnTo>
                    <a:pt x="1023" y="3410"/>
                  </a:lnTo>
                  <a:lnTo>
                    <a:pt x="1193" y="3483"/>
                  </a:lnTo>
                  <a:lnTo>
                    <a:pt x="1388" y="3532"/>
                  </a:lnTo>
                  <a:lnTo>
                    <a:pt x="1583" y="3556"/>
                  </a:lnTo>
                  <a:lnTo>
                    <a:pt x="1778" y="3581"/>
                  </a:lnTo>
                  <a:lnTo>
                    <a:pt x="1778" y="3581"/>
                  </a:lnTo>
                  <a:lnTo>
                    <a:pt x="1973" y="3556"/>
                  </a:lnTo>
                  <a:lnTo>
                    <a:pt x="2143" y="3532"/>
                  </a:lnTo>
                  <a:lnTo>
                    <a:pt x="2314" y="3508"/>
                  </a:lnTo>
                  <a:lnTo>
                    <a:pt x="2484" y="3435"/>
                  </a:lnTo>
                  <a:lnTo>
                    <a:pt x="2630" y="3361"/>
                  </a:lnTo>
                  <a:lnTo>
                    <a:pt x="2776" y="3264"/>
                  </a:lnTo>
                  <a:lnTo>
                    <a:pt x="2923" y="3167"/>
                  </a:lnTo>
                  <a:lnTo>
                    <a:pt x="3044" y="3045"/>
                  </a:lnTo>
                  <a:lnTo>
                    <a:pt x="3166" y="2923"/>
                  </a:lnTo>
                  <a:lnTo>
                    <a:pt x="3264" y="2801"/>
                  </a:lnTo>
                  <a:lnTo>
                    <a:pt x="3361" y="2631"/>
                  </a:lnTo>
                  <a:lnTo>
                    <a:pt x="3434" y="2485"/>
                  </a:lnTo>
                  <a:lnTo>
                    <a:pt x="3483" y="2314"/>
                  </a:lnTo>
                  <a:lnTo>
                    <a:pt x="3531" y="2144"/>
                  </a:lnTo>
                  <a:lnTo>
                    <a:pt x="3556" y="1973"/>
                  </a:lnTo>
                  <a:lnTo>
                    <a:pt x="3580" y="1803"/>
                  </a:lnTo>
                  <a:lnTo>
                    <a:pt x="3580" y="1803"/>
                  </a:lnTo>
                  <a:lnTo>
                    <a:pt x="3556" y="1608"/>
                  </a:lnTo>
                  <a:lnTo>
                    <a:pt x="3531" y="1437"/>
                  </a:lnTo>
                  <a:lnTo>
                    <a:pt x="3483" y="1267"/>
                  </a:lnTo>
                  <a:lnTo>
                    <a:pt x="3434" y="1096"/>
                  </a:lnTo>
                  <a:lnTo>
                    <a:pt x="3361" y="950"/>
                  </a:lnTo>
                  <a:lnTo>
                    <a:pt x="3264" y="804"/>
                  </a:lnTo>
                  <a:lnTo>
                    <a:pt x="3166" y="658"/>
                  </a:lnTo>
                  <a:lnTo>
                    <a:pt x="3044" y="536"/>
                  </a:lnTo>
                  <a:lnTo>
                    <a:pt x="2923" y="414"/>
                  </a:lnTo>
                  <a:lnTo>
                    <a:pt x="2776" y="317"/>
                  </a:lnTo>
                  <a:lnTo>
                    <a:pt x="2630" y="220"/>
                  </a:lnTo>
                  <a:lnTo>
                    <a:pt x="2484" y="147"/>
                  </a:lnTo>
                  <a:lnTo>
                    <a:pt x="2314" y="98"/>
                  </a:lnTo>
                  <a:lnTo>
                    <a:pt x="2143" y="49"/>
                  </a:lnTo>
                  <a:lnTo>
                    <a:pt x="1973" y="25"/>
                  </a:lnTo>
                  <a:lnTo>
                    <a:pt x="1778" y="0"/>
                  </a:lnTo>
                  <a:lnTo>
                    <a:pt x="1778" y="0"/>
                  </a:lnTo>
                  <a:lnTo>
                    <a:pt x="1607" y="25"/>
                  </a:lnTo>
                  <a:lnTo>
                    <a:pt x="1437" y="49"/>
                  </a:lnTo>
                  <a:lnTo>
                    <a:pt x="1266" y="98"/>
                  </a:lnTo>
                  <a:lnTo>
                    <a:pt x="1096" y="147"/>
                  </a:lnTo>
                  <a:lnTo>
                    <a:pt x="925" y="220"/>
                  </a:lnTo>
                  <a:lnTo>
                    <a:pt x="779" y="317"/>
                  </a:lnTo>
                  <a:lnTo>
                    <a:pt x="658" y="414"/>
                  </a:lnTo>
                  <a:lnTo>
                    <a:pt x="536" y="536"/>
                  </a:lnTo>
                  <a:lnTo>
                    <a:pt x="414" y="658"/>
                  </a:lnTo>
                  <a:lnTo>
                    <a:pt x="317" y="804"/>
                  </a:lnTo>
                  <a:lnTo>
                    <a:pt x="219" y="950"/>
                  </a:lnTo>
                  <a:lnTo>
                    <a:pt x="146" y="1096"/>
                  </a:lnTo>
                  <a:lnTo>
                    <a:pt x="73" y="1267"/>
                  </a:lnTo>
                  <a:lnTo>
                    <a:pt x="49" y="1437"/>
                  </a:lnTo>
                  <a:lnTo>
                    <a:pt x="24" y="1608"/>
                  </a:lnTo>
                  <a:lnTo>
                    <a:pt x="0" y="1803"/>
                  </a:lnTo>
                  <a:lnTo>
                    <a:pt x="0" y="1803"/>
                  </a:lnTo>
                  <a:lnTo>
                    <a:pt x="24" y="2071"/>
                  </a:lnTo>
                  <a:lnTo>
                    <a:pt x="97" y="2339"/>
                  </a:lnTo>
                  <a:lnTo>
                    <a:pt x="195" y="2582"/>
                  </a:lnTo>
                  <a:lnTo>
                    <a:pt x="317" y="280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23" name="Google Shape;1123;p48"/>
            <p:cNvSpPr/>
            <p:nvPr/>
          </p:nvSpPr>
          <p:spPr>
            <a:xfrm>
              <a:off x="5323025" y="4980625"/>
              <a:ext cx="88925" cy="88925"/>
            </a:xfrm>
            <a:custGeom>
              <a:avLst/>
              <a:gdLst/>
              <a:ahLst/>
              <a:cxnLst/>
              <a:rect l="l" t="t" r="r" b="b"/>
              <a:pathLst>
                <a:path w="3557" h="3557" fill="none" extrusionOk="0">
                  <a:moveTo>
                    <a:pt x="3191" y="2850"/>
                  </a:moveTo>
                  <a:lnTo>
                    <a:pt x="3191" y="2850"/>
                  </a:lnTo>
                  <a:lnTo>
                    <a:pt x="3313" y="2680"/>
                  </a:lnTo>
                  <a:lnTo>
                    <a:pt x="3410" y="2509"/>
                  </a:lnTo>
                  <a:lnTo>
                    <a:pt x="3483" y="2314"/>
                  </a:lnTo>
                  <a:lnTo>
                    <a:pt x="3532" y="2095"/>
                  </a:lnTo>
                  <a:lnTo>
                    <a:pt x="3532" y="2095"/>
                  </a:lnTo>
                  <a:lnTo>
                    <a:pt x="3556" y="1925"/>
                  </a:lnTo>
                  <a:lnTo>
                    <a:pt x="3556" y="1730"/>
                  </a:lnTo>
                  <a:lnTo>
                    <a:pt x="3556" y="1559"/>
                  </a:lnTo>
                  <a:lnTo>
                    <a:pt x="3508" y="1389"/>
                  </a:lnTo>
                  <a:lnTo>
                    <a:pt x="3459" y="1218"/>
                  </a:lnTo>
                  <a:lnTo>
                    <a:pt x="3410" y="1072"/>
                  </a:lnTo>
                  <a:lnTo>
                    <a:pt x="3337" y="902"/>
                  </a:lnTo>
                  <a:lnTo>
                    <a:pt x="3240" y="756"/>
                  </a:lnTo>
                  <a:lnTo>
                    <a:pt x="3142" y="634"/>
                  </a:lnTo>
                  <a:lnTo>
                    <a:pt x="3021" y="512"/>
                  </a:lnTo>
                  <a:lnTo>
                    <a:pt x="2899" y="390"/>
                  </a:lnTo>
                  <a:lnTo>
                    <a:pt x="2753" y="293"/>
                  </a:lnTo>
                  <a:lnTo>
                    <a:pt x="2606" y="196"/>
                  </a:lnTo>
                  <a:lnTo>
                    <a:pt x="2436" y="122"/>
                  </a:lnTo>
                  <a:lnTo>
                    <a:pt x="2266" y="74"/>
                  </a:lnTo>
                  <a:lnTo>
                    <a:pt x="2095" y="25"/>
                  </a:lnTo>
                  <a:lnTo>
                    <a:pt x="2095" y="25"/>
                  </a:lnTo>
                  <a:lnTo>
                    <a:pt x="1925" y="1"/>
                  </a:lnTo>
                  <a:lnTo>
                    <a:pt x="1730" y="1"/>
                  </a:lnTo>
                  <a:lnTo>
                    <a:pt x="1559" y="1"/>
                  </a:lnTo>
                  <a:lnTo>
                    <a:pt x="1389" y="25"/>
                  </a:lnTo>
                  <a:lnTo>
                    <a:pt x="1218" y="74"/>
                  </a:lnTo>
                  <a:lnTo>
                    <a:pt x="1072" y="147"/>
                  </a:lnTo>
                  <a:lnTo>
                    <a:pt x="902" y="220"/>
                  </a:lnTo>
                  <a:lnTo>
                    <a:pt x="756" y="317"/>
                  </a:lnTo>
                  <a:lnTo>
                    <a:pt x="634" y="415"/>
                  </a:lnTo>
                  <a:lnTo>
                    <a:pt x="512" y="537"/>
                  </a:lnTo>
                  <a:lnTo>
                    <a:pt x="390" y="658"/>
                  </a:lnTo>
                  <a:lnTo>
                    <a:pt x="293" y="804"/>
                  </a:lnTo>
                  <a:lnTo>
                    <a:pt x="195" y="951"/>
                  </a:lnTo>
                  <a:lnTo>
                    <a:pt x="122" y="1097"/>
                  </a:lnTo>
                  <a:lnTo>
                    <a:pt x="74" y="1267"/>
                  </a:lnTo>
                  <a:lnTo>
                    <a:pt x="25" y="1462"/>
                  </a:lnTo>
                  <a:lnTo>
                    <a:pt x="25" y="1462"/>
                  </a:lnTo>
                  <a:lnTo>
                    <a:pt x="1" y="1633"/>
                  </a:lnTo>
                  <a:lnTo>
                    <a:pt x="1" y="1803"/>
                  </a:lnTo>
                  <a:lnTo>
                    <a:pt x="1" y="1998"/>
                  </a:lnTo>
                  <a:lnTo>
                    <a:pt x="25" y="2168"/>
                  </a:lnTo>
                  <a:lnTo>
                    <a:pt x="74" y="2339"/>
                  </a:lnTo>
                  <a:lnTo>
                    <a:pt x="147" y="2485"/>
                  </a:lnTo>
                  <a:lnTo>
                    <a:pt x="220" y="2655"/>
                  </a:lnTo>
                  <a:lnTo>
                    <a:pt x="317" y="2777"/>
                  </a:lnTo>
                  <a:lnTo>
                    <a:pt x="415" y="2923"/>
                  </a:lnTo>
                  <a:lnTo>
                    <a:pt x="536" y="3045"/>
                  </a:lnTo>
                  <a:lnTo>
                    <a:pt x="658" y="3167"/>
                  </a:lnTo>
                  <a:lnTo>
                    <a:pt x="804" y="3264"/>
                  </a:lnTo>
                  <a:lnTo>
                    <a:pt x="950" y="3362"/>
                  </a:lnTo>
                  <a:lnTo>
                    <a:pt x="1096" y="3435"/>
                  </a:lnTo>
                  <a:lnTo>
                    <a:pt x="1267" y="3483"/>
                  </a:lnTo>
                  <a:lnTo>
                    <a:pt x="1462" y="3532"/>
                  </a:lnTo>
                  <a:lnTo>
                    <a:pt x="1462" y="3532"/>
                  </a:lnTo>
                  <a:lnTo>
                    <a:pt x="1705" y="3557"/>
                  </a:lnTo>
                  <a:lnTo>
                    <a:pt x="1973" y="3557"/>
                  </a:lnTo>
                  <a:lnTo>
                    <a:pt x="2217" y="3508"/>
                  </a:lnTo>
                  <a:lnTo>
                    <a:pt x="2460" y="3435"/>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24" name="Google Shape;1124;p48"/>
            <p:cNvSpPr/>
            <p:nvPr/>
          </p:nvSpPr>
          <p:spPr>
            <a:xfrm>
              <a:off x="5233525" y="5255225"/>
              <a:ext cx="89525" cy="89525"/>
            </a:xfrm>
            <a:custGeom>
              <a:avLst/>
              <a:gdLst/>
              <a:ahLst/>
              <a:cxnLst/>
              <a:rect l="l" t="t" r="r" b="b"/>
              <a:pathLst>
                <a:path w="3581" h="3581" fill="none" extrusionOk="0">
                  <a:moveTo>
                    <a:pt x="3215" y="707"/>
                  </a:moveTo>
                  <a:lnTo>
                    <a:pt x="3215" y="707"/>
                  </a:lnTo>
                  <a:lnTo>
                    <a:pt x="3093" y="585"/>
                  </a:lnTo>
                  <a:lnTo>
                    <a:pt x="2972" y="464"/>
                  </a:lnTo>
                  <a:lnTo>
                    <a:pt x="2850" y="342"/>
                  </a:lnTo>
                  <a:lnTo>
                    <a:pt x="2679" y="244"/>
                  </a:lnTo>
                  <a:lnTo>
                    <a:pt x="2679" y="244"/>
                  </a:lnTo>
                  <a:lnTo>
                    <a:pt x="2533" y="171"/>
                  </a:lnTo>
                  <a:lnTo>
                    <a:pt x="2363" y="98"/>
                  </a:lnTo>
                  <a:lnTo>
                    <a:pt x="2192" y="50"/>
                  </a:lnTo>
                  <a:lnTo>
                    <a:pt x="2022" y="25"/>
                  </a:lnTo>
                  <a:lnTo>
                    <a:pt x="1851" y="1"/>
                  </a:lnTo>
                  <a:lnTo>
                    <a:pt x="1681" y="25"/>
                  </a:lnTo>
                  <a:lnTo>
                    <a:pt x="1510" y="25"/>
                  </a:lnTo>
                  <a:lnTo>
                    <a:pt x="1340" y="74"/>
                  </a:lnTo>
                  <a:lnTo>
                    <a:pt x="1169" y="123"/>
                  </a:lnTo>
                  <a:lnTo>
                    <a:pt x="1023" y="196"/>
                  </a:lnTo>
                  <a:lnTo>
                    <a:pt x="877" y="269"/>
                  </a:lnTo>
                  <a:lnTo>
                    <a:pt x="731" y="366"/>
                  </a:lnTo>
                  <a:lnTo>
                    <a:pt x="585" y="488"/>
                  </a:lnTo>
                  <a:lnTo>
                    <a:pt x="463" y="610"/>
                  </a:lnTo>
                  <a:lnTo>
                    <a:pt x="341" y="731"/>
                  </a:lnTo>
                  <a:lnTo>
                    <a:pt x="244" y="902"/>
                  </a:lnTo>
                  <a:lnTo>
                    <a:pt x="244" y="902"/>
                  </a:lnTo>
                  <a:lnTo>
                    <a:pt x="171" y="1048"/>
                  </a:lnTo>
                  <a:lnTo>
                    <a:pt x="98" y="1219"/>
                  </a:lnTo>
                  <a:lnTo>
                    <a:pt x="49" y="1389"/>
                  </a:lnTo>
                  <a:lnTo>
                    <a:pt x="25" y="1560"/>
                  </a:lnTo>
                  <a:lnTo>
                    <a:pt x="0" y="1730"/>
                  </a:lnTo>
                  <a:lnTo>
                    <a:pt x="0" y="1900"/>
                  </a:lnTo>
                  <a:lnTo>
                    <a:pt x="25" y="2071"/>
                  </a:lnTo>
                  <a:lnTo>
                    <a:pt x="73" y="2241"/>
                  </a:lnTo>
                  <a:lnTo>
                    <a:pt x="122" y="2412"/>
                  </a:lnTo>
                  <a:lnTo>
                    <a:pt x="195" y="2558"/>
                  </a:lnTo>
                  <a:lnTo>
                    <a:pt x="268" y="2729"/>
                  </a:lnTo>
                  <a:lnTo>
                    <a:pt x="366" y="2850"/>
                  </a:lnTo>
                  <a:lnTo>
                    <a:pt x="463" y="2996"/>
                  </a:lnTo>
                  <a:lnTo>
                    <a:pt x="609" y="3118"/>
                  </a:lnTo>
                  <a:lnTo>
                    <a:pt x="731" y="3240"/>
                  </a:lnTo>
                  <a:lnTo>
                    <a:pt x="901" y="3337"/>
                  </a:lnTo>
                  <a:lnTo>
                    <a:pt x="901" y="3337"/>
                  </a:lnTo>
                  <a:lnTo>
                    <a:pt x="1048" y="3410"/>
                  </a:lnTo>
                  <a:lnTo>
                    <a:pt x="1218" y="3484"/>
                  </a:lnTo>
                  <a:lnTo>
                    <a:pt x="1389" y="3532"/>
                  </a:lnTo>
                  <a:lnTo>
                    <a:pt x="1559" y="3557"/>
                  </a:lnTo>
                  <a:lnTo>
                    <a:pt x="1730" y="3581"/>
                  </a:lnTo>
                  <a:lnTo>
                    <a:pt x="1900" y="3581"/>
                  </a:lnTo>
                  <a:lnTo>
                    <a:pt x="2071" y="3557"/>
                  </a:lnTo>
                  <a:lnTo>
                    <a:pt x="2241" y="3508"/>
                  </a:lnTo>
                  <a:lnTo>
                    <a:pt x="2411" y="3459"/>
                  </a:lnTo>
                  <a:lnTo>
                    <a:pt x="2558" y="3410"/>
                  </a:lnTo>
                  <a:lnTo>
                    <a:pt x="2704" y="3313"/>
                  </a:lnTo>
                  <a:lnTo>
                    <a:pt x="2850" y="3216"/>
                  </a:lnTo>
                  <a:lnTo>
                    <a:pt x="2996" y="3118"/>
                  </a:lnTo>
                  <a:lnTo>
                    <a:pt x="3118" y="2996"/>
                  </a:lnTo>
                  <a:lnTo>
                    <a:pt x="3240" y="2850"/>
                  </a:lnTo>
                  <a:lnTo>
                    <a:pt x="3337" y="2704"/>
                  </a:lnTo>
                  <a:lnTo>
                    <a:pt x="3337" y="2704"/>
                  </a:lnTo>
                  <a:lnTo>
                    <a:pt x="3459" y="2412"/>
                  </a:lnTo>
                  <a:lnTo>
                    <a:pt x="3532" y="2144"/>
                  </a:lnTo>
                  <a:lnTo>
                    <a:pt x="3581" y="1852"/>
                  </a:lnTo>
                  <a:lnTo>
                    <a:pt x="3556" y="156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25" name="Google Shape;1125;p48"/>
            <p:cNvSpPr/>
            <p:nvPr/>
          </p:nvSpPr>
          <p:spPr>
            <a:xfrm>
              <a:off x="5453325" y="5382475"/>
              <a:ext cx="88925" cy="88325"/>
            </a:xfrm>
            <a:custGeom>
              <a:avLst/>
              <a:gdLst/>
              <a:ahLst/>
              <a:cxnLst/>
              <a:rect l="l" t="t" r="r" b="b"/>
              <a:pathLst>
                <a:path w="3557" h="3533" fill="none" extrusionOk="0">
                  <a:moveTo>
                    <a:pt x="1389" y="1"/>
                  </a:moveTo>
                  <a:lnTo>
                    <a:pt x="1389" y="1"/>
                  </a:lnTo>
                  <a:lnTo>
                    <a:pt x="1194" y="50"/>
                  </a:lnTo>
                  <a:lnTo>
                    <a:pt x="999" y="147"/>
                  </a:lnTo>
                  <a:lnTo>
                    <a:pt x="804" y="245"/>
                  </a:lnTo>
                  <a:lnTo>
                    <a:pt x="634" y="366"/>
                  </a:lnTo>
                  <a:lnTo>
                    <a:pt x="634" y="366"/>
                  </a:lnTo>
                  <a:lnTo>
                    <a:pt x="488" y="488"/>
                  </a:lnTo>
                  <a:lnTo>
                    <a:pt x="390" y="634"/>
                  </a:lnTo>
                  <a:lnTo>
                    <a:pt x="268" y="780"/>
                  </a:lnTo>
                  <a:lnTo>
                    <a:pt x="195" y="926"/>
                  </a:lnTo>
                  <a:lnTo>
                    <a:pt x="122" y="1073"/>
                  </a:lnTo>
                  <a:lnTo>
                    <a:pt x="74" y="1243"/>
                  </a:lnTo>
                  <a:lnTo>
                    <a:pt x="25" y="1414"/>
                  </a:lnTo>
                  <a:lnTo>
                    <a:pt x="0" y="1584"/>
                  </a:lnTo>
                  <a:lnTo>
                    <a:pt x="0" y="1755"/>
                  </a:lnTo>
                  <a:lnTo>
                    <a:pt x="0" y="1925"/>
                  </a:lnTo>
                  <a:lnTo>
                    <a:pt x="25" y="2096"/>
                  </a:lnTo>
                  <a:lnTo>
                    <a:pt x="74" y="2266"/>
                  </a:lnTo>
                  <a:lnTo>
                    <a:pt x="122" y="2412"/>
                  </a:lnTo>
                  <a:lnTo>
                    <a:pt x="195" y="2583"/>
                  </a:lnTo>
                  <a:lnTo>
                    <a:pt x="293" y="2729"/>
                  </a:lnTo>
                  <a:lnTo>
                    <a:pt x="415" y="2875"/>
                  </a:lnTo>
                  <a:lnTo>
                    <a:pt x="415" y="2875"/>
                  </a:lnTo>
                  <a:lnTo>
                    <a:pt x="536" y="3021"/>
                  </a:lnTo>
                  <a:lnTo>
                    <a:pt x="658" y="3143"/>
                  </a:lnTo>
                  <a:lnTo>
                    <a:pt x="804" y="3240"/>
                  </a:lnTo>
                  <a:lnTo>
                    <a:pt x="950" y="3313"/>
                  </a:lnTo>
                  <a:lnTo>
                    <a:pt x="1121" y="3386"/>
                  </a:lnTo>
                  <a:lnTo>
                    <a:pt x="1267" y="3459"/>
                  </a:lnTo>
                  <a:lnTo>
                    <a:pt x="1437" y="3484"/>
                  </a:lnTo>
                  <a:lnTo>
                    <a:pt x="1608" y="3508"/>
                  </a:lnTo>
                  <a:lnTo>
                    <a:pt x="1778" y="3532"/>
                  </a:lnTo>
                  <a:lnTo>
                    <a:pt x="1949" y="3508"/>
                  </a:lnTo>
                  <a:lnTo>
                    <a:pt x="2119" y="3484"/>
                  </a:lnTo>
                  <a:lnTo>
                    <a:pt x="2290" y="3435"/>
                  </a:lnTo>
                  <a:lnTo>
                    <a:pt x="2460" y="3386"/>
                  </a:lnTo>
                  <a:lnTo>
                    <a:pt x="2606" y="3313"/>
                  </a:lnTo>
                  <a:lnTo>
                    <a:pt x="2777" y="3216"/>
                  </a:lnTo>
                  <a:lnTo>
                    <a:pt x="2923" y="3118"/>
                  </a:lnTo>
                  <a:lnTo>
                    <a:pt x="2923" y="3118"/>
                  </a:lnTo>
                  <a:lnTo>
                    <a:pt x="3045" y="2997"/>
                  </a:lnTo>
                  <a:lnTo>
                    <a:pt x="3167" y="2851"/>
                  </a:lnTo>
                  <a:lnTo>
                    <a:pt x="3264" y="2704"/>
                  </a:lnTo>
                  <a:lnTo>
                    <a:pt x="3361" y="2558"/>
                  </a:lnTo>
                  <a:lnTo>
                    <a:pt x="3435" y="2412"/>
                  </a:lnTo>
                  <a:lnTo>
                    <a:pt x="3483" y="2242"/>
                  </a:lnTo>
                  <a:lnTo>
                    <a:pt x="3532" y="2071"/>
                  </a:lnTo>
                  <a:lnTo>
                    <a:pt x="3556" y="1901"/>
                  </a:lnTo>
                  <a:lnTo>
                    <a:pt x="3556" y="1730"/>
                  </a:lnTo>
                  <a:lnTo>
                    <a:pt x="3556" y="1560"/>
                  </a:lnTo>
                  <a:lnTo>
                    <a:pt x="3532" y="1389"/>
                  </a:lnTo>
                  <a:lnTo>
                    <a:pt x="3483" y="1219"/>
                  </a:lnTo>
                  <a:lnTo>
                    <a:pt x="3410" y="1048"/>
                  </a:lnTo>
                  <a:lnTo>
                    <a:pt x="3337" y="902"/>
                  </a:lnTo>
                  <a:lnTo>
                    <a:pt x="3264" y="756"/>
                  </a:lnTo>
                  <a:lnTo>
                    <a:pt x="3142" y="610"/>
                  </a:lnTo>
                  <a:lnTo>
                    <a:pt x="3142" y="610"/>
                  </a:lnTo>
                  <a:lnTo>
                    <a:pt x="2972" y="415"/>
                  </a:lnTo>
                  <a:lnTo>
                    <a:pt x="2753" y="245"/>
                  </a:lnTo>
                  <a:lnTo>
                    <a:pt x="2533" y="123"/>
                  </a:lnTo>
                  <a:lnTo>
                    <a:pt x="2314" y="5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26" name="Google Shape;1126;p48"/>
            <p:cNvSpPr/>
            <p:nvPr/>
          </p:nvSpPr>
          <p:spPr>
            <a:xfrm>
              <a:off x="5682875" y="5188875"/>
              <a:ext cx="88925" cy="89525"/>
            </a:xfrm>
            <a:custGeom>
              <a:avLst/>
              <a:gdLst/>
              <a:ahLst/>
              <a:cxnLst/>
              <a:rect l="l" t="t" r="r" b="b"/>
              <a:pathLst>
                <a:path w="3557" h="3581" fill="none" extrusionOk="0">
                  <a:moveTo>
                    <a:pt x="0" y="2022"/>
                  </a:moveTo>
                  <a:lnTo>
                    <a:pt x="0" y="2022"/>
                  </a:lnTo>
                  <a:lnTo>
                    <a:pt x="25" y="2216"/>
                  </a:lnTo>
                  <a:lnTo>
                    <a:pt x="98" y="2411"/>
                  </a:lnTo>
                  <a:lnTo>
                    <a:pt x="98" y="2411"/>
                  </a:lnTo>
                  <a:lnTo>
                    <a:pt x="171" y="2557"/>
                  </a:lnTo>
                  <a:lnTo>
                    <a:pt x="244" y="2728"/>
                  </a:lnTo>
                  <a:lnTo>
                    <a:pt x="341" y="2874"/>
                  </a:lnTo>
                  <a:lnTo>
                    <a:pt x="463" y="2996"/>
                  </a:lnTo>
                  <a:lnTo>
                    <a:pt x="585" y="3118"/>
                  </a:lnTo>
                  <a:lnTo>
                    <a:pt x="707" y="3239"/>
                  </a:lnTo>
                  <a:lnTo>
                    <a:pt x="853" y="3337"/>
                  </a:lnTo>
                  <a:lnTo>
                    <a:pt x="999" y="3410"/>
                  </a:lnTo>
                  <a:lnTo>
                    <a:pt x="1169" y="3483"/>
                  </a:lnTo>
                  <a:lnTo>
                    <a:pt x="1340" y="3532"/>
                  </a:lnTo>
                  <a:lnTo>
                    <a:pt x="1510" y="3556"/>
                  </a:lnTo>
                  <a:lnTo>
                    <a:pt x="1681" y="3580"/>
                  </a:lnTo>
                  <a:lnTo>
                    <a:pt x="1851" y="3580"/>
                  </a:lnTo>
                  <a:lnTo>
                    <a:pt x="2022" y="3556"/>
                  </a:lnTo>
                  <a:lnTo>
                    <a:pt x="2192" y="3532"/>
                  </a:lnTo>
                  <a:lnTo>
                    <a:pt x="2363" y="3459"/>
                  </a:lnTo>
                  <a:lnTo>
                    <a:pt x="2363" y="3459"/>
                  </a:lnTo>
                  <a:lnTo>
                    <a:pt x="2533" y="3410"/>
                  </a:lnTo>
                  <a:lnTo>
                    <a:pt x="2704" y="3312"/>
                  </a:lnTo>
                  <a:lnTo>
                    <a:pt x="2850" y="3215"/>
                  </a:lnTo>
                  <a:lnTo>
                    <a:pt x="2972" y="3093"/>
                  </a:lnTo>
                  <a:lnTo>
                    <a:pt x="3093" y="2971"/>
                  </a:lnTo>
                  <a:lnTo>
                    <a:pt x="3215" y="2850"/>
                  </a:lnTo>
                  <a:lnTo>
                    <a:pt x="3288" y="2704"/>
                  </a:lnTo>
                  <a:lnTo>
                    <a:pt x="3386" y="2557"/>
                  </a:lnTo>
                  <a:lnTo>
                    <a:pt x="3434" y="2387"/>
                  </a:lnTo>
                  <a:lnTo>
                    <a:pt x="3483" y="2216"/>
                  </a:lnTo>
                  <a:lnTo>
                    <a:pt x="3532" y="2070"/>
                  </a:lnTo>
                  <a:lnTo>
                    <a:pt x="3556" y="1875"/>
                  </a:lnTo>
                  <a:lnTo>
                    <a:pt x="3556" y="1705"/>
                  </a:lnTo>
                  <a:lnTo>
                    <a:pt x="3532" y="1534"/>
                  </a:lnTo>
                  <a:lnTo>
                    <a:pt x="3507" y="1364"/>
                  </a:lnTo>
                  <a:lnTo>
                    <a:pt x="3434" y="1194"/>
                  </a:lnTo>
                  <a:lnTo>
                    <a:pt x="3434" y="1194"/>
                  </a:lnTo>
                  <a:lnTo>
                    <a:pt x="3361" y="1023"/>
                  </a:lnTo>
                  <a:lnTo>
                    <a:pt x="3288" y="853"/>
                  </a:lnTo>
                  <a:lnTo>
                    <a:pt x="3191" y="706"/>
                  </a:lnTo>
                  <a:lnTo>
                    <a:pt x="3069" y="585"/>
                  </a:lnTo>
                  <a:lnTo>
                    <a:pt x="2947" y="463"/>
                  </a:lnTo>
                  <a:lnTo>
                    <a:pt x="2825" y="341"/>
                  </a:lnTo>
                  <a:lnTo>
                    <a:pt x="2679" y="268"/>
                  </a:lnTo>
                  <a:lnTo>
                    <a:pt x="2533" y="171"/>
                  </a:lnTo>
                  <a:lnTo>
                    <a:pt x="2363" y="122"/>
                  </a:lnTo>
                  <a:lnTo>
                    <a:pt x="2192" y="73"/>
                  </a:lnTo>
                  <a:lnTo>
                    <a:pt x="2022" y="24"/>
                  </a:lnTo>
                  <a:lnTo>
                    <a:pt x="1851" y="24"/>
                  </a:lnTo>
                  <a:lnTo>
                    <a:pt x="1681" y="0"/>
                  </a:lnTo>
                  <a:lnTo>
                    <a:pt x="1510" y="24"/>
                  </a:lnTo>
                  <a:lnTo>
                    <a:pt x="1340" y="73"/>
                  </a:lnTo>
                  <a:lnTo>
                    <a:pt x="1169" y="122"/>
                  </a:lnTo>
                  <a:lnTo>
                    <a:pt x="1169" y="122"/>
                  </a:lnTo>
                  <a:lnTo>
                    <a:pt x="974" y="195"/>
                  </a:lnTo>
                  <a:lnTo>
                    <a:pt x="804" y="292"/>
                  </a:lnTo>
                  <a:lnTo>
                    <a:pt x="658" y="390"/>
                  </a:lnTo>
                  <a:lnTo>
                    <a:pt x="512" y="512"/>
                  </a:lnTo>
                  <a:lnTo>
                    <a:pt x="390" y="658"/>
                  </a:lnTo>
                  <a:lnTo>
                    <a:pt x="293" y="804"/>
                  </a:lnTo>
                  <a:lnTo>
                    <a:pt x="195" y="950"/>
                  </a:lnTo>
                  <a:lnTo>
                    <a:pt x="122" y="112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27" name="Google Shape;1127;p48"/>
            <p:cNvSpPr/>
            <p:nvPr/>
          </p:nvSpPr>
          <p:spPr>
            <a:xfrm>
              <a:off x="5411925" y="5110925"/>
              <a:ext cx="188775" cy="189400"/>
            </a:xfrm>
            <a:custGeom>
              <a:avLst/>
              <a:gdLst/>
              <a:ahLst/>
              <a:cxnLst/>
              <a:rect l="l" t="t" r="r" b="b"/>
              <a:pathLst>
                <a:path w="7551" h="7576" fill="none" extrusionOk="0">
                  <a:moveTo>
                    <a:pt x="0" y="3776"/>
                  </a:moveTo>
                  <a:lnTo>
                    <a:pt x="0" y="3776"/>
                  </a:lnTo>
                  <a:lnTo>
                    <a:pt x="25" y="3410"/>
                  </a:lnTo>
                  <a:lnTo>
                    <a:pt x="73" y="3021"/>
                  </a:lnTo>
                  <a:lnTo>
                    <a:pt x="171" y="2655"/>
                  </a:lnTo>
                  <a:lnTo>
                    <a:pt x="293" y="2314"/>
                  </a:lnTo>
                  <a:lnTo>
                    <a:pt x="463" y="1973"/>
                  </a:lnTo>
                  <a:lnTo>
                    <a:pt x="658" y="1681"/>
                  </a:lnTo>
                  <a:lnTo>
                    <a:pt x="877" y="1389"/>
                  </a:lnTo>
                  <a:lnTo>
                    <a:pt x="1121" y="1121"/>
                  </a:lnTo>
                  <a:lnTo>
                    <a:pt x="1389" y="877"/>
                  </a:lnTo>
                  <a:lnTo>
                    <a:pt x="1656" y="658"/>
                  </a:lnTo>
                  <a:lnTo>
                    <a:pt x="1973" y="463"/>
                  </a:lnTo>
                  <a:lnTo>
                    <a:pt x="2314" y="293"/>
                  </a:lnTo>
                  <a:lnTo>
                    <a:pt x="2655" y="171"/>
                  </a:lnTo>
                  <a:lnTo>
                    <a:pt x="3020" y="74"/>
                  </a:lnTo>
                  <a:lnTo>
                    <a:pt x="3386" y="25"/>
                  </a:lnTo>
                  <a:lnTo>
                    <a:pt x="3775" y="1"/>
                  </a:lnTo>
                  <a:lnTo>
                    <a:pt x="3775" y="1"/>
                  </a:lnTo>
                  <a:lnTo>
                    <a:pt x="4165" y="25"/>
                  </a:lnTo>
                  <a:lnTo>
                    <a:pt x="4555" y="74"/>
                  </a:lnTo>
                  <a:lnTo>
                    <a:pt x="4896" y="171"/>
                  </a:lnTo>
                  <a:lnTo>
                    <a:pt x="5261" y="293"/>
                  </a:lnTo>
                  <a:lnTo>
                    <a:pt x="5578" y="463"/>
                  </a:lnTo>
                  <a:lnTo>
                    <a:pt x="5894" y="658"/>
                  </a:lnTo>
                  <a:lnTo>
                    <a:pt x="6186" y="877"/>
                  </a:lnTo>
                  <a:lnTo>
                    <a:pt x="6454" y="1121"/>
                  </a:lnTo>
                  <a:lnTo>
                    <a:pt x="6698" y="1389"/>
                  </a:lnTo>
                  <a:lnTo>
                    <a:pt x="6917" y="1681"/>
                  </a:lnTo>
                  <a:lnTo>
                    <a:pt x="7112" y="1973"/>
                  </a:lnTo>
                  <a:lnTo>
                    <a:pt x="7258" y="2314"/>
                  </a:lnTo>
                  <a:lnTo>
                    <a:pt x="7404" y="2655"/>
                  </a:lnTo>
                  <a:lnTo>
                    <a:pt x="7477" y="3021"/>
                  </a:lnTo>
                  <a:lnTo>
                    <a:pt x="7550" y="3410"/>
                  </a:lnTo>
                  <a:lnTo>
                    <a:pt x="7550" y="3776"/>
                  </a:lnTo>
                  <a:lnTo>
                    <a:pt x="7550" y="3776"/>
                  </a:lnTo>
                  <a:lnTo>
                    <a:pt x="7550" y="4165"/>
                  </a:lnTo>
                  <a:lnTo>
                    <a:pt x="7477" y="4555"/>
                  </a:lnTo>
                  <a:lnTo>
                    <a:pt x="7404" y="4920"/>
                  </a:lnTo>
                  <a:lnTo>
                    <a:pt x="7258" y="5261"/>
                  </a:lnTo>
                  <a:lnTo>
                    <a:pt x="7112" y="5578"/>
                  </a:lnTo>
                  <a:lnTo>
                    <a:pt x="6917" y="5895"/>
                  </a:lnTo>
                  <a:lnTo>
                    <a:pt x="6698" y="6187"/>
                  </a:lnTo>
                  <a:lnTo>
                    <a:pt x="6454" y="6455"/>
                  </a:lnTo>
                  <a:lnTo>
                    <a:pt x="6186" y="6698"/>
                  </a:lnTo>
                  <a:lnTo>
                    <a:pt x="5894" y="6917"/>
                  </a:lnTo>
                  <a:lnTo>
                    <a:pt x="5578" y="7112"/>
                  </a:lnTo>
                  <a:lnTo>
                    <a:pt x="5261" y="7258"/>
                  </a:lnTo>
                  <a:lnTo>
                    <a:pt x="4896" y="7405"/>
                  </a:lnTo>
                  <a:lnTo>
                    <a:pt x="4555" y="7478"/>
                  </a:lnTo>
                  <a:lnTo>
                    <a:pt x="4165" y="7551"/>
                  </a:lnTo>
                  <a:lnTo>
                    <a:pt x="3775" y="7575"/>
                  </a:lnTo>
                  <a:lnTo>
                    <a:pt x="3775" y="7575"/>
                  </a:lnTo>
                  <a:lnTo>
                    <a:pt x="3386" y="7551"/>
                  </a:lnTo>
                  <a:lnTo>
                    <a:pt x="3020" y="7478"/>
                  </a:lnTo>
                  <a:lnTo>
                    <a:pt x="2655" y="7405"/>
                  </a:lnTo>
                  <a:lnTo>
                    <a:pt x="2314" y="7258"/>
                  </a:lnTo>
                  <a:lnTo>
                    <a:pt x="1973" y="7112"/>
                  </a:lnTo>
                  <a:lnTo>
                    <a:pt x="1656" y="6917"/>
                  </a:lnTo>
                  <a:lnTo>
                    <a:pt x="1389" y="6698"/>
                  </a:lnTo>
                  <a:lnTo>
                    <a:pt x="1121" y="6455"/>
                  </a:lnTo>
                  <a:lnTo>
                    <a:pt x="877" y="6187"/>
                  </a:lnTo>
                  <a:lnTo>
                    <a:pt x="658" y="5895"/>
                  </a:lnTo>
                  <a:lnTo>
                    <a:pt x="463" y="5578"/>
                  </a:lnTo>
                  <a:lnTo>
                    <a:pt x="293" y="5261"/>
                  </a:lnTo>
                  <a:lnTo>
                    <a:pt x="171" y="4920"/>
                  </a:lnTo>
                  <a:lnTo>
                    <a:pt x="73" y="4555"/>
                  </a:lnTo>
                  <a:lnTo>
                    <a:pt x="25" y="4165"/>
                  </a:lnTo>
                  <a:lnTo>
                    <a:pt x="0" y="3776"/>
                  </a:lnTo>
                  <a:lnTo>
                    <a:pt x="0" y="3776"/>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28" name="Google Shape;1128;p48"/>
            <p:cNvSpPr/>
            <p:nvPr/>
          </p:nvSpPr>
          <p:spPr>
            <a:xfrm>
              <a:off x="5367475" y="5025075"/>
              <a:ext cx="81600" cy="105975"/>
            </a:xfrm>
            <a:custGeom>
              <a:avLst/>
              <a:gdLst/>
              <a:ahLst/>
              <a:cxnLst/>
              <a:rect l="l" t="t" r="r" b="b"/>
              <a:pathLst>
                <a:path w="3264" h="4239" fill="none" extrusionOk="0">
                  <a:moveTo>
                    <a:pt x="0" y="1"/>
                  </a:moveTo>
                  <a:lnTo>
                    <a:pt x="3264" y="4238"/>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29" name="Google Shape;1129;p48"/>
            <p:cNvSpPr/>
            <p:nvPr/>
          </p:nvSpPr>
          <p:spPr>
            <a:xfrm>
              <a:off x="5567800" y="4999500"/>
              <a:ext cx="115100" cy="133975"/>
            </a:xfrm>
            <a:custGeom>
              <a:avLst/>
              <a:gdLst/>
              <a:ahLst/>
              <a:cxnLst/>
              <a:rect l="l" t="t" r="r" b="b"/>
              <a:pathLst>
                <a:path w="4604" h="5359" fill="none" extrusionOk="0">
                  <a:moveTo>
                    <a:pt x="0" y="5359"/>
                  </a:moveTo>
                  <a:lnTo>
                    <a:pt x="4603"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30" name="Google Shape;1130;p48"/>
            <p:cNvSpPr/>
            <p:nvPr/>
          </p:nvSpPr>
          <p:spPr>
            <a:xfrm>
              <a:off x="5600075" y="5217475"/>
              <a:ext cx="127275" cy="16475"/>
            </a:xfrm>
            <a:custGeom>
              <a:avLst/>
              <a:gdLst/>
              <a:ahLst/>
              <a:cxnLst/>
              <a:rect l="l" t="t" r="r" b="b"/>
              <a:pathLst>
                <a:path w="5091" h="659" fill="none" extrusionOk="0">
                  <a:moveTo>
                    <a:pt x="5090" y="658"/>
                  </a:moveTo>
                  <a:lnTo>
                    <a:pt x="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31" name="Google Shape;1131;p48"/>
            <p:cNvSpPr/>
            <p:nvPr/>
          </p:nvSpPr>
          <p:spPr>
            <a:xfrm>
              <a:off x="5497775" y="5299675"/>
              <a:ext cx="4900" cy="126675"/>
            </a:xfrm>
            <a:custGeom>
              <a:avLst/>
              <a:gdLst/>
              <a:ahLst/>
              <a:cxnLst/>
              <a:rect l="l" t="t" r="r" b="b"/>
              <a:pathLst>
                <a:path w="196" h="5067" fill="none" extrusionOk="0">
                  <a:moveTo>
                    <a:pt x="0" y="5067"/>
                  </a:moveTo>
                  <a:lnTo>
                    <a:pt x="195"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32" name="Google Shape;1132;p48"/>
            <p:cNvSpPr/>
            <p:nvPr/>
          </p:nvSpPr>
          <p:spPr>
            <a:xfrm>
              <a:off x="5277975" y="5241825"/>
              <a:ext cx="141275" cy="58500"/>
            </a:xfrm>
            <a:custGeom>
              <a:avLst/>
              <a:gdLst/>
              <a:ahLst/>
              <a:cxnLst/>
              <a:rect l="l" t="t" r="r" b="b"/>
              <a:pathLst>
                <a:path w="5651" h="2340" fill="none" extrusionOk="0">
                  <a:moveTo>
                    <a:pt x="0" y="2339"/>
                  </a:moveTo>
                  <a:lnTo>
                    <a:pt x="5651"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133" name="Google Shape;1133;p48"/>
          <p:cNvGrpSpPr/>
          <p:nvPr/>
        </p:nvGrpSpPr>
        <p:grpSpPr>
          <a:xfrm>
            <a:off x="3758538" y="4371429"/>
            <a:ext cx="460615" cy="418653"/>
            <a:chOff x="4556450" y="4963575"/>
            <a:chExt cx="548025" cy="498100"/>
          </a:xfrm>
        </p:grpSpPr>
        <p:sp>
          <p:nvSpPr>
            <p:cNvPr id="1134" name="Google Shape;1134;p48"/>
            <p:cNvSpPr/>
            <p:nvPr/>
          </p:nvSpPr>
          <p:spPr>
            <a:xfrm>
              <a:off x="4611850" y="5222350"/>
              <a:ext cx="436600" cy="239325"/>
            </a:xfrm>
            <a:custGeom>
              <a:avLst/>
              <a:gdLst/>
              <a:ahLst/>
              <a:cxnLst/>
              <a:rect l="l" t="t" r="r" b="b"/>
              <a:pathLst>
                <a:path w="17464" h="9573" fill="none" extrusionOk="0">
                  <a:moveTo>
                    <a:pt x="1" y="1"/>
                  </a:moveTo>
                  <a:lnTo>
                    <a:pt x="1" y="4677"/>
                  </a:lnTo>
                  <a:lnTo>
                    <a:pt x="8720" y="9572"/>
                  </a:lnTo>
                  <a:lnTo>
                    <a:pt x="17463" y="4677"/>
                  </a:lnTo>
                  <a:lnTo>
                    <a:pt x="17463"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35" name="Google Shape;1135;p48"/>
            <p:cNvSpPr/>
            <p:nvPr/>
          </p:nvSpPr>
          <p:spPr>
            <a:xfrm>
              <a:off x="4612475" y="4963575"/>
              <a:ext cx="435975" cy="125450"/>
            </a:xfrm>
            <a:custGeom>
              <a:avLst/>
              <a:gdLst/>
              <a:ahLst/>
              <a:cxnLst/>
              <a:rect l="l" t="t" r="r" b="b"/>
              <a:pathLst>
                <a:path w="17439" h="5018" fill="none" extrusionOk="0">
                  <a:moveTo>
                    <a:pt x="17438" y="5018"/>
                  </a:moveTo>
                  <a:lnTo>
                    <a:pt x="8671" y="1"/>
                  </a:lnTo>
                  <a:lnTo>
                    <a:pt x="0" y="5018"/>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36" name="Google Shape;1136;p48"/>
            <p:cNvSpPr/>
            <p:nvPr/>
          </p:nvSpPr>
          <p:spPr>
            <a:xfrm>
              <a:off x="4556450" y="5089000"/>
              <a:ext cx="274025" cy="225925"/>
            </a:xfrm>
            <a:custGeom>
              <a:avLst/>
              <a:gdLst/>
              <a:ahLst/>
              <a:cxnLst/>
              <a:rect l="l" t="t" r="r" b="b"/>
              <a:pathLst>
                <a:path w="10961" h="9037" fill="none" extrusionOk="0">
                  <a:moveTo>
                    <a:pt x="8720" y="9037"/>
                  </a:moveTo>
                  <a:lnTo>
                    <a:pt x="1" y="4068"/>
                  </a:lnTo>
                  <a:lnTo>
                    <a:pt x="2241" y="1"/>
                  </a:lnTo>
                  <a:lnTo>
                    <a:pt x="10960" y="4969"/>
                  </a:lnTo>
                  <a:lnTo>
                    <a:pt x="8720" y="9037"/>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37" name="Google Shape;1137;p48"/>
            <p:cNvSpPr/>
            <p:nvPr/>
          </p:nvSpPr>
          <p:spPr>
            <a:xfrm>
              <a:off x="4830450" y="5089000"/>
              <a:ext cx="274025" cy="225925"/>
            </a:xfrm>
            <a:custGeom>
              <a:avLst/>
              <a:gdLst/>
              <a:ahLst/>
              <a:cxnLst/>
              <a:rect l="l" t="t" r="r" b="b"/>
              <a:pathLst>
                <a:path w="10961" h="9037" fill="none" extrusionOk="0">
                  <a:moveTo>
                    <a:pt x="2241" y="9037"/>
                  </a:moveTo>
                  <a:lnTo>
                    <a:pt x="10960" y="4068"/>
                  </a:lnTo>
                  <a:lnTo>
                    <a:pt x="8719" y="1"/>
                  </a:lnTo>
                  <a:lnTo>
                    <a:pt x="0" y="4969"/>
                  </a:lnTo>
                  <a:lnTo>
                    <a:pt x="2241" y="9037"/>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38" name="Google Shape;1138;p48"/>
            <p:cNvSpPr/>
            <p:nvPr/>
          </p:nvSpPr>
          <p:spPr>
            <a:xfrm>
              <a:off x="4830450" y="5213225"/>
              <a:ext cx="25" cy="248450"/>
            </a:xfrm>
            <a:custGeom>
              <a:avLst/>
              <a:gdLst/>
              <a:ahLst/>
              <a:cxnLst/>
              <a:rect l="l" t="t" r="r" b="b"/>
              <a:pathLst>
                <a:path w="1" h="9938" fill="none" extrusionOk="0">
                  <a:moveTo>
                    <a:pt x="0" y="0"/>
                  </a:moveTo>
                  <a:lnTo>
                    <a:pt x="0" y="9937"/>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139" name="Google Shape;1139;p48"/>
          <p:cNvGrpSpPr/>
          <p:nvPr/>
        </p:nvGrpSpPr>
        <p:grpSpPr>
          <a:xfrm>
            <a:off x="375820" y="4462014"/>
            <a:ext cx="445255" cy="246182"/>
            <a:chOff x="531800" y="5071350"/>
            <a:chExt cx="529750" cy="292900"/>
          </a:xfrm>
        </p:grpSpPr>
        <p:sp>
          <p:nvSpPr>
            <p:cNvPr id="1140" name="Google Shape;1140;p48"/>
            <p:cNvSpPr/>
            <p:nvPr/>
          </p:nvSpPr>
          <p:spPr>
            <a:xfrm>
              <a:off x="632875" y="5077450"/>
              <a:ext cx="272200" cy="185725"/>
            </a:xfrm>
            <a:custGeom>
              <a:avLst/>
              <a:gdLst/>
              <a:ahLst/>
              <a:cxnLst/>
              <a:rect l="l" t="t" r="r" b="b"/>
              <a:pathLst>
                <a:path w="10888" h="7429" fill="none" extrusionOk="0">
                  <a:moveTo>
                    <a:pt x="2947" y="0"/>
                  </a:moveTo>
                  <a:lnTo>
                    <a:pt x="6406" y="7428"/>
                  </a:lnTo>
                  <a:lnTo>
                    <a:pt x="10887" y="2314"/>
                  </a:lnTo>
                  <a:lnTo>
                    <a:pt x="4019" y="2314"/>
                  </a:lnTo>
                  <a:lnTo>
                    <a:pt x="0" y="7428"/>
                  </a:lnTo>
                  <a:lnTo>
                    <a:pt x="6406" y="7428"/>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41" name="Google Shape;1141;p48"/>
            <p:cNvSpPr/>
            <p:nvPr/>
          </p:nvSpPr>
          <p:spPr>
            <a:xfrm>
              <a:off x="886175" y="5071350"/>
              <a:ext cx="74300" cy="191825"/>
            </a:xfrm>
            <a:custGeom>
              <a:avLst/>
              <a:gdLst/>
              <a:ahLst/>
              <a:cxnLst/>
              <a:rect l="l" t="t" r="r" b="b"/>
              <a:pathLst>
                <a:path w="2972" h="7673" fill="none" extrusionOk="0">
                  <a:moveTo>
                    <a:pt x="2971" y="7672"/>
                  </a:moveTo>
                  <a:lnTo>
                    <a:pt x="0" y="1"/>
                  </a:lnTo>
                  <a:lnTo>
                    <a:pt x="1364" y="1"/>
                  </a:lnTo>
                  <a:lnTo>
                    <a:pt x="1364" y="1"/>
                  </a:lnTo>
                  <a:lnTo>
                    <a:pt x="1534" y="25"/>
                  </a:lnTo>
                  <a:lnTo>
                    <a:pt x="1681" y="49"/>
                  </a:lnTo>
                  <a:lnTo>
                    <a:pt x="1827" y="147"/>
                  </a:lnTo>
                  <a:lnTo>
                    <a:pt x="1875" y="195"/>
                  </a:lnTo>
                  <a:lnTo>
                    <a:pt x="1900" y="244"/>
                  </a:lnTo>
                  <a:lnTo>
                    <a:pt x="1924" y="342"/>
                  </a:lnTo>
                  <a:lnTo>
                    <a:pt x="1900" y="439"/>
                  </a:lnTo>
                  <a:lnTo>
                    <a:pt x="1851" y="536"/>
                  </a:lnTo>
                  <a:lnTo>
                    <a:pt x="1778" y="658"/>
                  </a:lnTo>
                  <a:lnTo>
                    <a:pt x="1656" y="804"/>
                  </a:lnTo>
                  <a:lnTo>
                    <a:pt x="1486" y="975"/>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42" name="Google Shape;1142;p48"/>
            <p:cNvSpPr/>
            <p:nvPr/>
          </p:nvSpPr>
          <p:spPr>
            <a:xfrm>
              <a:off x="531800" y="5162075"/>
              <a:ext cx="202175" cy="202175"/>
            </a:xfrm>
            <a:custGeom>
              <a:avLst/>
              <a:gdLst/>
              <a:ahLst/>
              <a:cxnLst/>
              <a:rect l="l" t="t" r="r" b="b"/>
              <a:pathLst>
                <a:path w="8087" h="8087" fill="none" extrusionOk="0">
                  <a:moveTo>
                    <a:pt x="1" y="4043"/>
                  </a:moveTo>
                  <a:lnTo>
                    <a:pt x="1" y="4043"/>
                  </a:lnTo>
                  <a:lnTo>
                    <a:pt x="25" y="3629"/>
                  </a:lnTo>
                  <a:lnTo>
                    <a:pt x="74" y="3215"/>
                  </a:lnTo>
                  <a:lnTo>
                    <a:pt x="171" y="2826"/>
                  </a:lnTo>
                  <a:lnTo>
                    <a:pt x="317" y="2460"/>
                  </a:lnTo>
                  <a:lnTo>
                    <a:pt x="488" y="2119"/>
                  </a:lnTo>
                  <a:lnTo>
                    <a:pt x="682" y="1778"/>
                  </a:lnTo>
                  <a:lnTo>
                    <a:pt x="926" y="1462"/>
                  </a:lnTo>
                  <a:lnTo>
                    <a:pt x="1194" y="1170"/>
                  </a:lnTo>
                  <a:lnTo>
                    <a:pt x="1462" y="926"/>
                  </a:lnTo>
                  <a:lnTo>
                    <a:pt x="1778" y="682"/>
                  </a:lnTo>
                  <a:lnTo>
                    <a:pt x="2119" y="488"/>
                  </a:lnTo>
                  <a:lnTo>
                    <a:pt x="2460" y="317"/>
                  </a:lnTo>
                  <a:lnTo>
                    <a:pt x="2850" y="171"/>
                  </a:lnTo>
                  <a:lnTo>
                    <a:pt x="3240" y="74"/>
                  </a:lnTo>
                  <a:lnTo>
                    <a:pt x="3629" y="25"/>
                  </a:lnTo>
                  <a:lnTo>
                    <a:pt x="4043" y="0"/>
                  </a:lnTo>
                  <a:lnTo>
                    <a:pt x="4043" y="0"/>
                  </a:lnTo>
                  <a:lnTo>
                    <a:pt x="4458" y="25"/>
                  </a:lnTo>
                  <a:lnTo>
                    <a:pt x="4872" y="74"/>
                  </a:lnTo>
                  <a:lnTo>
                    <a:pt x="5237" y="171"/>
                  </a:lnTo>
                  <a:lnTo>
                    <a:pt x="5627" y="317"/>
                  </a:lnTo>
                  <a:lnTo>
                    <a:pt x="5968" y="488"/>
                  </a:lnTo>
                  <a:lnTo>
                    <a:pt x="6308" y="682"/>
                  </a:lnTo>
                  <a:lnTo>
                    <a:pt x="6625" y="926"/>
                  </a:lnTo>
                  <a:lnTo>
                    <a:pt x="6917" y="1170"/>
                  </a:lnTo>
                  <a:lnTo>
                    <a:pt x="7161" y="1462"/>
                  </a:lnTo>
                  <a:lnTo>
                    <a:pt x="7404" y="1778"/>
                  </a:lnTo>
                  <a:lnTo>
                    <a:pt x="7599" y="2119"/>
                  </a:lnTo>
                  <a:lnTo>
                    <a:pt x="7770" y="2460"/>
                  </a:lnTo>
                  <a:lnTo>
                    <a:pt x="7916" y="2826"/>
                  </a:lnTo>
                  <a:lnTo>
                    <a:pt x="8013" y="3215"/>
                  </a:lnTo>
                  <a:lnTo>
                    <a:pt x="8062" y="3629"/>
                  </a:lnTo>
                  <a:lnTo>
                    <a:pt x="8086" y="4043"/>
                  </a:lnTo>
                  <a:lnTo>
                    <a:pt x="8086" y="4043"/>
                  </a:lnTo>
                  <a:lnTo>
                    <a:pt x="8062" y="4457"/>
                  </a:lnTo>
                  <a:lnTo>
                    <a:pt x="8013" y="4847"/>
                  </a:lnTo>
                  <a:lnTo>
                    <a:pt x="7916" y="5237"/>
                  </a:lnTo>
                  <a:lnTo>
                    <a:pt x="7770" y="5626"/>
                  </a:lnTo>
                  <a:lnTo>
                    <a:pt x="7599" y="5967"/>
                  </a:lnTo>
                  <a:lnTo>
                    <a:pt x="7404" y="6308"/>
                  </a:lnTo>
                  <a:lnTo>
                    <a:pt x="7161" y="6625"/>
                  </a:lnTo>
                  <a:lnTo>
                    <a:pt x="6917" y="6893"/>
                  </a:lnTo>
                  <a:lnTo>
                    <a:pt x="6625" y="7161"/>
                  </a:lnTo>
                  <a:lnTo>
                    <a:pt x="6308" y="7404"/>
                  </a:lnTo>
                  <a:lnTo>
                    <a:pt x="5968" y="7599"/>
                  </a:lnTo>
                  <a:lnTo>
                    <a:pt x="5627" y="7770"/>
                  </a:lnTo>
                  <a:lnTo>
                    <a:pt x="5237" y="7916"/>
                  </a:lnTo>
                  <a:lnTo>
                    <a:pt x="4872" y="8013"/>
                  </a:lnTo>
                  <a:lnTo>
                    <a:pt x="4458" y="8062"/>
                  </a:lnTo>
                  <a:lnTo>
                    <a:pt x="4043" y="8086"/>
                  </a:lnTo>
                  <a:lnTo>
                    <a:pt x="4043" y="8086"/>
                  </a:lnTo>
                  <a:lnTo>
                    <a:pt x="3629" y="8062"/>
                  </a:lnTo>
                  <a:lnTo>
                    <a:pt x="3240" y="8013"/>
                  </a:lnTo>
                  <a:lnTo>
                    <a:pt x="2850" y="7916"/>
                  </a:lnTo>
                  <a:lnTo>
                    <a:pt x="2460" y="7770"/>
                  </a:lnTo>
                  <a:lnTo>
                    <a:pt x="2119" y="7599"/>
                  </a:lnTo>
                  <a:lnTo>
                    <a:pt x="1778" y="7404"/>
                  </a:lnTo>
                  <a:lnTo>
                    <a:pt x="1462" y="7161"/>
                  </a:lnTo>
                  <a:lnTo>
                    <a:pt x="1194" y="6893"/>
                  </a:lnTo>
                  <a:lnTo>
                    <a:pt x="926" y="6625"/>
                  </a:lnTo>
                  <a:lnTo>
                    <a:pt x="682" y="6308"/>
                  </a:lnTo>
                  <a:lnTo>
                    <a:pt x="488" y="5967"/>
                  </a:lnTo>
                  <a:lnTo>
                    <a:pt x="317" y="5626"/>
                  </a:lnTo>
                  <a:lnTo>
                    <a:pt x="171" y="5237"/>
                  </a:lnTo>
                  <a:lnTo>
                    <a:pt x="74" y="4847"/>
                  </a:lnTo>
                  <a:lnTo>
                    <a:pt x="25" y="4457"/>
                  </a:lnTo>
                  <a:lnTo>
                    <a:pt x="1" y="4043"/>
                  </a:lnTo>
                  <a:lnTo>
                    <a:pt x="1" y="4043"/>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43" name="Google Shape;1143;p48"/>
            <p:cNvSpPr/>
            <p:nvPr/>
          </p:nvSpPr>
          <p:spPr>
            <a:xfrm>
              <a:off x="859375" y="5162075"/>
              <a:ext cx="202175" cy="202175"/>
            </a:xfrm>
            <a:custGeom>
              <a:avLst/>
              <a:gdLst/>
              <a:ahLst/>
              <a:cxnLst/>
              <a:rect l="l" t="t" r="r" b="b"/>
              <a:pathLst>
                <a:path w="8087" h="8087" fill="none" extrusionOk="0">
                  <a:moveTo>
                    <a:pt x="1" y="4043"/>
                  </a:moveTo>
                  <a:lnTo>
                    <a:pt x="1" y="4043"/>
                  </a:lnTo>
                  <a:lnTo>
                    <a:pt x="1" y="3629"/>
                  </a:lnTo>
                  <a:lnTo>
                    <a:pt x="74" y="3215"/>
                  </a:lnTo>
                  <a:lnTo>
                    <a:pt x="171" y="2826"/>
                  </a:lnTo>
                  <a:lnTo>
                    <a:pt x="317" y="2460"/>
                  </a:lnTo>
                  <a:lnTo>
                    <a:pt x="488" y="2119"/>
                  </a:lnTo>
                  <a:lnTo>
                    <a:pt x="682" y="1778"/>
                  </a:lnTo>
                  <a:lnTo>
                    <a:pt x="926" y="1462"/>
                  </a:lnTo>
                  <a:lnTo>
                    <a:pt x="1170" y="1170"/>
                  </a:lnTo>
                  <a:lnTo>
                    <a:pt x="1462" y="926"/>
                  </a:lnTo>
                  <a:lnTo>
                    <a:pt x="1778" y="682"/>
                  </a:lnTo>
                  <a:lnTo>
                    <a:pt x="2119" y="488"/>
                  </a:lnTo>
                  <a:lnTo>
                    <a:pt x="2460" y="317"/>
                  </a:lnTo>
                  <a:lnTo>
                    <a:pt x="2826" y="171"/>
                  </a:lnTo>
                  <a:lnTo>
                    <a:pt x="3215" y="74"/>
                  </a:lnTo>
                  <a:lnTo>
                    <a:pt x="3629" y="25"/>
                  </a:lnTo>
                  <a:lnTo>
                    <a:pt x="4043" y="0"/>
                  </a:lnTo>
                  <a:lnTo>
                    <a:pt x="4043" y="0"/>
                  </a:lnTo>
                  <a:lnTo>
                    <a:pt x="4457" y="25"/>
                  </a:lnTo>
                  <a:lnTo>
                    <a:pt x="4847" y="74"/>
                  </a:lnTo>
                  <a:lnTo>
                    <a:pt x="5237" y="171"/>
                  </a:lnTo>
                  <a:lnTo>
                    <a:pt x="5602" y="317"/>
                  </a:lnTo>
                  <a:lnTo>
                    <a:pt x="5967" y="488"/>
                  </a:lnTo>
                  <a:lnTo>
                    <a:pt x="6308" y="682"/>
                  </a:lnTo>
                  <a:lnTo>
                    <a:pt x="6601" y="926"/>
                  </a:lnTo>
                  <a:lnTo>
                    <a:pt x="6893" y="1170"/>
                  </a:lnTo>
                  <a:lnTo>
                    <a:pt x="7161" y="1462"/>
                  </a:lnTo>
                  <a:lnTo>
                    <a:pt x="7380" y="1778"/>
                  </a:lnTo>
                  <a:lnTo>
                    <a:pt x="7599" y="2119"/>
                  </a:lnTo>
                  <a:lnTo>
                    <a:pt x="7770" y="2460"/>
                  </a:lnTo>
                  <a:lnTo>
                    <a:pt x="7892" y="2826"/>
                  </a:lnTo>
                  <a:lnTo>
                    <a:pt x="7989" y="3215"/>
                  </a:lnTo>
                  <a:lnTo>
                    <a:pt x="8062" y="3629"/>
                  </a:lnTo>
                  <a:lnTo>
                    <a:pt x="8086" y="4043"/>
                  </a:lnTo>
                  <a:lnTo>
                    <a:pt x="8086" y="4043"/>
                  </a:lnTo>
                  <a:lnTo>
                    <a:pt x="8062" y="4457"/>
                  </a:lnTo>
                  <a:lnTo>
                    <a:pt x="7989" y="4847"/>
                  </a:lnTo>
                  <a:lnTo>
                    <a:pt x="7892" y="5237"/>
                  </a:lnTo>
                  <a:lnTo>
                    <a:pt x="7770" y="5626"/>
                  </a:lnTo>
                  <a:lnTo>
                    <a:pt x="7599" y="5967"/>
                  </a:lnTo>
                  <a:lnTo>
                    <a:pt x="7380" y="6308"/>
                  </a:lnTo>
                  <a:lnTo>
                    <a:pt x="7161" y="6625"/>
                  </a:lnTo>
                  <a:lnTo>
                    <a:pt x="6893" y="6893"/>
                  </a:lnTo>
                  <a:lnTo>
                    <a:pt x="6601" y="7161"/>
                  </a:lnTo>
                  <a:lnTo>
                    <a:pt x="6308" y="7404"/>
                  </a:lnTo>
                  <a:lnTo>
                    <a:pt x="5967" y="7599"/>
                  </a:lnTo>
                  <a:lnTo>
                    <a:pt x="5602" y="7770"/>
                  </a:lnTo>
                  <a:lnTo>
                    <a:pt x="5237" y="7916"/>
                  </a:lnTo>
                  <a:lnTo>
                    <a:pt x="4847" y="8013"/>
                  </a:lnTo>
                  <a:lnTo>
                    <a:pt x="4457" y="8062"/>
                  </a:lnTo>
                  <a:lnTo>
                    <a:pt x="4043" y="8086"/>
                  </a:lnTo>
                  <a:lnTo>
                    <a:pt x="4043" y="8086"/>
                  </a:lnTo>
                  <a:lnTo>
                    <a:pt x="3629" y="8062"/>
                  </a:lnTo>
                  <a:lnTo>
                    <a:pt x="3215" y="8013"/>
                  </a:lnTo>
                  <a:lnTo>
                    <a:pt x="2826" y="7916"/>
                  </a:lnTo>
                  <a:lnTo>
                    <a:pt x="2460" y="7770"/>
                  </a:lnTo>
                  <a:lnTo>
                    <a:pt x="2119" y="7599"/>
                  </a:lnTo>
                  <a:lnTo>
                    <a:pt x="1778" y="7404"/>
                  </a:lnTo>
                  <a:lnTo>
                    <a:pt x="1462" y="7161"/>
                  </a:lnTo>
                  <a:lnTo>
                    <a:pt x="1170" y="6893"/>
                  </a:lnTo>
                  <a:lnTo>
                    <a:pt x="926" y="6625"/>
                  </a:lnTo>
                  <a:lnTo>
                    <a:pt x="682" y="6308"/>
                  </a:lnTo>
                  <a:lnTo>
                    <a:pt x="488" y="5967"/>
                  </a:lnTo>
                  <a:lnTo>
                    <a:pt x="317" y="5626"/>
                  </a:lnTo>
                  <a:lnTo>
                    <a:pt x="171" y="5237"/>
                  </a:lnTo>
                  <a:lnTo>
                    <a:pt x="74" y="4847"/>
                  </a:lnTo>
                  <a:lnTo>
                    <a:pt x="1" y="4457"/>
                  </a:lnTo>
                  <a:lnTo>
                    <a:pt x="1" y="4043"/>
                  </a:lnTo>
                  <a:lnTo>
                    <a:pt x="1" y="4043"/>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44" name="Google Shape;1144;p48"/>
            <p:cNvSpPr/>
            <p:nvPr/>
          </p:nvSpPr>
          <p:spPr>
            <a:xfrm>
              <a:off x="676100" y="5071350"/>
              <a:ext cx="86500" cy="7325"/>
            </a:xfrm>
            <a:custGeom>
              <a:avLst/>
              <a:gdLst/>
              <a:ahLst/>
              <a:cxnLst/>
              <a:rect l="l" t="t" r="r" b="b"/>
              <a:pathLst>
                <a:path w="3460" h="293" fill="none" extrusionOk="0">
                  <a:moveTo>
                    <a:pt x="1" y="1"/>
                  </a:moveTo>
                  <a:lnTo>
                    <a:pt x="3459" y="29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45" name="Google Shape;1145;p48"/>
            <p:cNvSpPr/>
            <p:nvPr/>
          </p:nvSpPr>
          <p:spPr>
            <a:xfrm>
              <a:off x="941575" y="5244275"/>
              <a:ext cx="37175" cy="37175"/>
            </a:xfrm>
            <a:custGeom>
              <a:avLst/>
              <a:gdLst/>
              <a:ahLst/>
              <a:cxnLst/>
              <a:rect l="l" t="t" r="r" b="b"/>
              <a:pathLst>
                <a:path w="1487" h="1487" fill="none" extrusionOk="0">
                  <a:moveTo>
                    <a:pt x="0" y="755"/>
                  </a:moveTo>
                  <a:lnTo>
                    <a:pt x="0" y="755"/>
                  </a:lnTo>
                  <a:lnTo>
                    <a:pt x="25" y="609"/>
                  </a:lnTo>
                  <a:lnTo>
                    <a:pt x="73" y="463"/>
                  </a:lnTo>
                  <a:lnTo>
                    <a:pt x="122" y="341"/>
                  </a:lnTo>
                  <a:lnTo>
                    <a:pt x="220" y="220"/>
                  </a:lnTo>
                  <a:lnTo>
                    <a:pt x="341" y="147"/>
                  </a:lnTo>
                  <a:lnTo>
                    <a:pt x="463" y="73"/>
                  </a:lnTo>
                  <a:lnTo>
                    <a:pt x="609" y="25"/>
                  </a:lnTo>
                  <a:lnTo>
                    <a:pt x="755" y="0"/>
                  </a:lnTo>
                  <a:lnTo>
                    <a:pt x="755" y="0"/>
                  </a:lnTo>
                  <a:lnTo>
                    <a:pt x="902" y="25"/>
                  </a:lnTo>
                  <a:lnTo>
                    <a:pt x="1048" y="73"/>
                  </a:lnTo>
                  <a:lnTo>
                    <a:pt x="1169" y="147"/>
                  </a:lnTo>
                  <a:lnTo>
                    <a:pt x="1267" y="220"/>
                  </a:lnTo>
                  <a:lnTo>
                    <a:pt x="1364" y="341"/>
                  </a:lnTo>
                  <a:lnTo>
                    <a:pt x="1437" y="463"/>
                  </a:lnTo>
                  <a:lnTo>
                    <a:pt x="1486" y="609"/>
                  </a:lnTo>
                  <a:lnTo>
                    <a:pt x="1486" y="755"/>
                  </a:lnTo>
                  <a:lnTo>
                    <a:pt x="1486" y="755"/>
                  </a:lnTo>
                  <a:lnTo>
                    <a:pt x="1486" y="902"/>
                  </a:lnTo>
                  <a:lnTo>
                    <a:pt x="1437" y="1048"/>
                  </a:lnTo>
                  <a:lnTo>
                    <a:pt x="1364" y="1169"/>
                  </a:lnTo>
                  <a:lnTo>
                    <a:pt x="1267" y="1267"/>
                  </a:lnTo>
                  <a:lnTo>
                    <a:pt x="1169" y="1364"/>
                  </a:lnTo>
                  <a:lnTo>
                    <a:pt x="1048" y="1437"/>
                  </a:lnTo>
                  <a:lnTo>
                    <a:pt x="902" y="1486"/>
                  </a:lnTo>
                  <a:lnTo>
                    <a:pt x="755" y="1486"/>
                  </a:lnTo>
                  <a:lnTo>
                    <a:pt x="755" y="1486"/>
                  </a:lnTo>
                  <a:lnTo>
                    <a:pt x="609" y="1486"/>
                  </a:lnTo>
                  <a:lnTo>
                    <a:pt x="463" y="1437"/>
                  </a:lnTo>
                  <a:lnTo>
                    <a:pt x="341" y="1364"/>
                  </a:lnTo>
                  <a:lnTo>
                    <a:pt x="220" y="1267"/>
                  </a:lnTo>
                  <a:lnTo>
                    <a:pt x="122" y="1169"/>
                  </a:lnTo>
                  <a:lnTo>
                    <a:pt x="73" y="1048"/>
                  </a:lnTo>
                  <a:lnTo>
                    <a:pt x="25" y="902"/>
                  </a:lnTo>
                  <a:lnTo>
                    <a:pt x="0" y="755"/>
                  </a:lnTo>
                  <a:lnTo>
                    <a:pt x="0" y="755"/>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46" name="Google Shape;1146;p48"/>
            <p:cNvSpPr/>
            <p:nvPr/>
          </p:nvSpPr>
          <p:spPr>
            <a:xfrm>
              <a:off x="614600" y="5244275"/>
              <a:ext cx="37175" cy="37175"/>
            </a:xfrm>
            <a:custGeom>
              <a:avLst/>
              <a:gdLst/>
              <a:ahLst/>
              <a:cxnLst/>
              <a:rect l="l" t="t" r="r" b="b"/>
              <a:pathLst>
                <a:path w="1487" h="1487" fill="none" extrusionOk="0">
                  <a:moveTo>
                    <a:pt x="1" y="755"/>
                  </a:moveTo>
                  <a:lnTo>
                    <a:pt x="1" y="755"/>
                  </a:lnTo>
                  <a:lnTo>
                    <a:pt x="1" y="609"/>
                  </a:lnTo>
                  <a:lnTo>
                    <a:pt x="50" y="463"/>
                  </a:lnTo>
                  <a:lnTo>
                    <a:pt x="123" y="341"/>
                  </a:lnTo>
                  <a:lnTo>
                    <a:pt x="220" y="220"/>
                  </a:lnTo>
                  <a:lnTo>
                    <a:pt x="317" y="147"/>
                  </a:lnTo>
                  <a:lnTo>
                    <a:pt x="439" y="73"/>
                  </a:lnTo>
                  <a:lnTo>
                    <a:pt x="585" y="25"/>
                  </a:lnTo>
                  <a:lnTo>
                    <a:pt x="731" y="0"/>
                  </a:lnTo>
                  <a:lnTo>
                    <a:pt x="731" y="0"/>
                  </a:lnTo>
                  <a:lnTo>
                    <a:pt x="878" y="25"/>
                  </a:lnTo>
                  <a:lnTo>
                    <a:pt x="1024" y="73"/>
                  </a:lnTo>
                  <a:lnTo>
                    <a:pt x="1146" y="147"/>
                  </a:lnTo>
                  <a:lnTo>
                    <a:pt x="1267" y="220"/>
                  </a:lnTo>
                  <a:lnTo>
                    <a:pt x="1340" y="341"/>
                  </a:lnTo>
                  <a:lnTo>
                    <a:pt x="1413" y="463"/>
                  </a:lnTo>
                  <a:lnTo>
                    <a:pt x="1462" y="609"/>
                  </a:lnTo>
                  <a:lnTo>
                    <a:pt x="1486" y="755"/>
                  </a:lnTo>
                  <a:lnTo>
                    <a:pt x="1486" y="755"/>
                  </a:lnTo>
                  <a:lnTo>
                    <a:pt x="1462" y="902"/>
                  </a:lnTo>
                  <a:lnTo>
                    <a:pt x="1413" y="1048"/>
                  </a:lnTo>
                  <a:lnTo>
                    <a:pt x="1340" y="1169"/>
                  </a:lnTo>
                  <a:lnTo>
                    <a:pt x="1267" y="1267"/>
                  </a:lnTo>
                  <a:lnTo>
                    <a:pt x="1146" y="1364"/>
                  </a:lnTo>
                  <a:lnTo>
                    <a:pt x="1024" y="1437"/>
                  </a:lnTo>
                  <a:lnTo>
                    <a:pt x="878" y="1486"/>
                  </a:lnTo>
                  <a:lnTo>
                    <a:pt x="731" y="1486"/>
                  </a:lnTo>
                  <a:lnTo>
                    <a:pt x="731" y="1486"/>
                  </a:lnTo>
                  <a:lnTo>
                    <a:pt x="585" y="1486"/>
                  </a:lnTo>
                  <a:lnTo>
                    <a:pt x="439" y="1437"/>
                  </a:lnTo>
                  <a:lnTo>
                    <a:pt x="317" y="1364"/>
                  </a:lnTo>
                  <a:lnTo>
                    <a:pt x="220" y="1267"/>
                  </a:lnTo>
                  <a:lnTo>
                    <a:pt x="123" y="1169"/>
                  </a:lnTo>
                  <a:lnTo>
                    <a:pt x="50" y="1048"/>
                  </a:lnTo>
                  <a:lnTo>
                    <a:pt x="1" y="902"/>
                  </a:lnTo>
                  <a:lnTo>
                    <a:pt x="1" y="755"/>
                  </a:lnTo>
                  <a:lnTo>
                    <a:pt x="1" y="755"/>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147" name="Google Shape;1147;p48"/>
          <p:cNvGrpSpPr/>
          <p:nvPr/>
        </p:nvGrpSpPr>
        <p:grpSpPr>
          <a:xfrm>
            <a:off x="7320094" y="1875175"/>
            <a:ext cx="433992" cy="422729"/>
            <a:chOff x="5916675" y="927975"/>
            <a:chExt cx="516350" cy="502950"/>
          </a:xfrm>
        </p:grpSpPr>
        <p:sp>
          <p:nvSpPr>
            <p:cNvPr id="1148" name="Google Shape;1148;p48"/>
            <p:cNvSpPr/>
            <p:nvPr/>
          </p:nvSpPr>
          <p:spPr>
            <a:xfrm>
              <a:off x="5916675" y="927975"/>
              <a:ext cx="516350" cy="502950"/>
            </a:xfrm>
            <a:custGeom>
              <a:avLst/>
              <a:gdLst/>
              <a:ahLst/>
              <a:cxnLst/>
              <a:rect l="l" t="t" r="r" b="b"/>
              <a:pathLst>
                <a:path w="20654" h="20118" fill="none" extrusionOk="0">
                  <a:moveTo>
                    <a:pt x="20654" y="10059"/>
                  </a:moveTo>
                  <a:lnTo>
                    <a:pt x="18486" y="8183"/>
                  </a:lnTo>
                  <a:lnTo>
                    <a:pt x="19631" y="5577"/>
                  </a:lnTo>
                  <a:lnTo>
                    <a:pt x="16879" y="4847"/>
                  </a:lnTo>
                  <a:lnTo>
                    <a:pt x="16757" y="1997"/>
                  </a:lnTo>
                  <a:lnTo>
                    <a:pt x="13956" y="2509"/>
                  </a:lnTo>
                  <a:lnTo>
                    <a:pt x="12616" y="0"/>
                  </a:lnTo>
                  <a:lnTo>
                    <a:pt x="10327" y="1681"/>
                  </a:lnTo>
                  <a:lnTo>
                    <a:pt x="8038" y="0"/>
                  </a:lnTo>
                  <a:lnTo>
                    <a:pt x="6698" y="2509"/>
                  </a:lnTo>
                  <a:lnTo>
                    <a:pt x="3897" y="1997"/>
                  </a:lnTo>
                  <a:lnTo>
                    <a:pt x="3776" y="4847"/>
                  </a:lnTo>
                  <a:lnTo>
                    <a:pt x="1023" y="5577"/>
                  </a:lnTo>
                  <a:lnTo>
                    <a:pt x="2168" y="8183"/>
                  </a:lnTo>
                  <a:lnTo>
                    <a:pt x="1" y="10059"/>
                  </a:lnTo>
                  <a:lnTo>
                    <a:pt x="2168" y="11934"/>
                  </a:lnTo>
                  <a:lnTo>
                    <a:pt x="1023" y="14540"/>
                  </a:lnTo>
                  <a:lnTo>
                    <a:pt x="3776" y="15271"/>
                  </a:lnTo>
                  <a:lnTo>
                    <a:pt x="3897" y="18120"/>
                  </a:lnTo>
                  <a:lnTo>
                    <a:pt x="6698" y="17609"/>
                  </a:lnTo>
                  <a:lnTo>
                    <a:pt x="8038" y="20117"/>
                  </a:lnTo>
                  <a:lnTo>
                    <a:pt x="10327" y="18437"/>
                  </a:lnTo>
                  <a:lnTo>
                    <a:pt x="12616" y="20117"/>
                  </a:lnTo>
                  <a:lnTo>
                    <a:pt x="13956" y="17609"/>
                  </a:lnTo>
                  <a:lnTo>
                    <a:pt x="16757" y="18120"/>
                  </a:lnTo>
                  <a:lnTo>
                    <a:pt x="16879" y="15271"/>
                  </a:lnTo>
                  <a:lnTo>
                    <a:pt x="19631" y="14540"/>
                  </a:lnTo>
                  <a:lnTo>
                    <a:pt x="18486" y="11934"/>
                  </a:lnTo>
                  <a:lnTo>
                    <a:pt x="20654" y="10059"/>
                  </a:lnTo>
                  <a:close/>
                </a:path>
              </a:pathLst>
            </a:custGeom>
            <a:noFill/>
            <a:ln w="38100" cap="rnd"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8"/>
            <p:cNvSpPr/>
            <p:nvPr/>
          </p:nvSpPr>
          <p:spPr>
            <a:xfrm>
              <a:off x="6006800" y="1011375"/>
              <a:ext cx="336125" cy="336125"/>
            </a:xfrm>
            <a:custGeom>
              <a:avLst/>
              <a:gdLst/>
              <a:ahLst/>
              <a:cxnLst/>
              <a:rect l="l" t="t" r="r" b="b"/>
              <a:pathLst>
                <a:path w="13445" h="13445" fill="none" extrusionOk="0">
                  <a:moveTo>
                    <a:pt x="6722" y="13445"/>
                  </a:moveTo>
                  <a:lnTo>
                    <a:pt x="6722" y="13445"/>
                  </a:lnTo>
                  <a:lnTo>
                    <a:pt x="6381" y="13420"/>
                  </a:lnTo>
                  <a:lnTo>
                    <a:pt x="6040" y="13396"/>
                  </a:lnTo>
                  <a:lnTo>
                    <a:pt x="5699" y="13347"/>
                  </a:lnTo>
                  <a:lnTo>
                    <a:pt x="5383" y="13299"/>
                  </a:lnTo>
                  <a:lnTo>
                    <a:pt x="5042" y="13226"/>
                  </a:lnTo>
                  <a:lnTo>
                    <a:pt x="4725" y="13128"/>
                  </a:lnTo>
                  <a:lnTo>
                    <a:pt x="4408" y="13031"/>
                  </a:lnTo>
                  <a:lnTo>
                    <a:pt x="4116" y="12909"/>
                  </a:lnTo>
                  <a:lnTo>
                    <a:pt x="3824" y="12763"/>
                  </a:lnTo>
                  <a:lnTo>
                    <a:pt x="3532" y="12617"/>
                  </a:lnTo>
                  <a:lnTo>
                    <a:pt x="3239" y="12471"/>
                  </a:lnTo>
                  <a:lnTo>
                    <a:pt x="2971" y="12276"/>
                  </a:lnTo>
                  <a:lnTo>
                    <a:pt x="2703" y="12105"/>
                  </a:lnTo>
                  <a:lnTo>
                    <a:pt x="2460" y="11910"/>
                  </a:lnTo>
                  <a:lnTo>
                    <a:pt x="2216" y="11691"/>
                  </a:lnTo>
                  <a:lnTo>
                    <a:pt x="1973" y="11472"/>
                  </a:lnTo>
                  <a:lnTo>
                    <a:pt x="1754" y="11228"/>
                  </a:lnTo>
                  <a:lnTo>
                    <a:pt x="1534" y="10985"/>
                  </a:lnTo>
                  <a:lnTo>
                    <a:pt x="1340" y="10741"/>
                  </a:lnTo>
                  <a:lnTo>
                    <a:pt x="1169" y="10473"/>
                  </a:lnTo>
                  <a:lnTo>
                    <a:pt x="974" y="10206"/>
                  </a:lnTo>
                  <a:lnTo>
                    <a:pt x="828" y="9913"/>
                  </a:lnTo>
                  <a:lnTo>
                    <a:pt x="682" y="9621"/>
                  </a:lnTo>
                  <a:lnTo>
                    <a:pt x="536" y="9329"/>
                  </a:lnTo>
                  <a:lnTo>
                    <a:pt x="414" y="9036"/>
                  </a:lnTo>
                  <a:lnTo>
                    <a:pt x="317" y="8720"/>
                  </a:lnTo>
                  <a:lnTo>
                    <a:pt x="219" y="8403"/>
                  </a:lnTo>
                  <a:lnTo>
                    <a:pt x="146" y="8062"/>
                  </a:lnTo>
                  <a:lnTo>
                    <a:pt x="98" y="7746"/>
                  </a:lnTo>
                  <a:lnTo>
                    <a:pt x="49" y="7405"/>
                  </a:lnTo>
                  <a:lnTo>
                    <a:pt x="24" y="7064"/>
                  </a:lnTo>
                  <a:lnTo>
                    <a:pt x="0" y="6723"/>
                  </a:lnTo>
                  <a:lnTo>
                    <a:pt x="0" y="6723"/>
                  </a:lnTo>
                  <a:lnTo>
                    <a:pt x="24" y="6382"/>
                  </a:lnTo>
                  <a:lnTo>
                    <a:pt x="49" y="6041"/>
                  </a:lnTo>
                  <a:lnTo>
                    <a:pt x="98" y="5700"/>
                  </a:lnTo>
                  <a:lnTo>
                    <a:pt x="146" y="5383"/>
                  </a:lnTo>
                  <a:lnTo>
                    <a:pt x="219" y="5042"/>
                  </a:lnTo>
                  <a:lnTo>
                    <a:pt x="317" y="4726"/>
                  </a:lnTo>
                  <a:lnTo>
                    <a:pt x="414" y="4409"/>
                  </a:lnTo>
                  <a:lnTo>
                    <a:pt x="536" y="4117"/>
                  </a:lnTo>
                  <a:lnTo>
                    <a:pt x="682" y="3825"/>
                  </a:lnTo>
                  <a:lnTo>
                    <a:pt x="828" y="3532"/>
                  </a:lnTo>
                  <a:lnTo>
                    <a:pt x="974" y="3240"/>
                  </a:lnTo>
                  <a:lnTo>
                    <a:pt x="1169" y="2972"/>
                  </a:lnTo>
                  <a:lnTo>
                    <a:pt x="1340" y="2704"/>
                  </a:lnTo>
                  <a:lnTo>
                    <a:pt x="1534" y="2461"/>
                  </a:lnTo>
                  <a:lnTo>
                    <a:pt x="1754" y="2217"/>
                  </a:lnTo>
                  <a:lnTo>
                    <a:pt x="1973" y="1974"/>
                  </a:lnTo>
                  <a:lnTo>
                    <a:pt x="2216" y="1754"/>
                  </a:lnTo>
                  <a:lnTo>
                    <a:pt x="2460" y="1535"/>
                  </a:lnTo>
                  <a:lnTo>
                    <a:pt x="2703" y="1340"/>
                  </a:lnTo>
                  <a:lnTo>
                    <a:pt x="2971" y="1170"/>
                  </a:lnTo>
                  <a:lnTo>
                    <a:pt x="3239" y="975"/>
                  </a:lnTo>
                  <a:lnTo>
                    <a:pt x="3532" y="829"/>
                  </a:lnTo>
                  <a:lnTo>
                    <a:pt x="3824" y="683"/>
                  </a:lnTo>
                  <a:lnTo>
                    <a:pt x="4116" y="537"/>
                  </a:lnTo>
                  <a:lnTo>
                    <a:pt x="4408" y="415"/>
                  </a:lnTo>
                  <a:lnTo>
                    <a:pt x="4725" y="317"/>
                  </a:lnTo>
                  <a:lnTo>
                    <a:pt x="5042" y="220"/>
                  </a:lnTo>
                  <a:lnTo>
                    <a:pt x="5383" y="147"/>
                  </a:lnTo>
                  <a:lnTo>
                    <a:pt x="5699" y="98"/>
                  </a:lnTo>
                  <a:lnTo>
                    <a:pt x="6040" y="49"/>
                  </a:lnTo>
                  <a:lnTo>
                    <a:pt x="6381" y="25"/>
                  </a:lnTo>
                  <a:lnTo>
                    <a:pt x="6722" y="1"/>
                  </a:lnTo>
                  <a:lnTo>
                    <a:pt x="6722" y="1"/>
                  </a:lnTo>
                  <a:lnTo>
                    <a:pt x="7063" y="25"/>
                  </a:lnTo>
                  <a:lnTo>
                    <a:pt x="7404" y="49"/>
                  </a:lnTo>
                  <a:lnTo>
                    <a:pt x="7745" y="98"/>
                  </a:lnTo>
                  <a:lnTo>
                    <a:pt x="8062" y="147"/>
                  </a:lnTo>
                  <a:lnTo>
                    <a:pt x="8403" y="220"/>
                  </a:lnTo>
                  <a:lnTo>
                    <a:pt x="8719" y="317"/>
                  </a:lnTo>
                  <a:lnTo>
                    <a:pt x="9036" y="415"/>
                  </a:lnTo>
                  <a:lnTo>
                    <a:pt x="9328" y="537"/>
                  </a:lnTo>
                  <a:lnTo>
                    <a:pt x="9620" y="683"/>
                  </a:lnTo>
                  <a:lnTo>
                    <a:pt x="9913" y="829"/>
                  </a:lnTo>
                  <a:lnTo>
                    <a:pt x="10205" y="975"/>
                  </a:lnTo>
                  <a:lnTo>
                    <a:pt x="10473" y="1170"/>
                  </a:lnTo>
                  <a:lnTo>
                    <a:pt x="10741" y="1340"/>
                  </a:lnTo>
                  <a:lnTo>
                    <a:pt x="10984" y="1535"/>
                  </a:lnTo>
                  <a:lnTo>
                    <a:pt x="11228" y="1754"/>
                  </a:lnTo>
                  <a:lnTo>
                    <a:pt x="11471" y="1974"/>
                  </a:lnTo>
                  <a:lnTo>
                    <a:pt x="11690" y="2217"/>
                  </a:lnTo>
                  <a:lnTo>
                    <a:pt x="11910" y="2461"/>
                  </a:lnTo>
                  <a:lnTo>
                    <a:pt x="12105" y="2704"/>
                  </a:lnTo>
                  <a:lnTo>
                    <a:pt x="12275" y="2972"/>
                  </a:lnTo>
                  <a:lnTo>
                    <a:pt x="12470" y="3240"/>
                  </a:lnTo>
                  <a:lnTo>
                    <a:pt x="12616" y="3532"/>
                  </a:lnTo>
                  <a:lnTo>
                    <a:pt x="12762" y="3825"/>
                  </a:lnTo>
                  <a:lnTo>
                    <a:pt x="12908" y="4117"/>
                  </a:lnTo>
                  <a:lnTo>
                    <a:pt x="13030" y="4409"/>
                  </a:lnTo>
                  <a:lnTo>
                    <a:pt x="13127" y="4726"/>
                  </a:lnTo>
                  <a:lnTo>
                    <a:pt x="13225" y="5042"/>
                  </a:lnTo>
                  <a:lnTo>
                    <a:pt x="13298" y="5383"/>
                  </a:lnTo>
                  <a:lnTo>
                    <a:pt x="13347" y="5700"/>
                  </a:lnTo>
                  <a:lnTo>
                    <a:pt x="13395" y="6041"/>
                  </a:lnTo>
                  <a:lnTo>
                    <a:pt x="13420" y="6382"/>
                  </a:lnTo>
                  <a:lnTo>
                    <a:pt x="13444" y="6723"/>
                  </a:lnTo>
                  <a:lnTo>
                    <a:pt x="13444" y="6723"/>
                  </a:lnTo>
                  <a:lnTo>
                    <a:pt x="13420" y="7064"/>
                  </a:lnTo>
                  <a:lnTo>
                    <a:pt x="13395" y="7405"/>
                  </a:lnTo>
                  <a:lnTo>
                    <a:pt x="13347" y="7746"/>
                  </a:lnTo>
                  <a:lnTo>
                    <a:pt x="13298" y="8062"/>
                  </a:lnTo>
                  <a:lnTo>
                    <a:pt x="13225" y="8403"/>
                  </a:lnTo>
                  <a:lnTo>
                    <a:pt x="13127" y="8720"/>
                  </a:lnTo>
                  <a:lnTo>
                    <a:pt x="13030" y="9036"/>
                  </a:lnTo>
                  <a:lnTo>
                    <a:pt x="12908" y="9329"/>
                  </a:lnTo>
                  <a:lnTo>
                    <a:pt x="12762" y="9621"/>
                  </a:lnTo>
                  <a:lnTo>
                    <a:pt x="12616" y="9913"/>
                  </a:lnTo>
                  <a:lnTo>
                    <a:pt x="12470" y="10206"/>
                  </a:lnTo>
                  <a:lnTo>
                    <a:pt x="12275" y="10473"/>
                  </a:lnTo>
                  <a:lnTo>
                    <a:pt x="12105" y="10741"/>
                  </a:lnTo>
                  <a:lnTo>
                    <a:pt x="11910" y="10985"/>
                  </a:lnTo>
                  <a:lnTo>
                    <a:pt x="11690" y="11228"/>
                  </a:lnTo>
                  <a:lnTo>
                    <a:pt x="11471" y="11472"/>
                  </a:lnTo>
                  <a:lnTo>
                    <a:pt x="11228" y="11691"/>
                  </a:lnTo>
                  <a:lnTo>
                    <a:pt x="10984" y="11910"/>
                  </a:lnTo>
                  <a:lnTo>
                    <a:pt x="10741" y="12105"/>
                  </a:lnTo>
                  <a:lnTo>
                    <a:pt x="10473" y="12276"/>
                  </a:lnTo>
                  <a:lnTo>
                    <a:pt x="10205" y="12471"/>
                  </a:lnTo>
                  <a:lnTo>
                    <a:pt x="9913" y="12617"/>
                  </a:lnTo>
                  <a:lnTo>
                    <a:pt x="9620" y="12763"/>
                  </a:lnTo>
                  <a:lnTo>
                    <a:pt x="9328" y="12909"/>
                  </a:lnTo>
                  <a:lnTo>
                    <a:pt x="9036" y="13031"/>
                  </a:lnTo>
                  <a:lnTo>
                    <a:pt x="8719" y="13128"/>
                  </a:lnTo>
                  <a:lnTo>
                    <a:pt x="8403" y="13226"/>
                  </a:lnTo>
                  <a:lnTo>
                    <a:pt x="8062" y="13299"/>
                  </a:lnTo>
                  <a:lnTo>
                    <a:pt x="7745" y="13347"/>
                  </a:lnTo>
                  <a:lnTo>
                    <a:pt x="7404" y="13396"/>
                  </a:lnTo>
                  <a:lnTo>
                    <a:pt x="7063" y="13420"/>
                  </a:lnTo>
                  <a:lnTo>
                    <a:pt x="6722" y="13445"/>
                  </a:lnTo>
                  <a:lnTo>
                    <a:pt x="6722" y="13445"/>
                  </a:lnTo>
                  <a:close/>
                </a:path>
              </a:pathLst>
            </a:custGeom>
            <a:noFill/>
            <a:ln w="38100" cap="rnd"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 name="Google Shape;1150;p48"/>
          <p:cNvGrpSpPr/>
          <p:nvPr/>
        </p:nvGrpSpPr>
        <p:grpSpPr>
          <a:xfrm>
            <a:off x="6436114" y="2581077"/>
            <a:ext cx="1079481" cy="1051467"/>
            <a:chOff x="5916675" y="927975"/>
            <a:chExt cx="516350" cy="502950"/>
          </a:xfrm>
        </p:grpSpPr>
        <p:sp>
          <p:nvSpPr>
            <p:cNvPr id="1151" name="Google Shape;1151;p48"/>
            <p:cNvSpPr/>
            <p:nvPr/>
          </p:nvSpPr>
          <p:spPr>
            <a:xfrm>
              <a:off x="5916675" y="927975"/>
              <a:ext cx="516350" cy="502950"/>
            </a:xfrm>
            <a:custGeom>
              <a:avLst/>
              <a:gdLst/>
              <a:ahLst/>
              <a:cxnLst/>
              <a:rect l="l" t="t" r="r" b="b"/>
              <a:pathLst>
                <a:path w="20654" h="20118" fill="none" extrusionOk="0">
                  <a:moveTo>
                    <a:pt x="20654" y="10059"/>
                  </a:moveTo>
                  <a:lnTo>
                    <a:pt x="18486" y="8183"/>
                  </a:lnTo>
                  <a:lnTo>
                    <a:pt x="19631" y="5577"/>
                  </a:lnTo>
                  <a:lnTo>
                    <a:pt x="16879" y="4847"/>
                  </a:lnTo>
                  <a:lnTo>
                    <a:pt x="16757" y="1997"/>
                  </a:lnTo>
                  <a:lnTo>
                    <a:pt x="13956" y="2509"/>
                  </a:lnTo>
                  <a:lnTo>
                    <a:pt x="12616" y="0"/>
                  </a:lnTo>
                  <a:lnTo>
                    <a:pt x="10327" y="1681"/>
                  </a:lnTo>
                  <a:lnTo>
                    <a:pt x="8038" y="0"/>
                  </a:lnTo>
                  <a:lnTo>
                    <a:pt x="6698" y="2509"/>
                  </a:lnTo>
                  <a:lnTo>
                    <a:pt x="3897" y="1997"/>
                  </a:lnTo>
                  <a:lnTo>
                    <a:pt x="3776" y="4847"/>
                  </a:lnTo>
                  <a:lnTo>
                    <a:pt x="1023" y="5577"/>
                  </a:lnTo>
                  <a:lnTo>
                    <a:pt x="2168" y="8183"/>
                  </a:lnTo>
                  <a:lnTo>
                    <a:pt x="1" y="10059"/>
                  </a:lnTo>
                  <a:lnTo>
                    <a:pt x="2168" y="11934"/>
                  </a:lnTo>
                  <a:lnTo>
                    <a:pt x="1023" y="14540"/>
                  </a:lnTo>
                  <a:lnTo>
                    <a:pt x="3776" y="15271"/>
                  </a:lnTo>
                  <a:lnTo>
                    <a:pt x="3897" y="18120"/>
                  </a:lnTo>
                  <a:lnTo>
                    <a:pt x="6698" y="17609"/>
                  </a:lnTo>
                  <a:lnTo>
                    <a:pt x="8038" y="20117"/>
                  </a:lnTo>
                  <a:lnTo>
                    <a:pt x="10327" y="18437"/>
                  </a:lnTo>
                  <a:lnTo>
                    <a:pt x="12616" y="20117"/>
                  </a:lnTo>
                  <a:lnTo>
                    <a:pt x="13956" y="17609"/>
                  </a:lnTo>
                  <a:lnTo>
                    <a:pt x="16757" y="18120"/>
                  </a:lnTo>
                  <a:lnTo>
                    <a:pt x="16879" y="15271"/>
                  </a:lnTo>
                  <a:lnTo>
                    <a:pt x="19631" y="14540"/>
                  </a:lnTo>
                  <a:lnTo>
                    <a:pt x="18486" y="11934"/>
                  </a:lnTo>
                  <a:lnTo>
                    <a:pt x="20654" y="10059"/>
                  </a:lnTo>
                  <a:close/>
                </a:path>
              </a:pathLst>
            </a:custGeom>
            <a:solidFill>
              <a:srgbClr val="FF0000"/>
            </a:solidFill>
            <a:ln w="9525" cap="rnd" cmpd="sng">
              <a:solidFill>
                <a:srgbClr val="FFFF00"/>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8"/>
            <p:cNvSpPr/>
            <p:nvPr/>
          </p:nvSpPr>
          <p:spPr>
            <a:xfrm>
              <a:off x="6006800" y="1011375"/>
              <a:ext cx="336125" cy="336125"/>
            </a:xfrm>
            <a:custGeom>
              <a:avLst/>
              <a:gdLst/>
              <a:ahLst/>
              <a:cxnLst/>
              <a:rect l="l" t="t" r="r" b="b"/>
              <a:pathLst>
                <a:path w="13445" h="13445" fill="none" extrusionOk="0">
                  <a:moveTo>
                    <a:pt x="6722" y="13445"/>
                  </a:moveTo>
                  <a:lnTo>
                    <a:pt x="6722" y="13445"/>
                  </a:lnTo>
                  <a:lnTo>
                    <a:pt x="6381" y="13420"/>
                  </a:lnTo>
                  <a:lnTo>
                    <a:pt x="6040" y="13396"/>
                  </a:lnTo>
                  <a:lnTo>
                    <a:pt x="5699" y="13347"/>
                  </a:lnTo>
                  <a:lnTo>
                    <a:pt x="5383" y="13299"/>
                  </a:lnTo>
                  <a:lnTo>
                    <a:pt x="5042" y="13226"/>
                  </a:lnTo>
                  <a:lnTo>
                    <a:pt x="4725" y="13128"/>
                  </a:lnTo>
                  <a:lnTo>
                    <a:pt x="4408" y="13031"/>
                  </a:lnTo>
                  <a:lnTo>
                    <a:pt x="4116" y="12909"/>
                  </a:lnTo>
                  <a:lnTo>
                    <a:pt x="3824" y="12763"/>
                  </a:lnTo>
                  <a:lnTo>
                    <a:pt x="3532" y="12617"/>
                  </a:lnTo>
                  <a:lnTo>
                    <a:pt x="3239" y="12471"/>
                  </a:lnTo>
                  <a:lnTo>
                    <a:pt x="2971" y="12276"/>
                  </a:lnTo>
                  <a:lnTo>
                    <a:pt x="2703" y="12105"/>
                  </a:lnTo>
                  <a:lnTo>
                    <a:pt x="2460" y="11910"/>
                  </a:lnTo>
                  <a:lnTo>
                    <a:pt x="2216" y="11691"/>
                  </a:lnTo>
                  <a:lnTo>
                    <a:pt x="1973" y="11472"/>
                  </a:lnTo>
                  <a:lnTo>
                    <a:pt x="1754" y="11228"/>
                  </a:lnTo>
                  <a:lnTo>
                    <a:pt x="1534" y="10985"/>
                  </a:lnTo>
                  <a:lnTo>
                    <a:pt x="1340" y="10741"/>
                  </a:lnTo>
                  <a:lnTo>
                    <a:pt x="1169" y="10473"/>
                  </a:lnTo>
                  <a:lnTo>
                    <a:pt x="974" y="10206"/>
                  </a:lnTo>
                  <a:lnTo>
                    <a:pt x="828" y="9913"/>
                  </a:lnTo>
                  <a:lnTo>
                    <a:pt x="682" y="9621"/>
                  </a:lnTo>
                  <a:lnTo>
                    <a:pt x="536" y="9329"/>
                  </a:lnTo>
                  <a:lnTo>
                    <a:pt x="414" y="9036"/>
                  </a:lnTo>
                  <a:lnTo>
                    <a:pt x="317" y="8720"/>
                  </a:lnTo>
                  <a:lnTo>
                    <a:pt x="219" y="8403"/>
                  </a:lnTo>
                  <a:lnTo>
                    <a:pt x="146" y="8062"/>
                  </a:lnTo>
                  <a:lnTo>
                    <a:pt x="98" y="7746"/>
                  </a:lnTo>
                  <a:lnTo>
                    <a:pt x="49" y="7405"/>
                  </a:lnTo>
                  <a:lnTo>
                    <a:pt x="24" y="7064"/>
                  </a:lnTo>
                  <a:lnTo>
                    <a:pt x="0" y="6723"/>
                  </a:lnTo>
                  <a:lnTo>
                    <a:pt x="0" y="6723"/>
                  </a:lnTo>
                  <a:lnTo>
                    <a:pt x="24" y="6382"/>
                  </a:lnTo>
                  <a:lnTo>
                    <a:pt x="49" y="6041"/>
                  </a:lnTo>
                  <a:lnTo>
                    <a:pt x="98" y="5700"/>
                  </a:lnTo>
                  <a:lnTo>
                    <a:pt x="146" y="5383"/>
                  </a:lnTo>
                  <a:lnTo>
                    <a:pt x="219" y="5042"/>
                  </a:lnTo>
                  <a:lnTo>
                    <a:pt x="317" y="4726"/>
                  </a:lnTo>
                  <a:lnTo>
                    <a:pt x="414" y="4409"/>
                  </a:lnTo>
                  <a:lnTo>
                    <a:pt x="536" y="4117"/>
                  </a:lnTo>
                  <a:lnTo>
                    <a:pt x="682" y="3825"/>
                  </a:lnTo>
                  <a:lnTo>
                    <a:pt x="828" y="3532"/>
                  </a:lnTo>
                  <a:lnTo>
                    <a:pt x="974" y="3240"/>
                  </a:lnTo>
                  <a:lnTo>
                    <a:pt x="1169" y="2972"/>
                  </a:lnTo>
                  <a:lnTo>
                    <a:pt x="1340" y="2704"/>
                  </a:lnTo>
                  <a:lnTo>
                    <a:pt x="1534" y="2461"/>
                  </a:lnTo>
                  <a:lnTo>
                    <a:pt x="1754" y="2217"/>
                  </a:lnTo>
                  <a:lnTo>
                    <a:pt x="1973" y="1974"/>
                  </a:lnTo>
                  <a:lnTo>
                    <a:pt x="2216" y="1754"/>
                  </a:lnTo>
                  <a:lnTo>
                    <a:pt x="2460" y="1535"/>
                  </a:lnTo>
                  <a:lnTo>
                    <a:pt x="2703" y="1340"/>
                  </a:lnTo>
                  <a:lnTo>
                    <a:pt x="2971" y="1170"/>
                  </a:lnTo>
                  <a:lnTo>
                    <a:pt x="3239" y="975"/>
                  </a:lnTo>
                  <a:lnTo>
                    <a:pt x="3532" y="829"/>
                  </a:lnTo>
                  <a:lnTo>
                    <a:pt x="3824" y="683"/>
                  </a:lnTo>
                  <a:lnTo>
                    <a:pt x="4116" y="537"/>
                  </a:lnTo>
                  <a:lnTo>
                    <a:pt x="4408" y="415"/>
                  </a:lnTo>
                  <a:lnTo>
                    <a:pt x="4725" y="317"/>
                  </a:lnTo>
                  <a:lnTo>
                    <a:pt x="5042" y="220"/>
                  </a:lnTo>
                  <a:lnTo>
                    <a:pt x="5383" y="147"/>
                  </a:lnTo>
                  <a:lnTo>
                    <a:pt x="5699" y="98"/>
                  </a:lnTo>
                  <a:lnTo>
                    <a:pt x="6040" y="49"/>
                  </a:lnTo>
                  <a:lnTo>
                    <a:pt x="6381" y="25"/>
                  </a:lnTo>
                  <a:lnTo>
                    <a:pt x="6722" y="1"/>
                  </a:lnTo>
                  <a:lnTo>
                    <a:pt x="6722" y="1"/>
                  </a:lnTo>
                  <a:lnTo>
                    <a:pt x="7063" y="25"/>
                  </a:lnTo>
                  <a:lnTo>
                    <a:pt x="7404" y="49"/>
                  </a:lnTo>
                  <a:lnTo>
                    <a:pt x="7745" y="98"/>
                  </a:lnTo>
                  <a:lnTo>
                    <a:pt x="8062" y="147"/>
                  </a:lnTo>
                  <a:lnTo>
                    <a:pt x="8403" y="220"/>
                  </a:lnTo>
                  <a:lnTo>
                    <a:pt x="8719" y="317"/>
                  </a:lnTo>
                  <a:lnTo>
                    <a:pt x="9036" y="415"/>
                  </a:lnTo>
                  <a:lnTo>
                    <a:pt x="9328" y="537"/>
                  </a:lnTo>
                  <a:lnTo>
                    <a:pt x="9620" y="683"/>
                  </a:lnTo>
                  <a:lnTo>
                    <a:pt x="9913" y="829"/>
                  </a:lnTo>
                  <a:lnTo>
                    <a:pt x="10205" y="975"/>
                  </a:lnTo>
                  <a:lnTo>
                    <a:pt x="10473" y="1170"/>
                  </a:lnTo>
                  <a:lnTo>
                    <a:pt x="10741" y="1340"/>
                  </a:lnTo>
                  <a:lnTo>
                    <a:pt x="10984" y="1535"/>
                  </a:lnTo>
                  <a:lnTo>
                    <a:pt x="11228" y="1754"/>
                  </a:lnTo>
                  <a:lnTo>
                    <a:pt x="11471" y="1974"/>
                  </a:lnTo>
                  <a:lnTo>
                    <a:pt x="11690" y="2217"/>
                  </a:lnTo>
                  <a:lnTo>
                    <a:pt x="11910" y="2461"/>
                  </a:lnTo>
                  <a:lnTo>
                    <a:pt x="12105" y="2704"/>
                  </a:lnTo>
                  <a:lnTo>
                    <a:pt x="12275" y="2972"/>
                  </a:lnTo>
                  <a:lnTo>
                    <a:pt x="12470" y="3240"/>
                  </a:lnTo>
                  <a:lnTo>
                    <a:pt x="12616" y="3532"/>
                  </a:lnTo>
                  <a:lnTo>
                    <a:pt x="12762" y="3825"/>
                  </a:lnTo>
                  <a:lnTo>
                    <a:pt x="12908" y="4117"/>
                  </a:lnTo>
                  <a:lnTo>
                    <a:pt x="13030" y="4409"/>
                  </a:lnTo>
                  <a:lnTo>
                    <a:pt x="13127" y="4726"/>
                  </a:lnTo>
                  <a:lnTo>
                    <a:pt x="13225" y="5042"/>
                  </a:lnTo>
                  <a:lnTo>
                    <a:pt x="13298" y="5383"/>
                  </a:lnTo>
                  <a:lnTo>
                    <a:pt x="13347" y="5700"/>
                  </a:lnTo>
                  <a:lnTo>
                    <a:pt x="13395" y="6041"/>
                  </a:lnTo>
                  <a:lnTo>
                    <a:pt x="13420" y="6382"/>
                  </a:lnTo>
                  <a:lnTo>
                    <a:pt x="13444" y="6723"/>
                  </a:lnTo>
                  <a:lnTo>
                    <a:pt x="13444" y="6723"/>
                  </a:lnTo>
                  <a:lnTo>
                    <a:pt x="13420" y="7064"/>
                  </a:lnTo>
                  <a:lnTo>
                    <a:pt x="13395" y="7405"/>
                  </a:lnTo>
                  <a:lnTo>
                    <a:pt x="13347" y="7746"/>
                  </a:lnTo>
                  <a:lnTo>
                    <a:pt x="13298" y="8062"/>
                  </a:lnTo>
                  <a:lnTo>
                    <a:pt x="13225" y="8403"/>
                  </a:lnTo>
                  <a:lnTo>
                    <a:pt x="13127" y="8720"/>
                  </a:lnTo>
                  <a:lnTo>
                    <a:pt x="13030" y="9036"/>
                  </a:lnTo>
                  <a:lnTo>
                    <a:pt x="12908" y="9329"/>
                  </a:lnTo>
                  <a:lnTo>
                    <a:pt x="12762" y="9621"/>
                  </a:lnTo>
                  <a:lnTo>
                    <a:pt x="12616" y="9913"/>
                  </a:lnTo>
                  <a:lnTo>
                    <a:pt x="12470" y="10206"/>
                  </a:lnTo>
                  <a:lnTo>
                    <a:pt x="12275" y="10473"/>
                  </a:lnTo>
                  <a:lnTo>
                    <a:pt x="12105" y="10741"/>
                  </a:lnTo>
                  <a:lnTo>
                    <a:pt x="11910" y="10985"/>
                  </a:lnTo>
                  <a:lnTo>
                    <a:pt x="11690" y="11228"/>
                  </a:lnTo>
                  <a:lnTo>
                    <a:pt x="11471" y="11472"/>
                  </a:lnTo>
                  <a:lnTo>
                    <a:pt x="11228" y="11691"/>
                  </a:lnTo>
                  <a:lnTo>
                    <a:pt x="10984" y="11910"/>
                  </a:lnTo>
                  <a:lnTo>
                    <a:pt x="10741" y="12105"/>
                  </a:lnTo>
                  <a:lnTo>
                    <a:pt x="10473" y="12276"/>
                  </a:lnTo>
                  <a:lnTo>
                    <a:pt x="10205" y="12471"/>
                  </a:lnTo>
                  <a:lnTo>
                    <a:pt x="9913" y="12617"/>
                  </a:lnTo>
                  <a:lnTo>
                    <a:pt x="9620" y="12763"/>
                  </a:lnTo>
                  <a:lnTo>
                    <a:pt x="9328" y="12909"/>
                  </a:lnTo>
                  <a:lnTo>
                    <a:pt x="9036" y="13031"/>
                  </a:lnTo>
                  <a:lnTo>
                    <a:pt x="8719" y="13128"/>
                  </a:lnTo>
                  <a:lnTo>
                    <a:pt x="8403" y="13226"/>
                  </a:lnTo>
                  <a:lnTo>
                    <a:pt x="8062" y="13299"/>
                  </a:lnTo>
                  <a:lnTo>
                    <a:pt x="7745" y="13347"/>
                  </a:lnTo>
                  <a:lnTo>
                    <a:pt x="7404" y="13396"/>
                  </a:lnTo>
                  <a:lnTo>
                    <a:pt x="7063" y="13420"/>
                  </a:lnTo>
                  <a:lnTo>
                    <a:pt x="6722" y="13445"/>
                  </a:lnTo>
                  <a:lnTo>
                    <a:pt x="6722" y="13445"/>
                  </a:lnTo>
                  <a:close/>
                </a:path>
              </a:pathLst>
            </a:custGeom>
            <a:solidFill>
              <a:srgbClr val="FF0000"/>
            </a:solidFill>
            <a:ln w="9525" cap="rnd" cmpd="sng">
              <a:solidFill>
                <a:srgbClr val="FFFF00"/>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 name="Google Shape;1153;p48"/>
          <p:cNvGrpSpPr/>
          <p:nvPr/>
        </p:nvGrpSpPr>
        <p:grpSpPr>
          <a:xfrm>
            <a:off x="6436257" y="1875175"/>
            <a:ext cx="433992" cy="422729"/>
            <a:chOff x="5916675" y="927975"/>
            <a:chExt cx="516350" cy="502950"/>
          </a:xfrm>
        </p:grpSpPr>
        <p:sp>
          <p:nvSpPr>
            <p:cNvPr id="1154" name="Google Shape;1154;p48"/>
            <p:cNvSpPr/>
            <p:nvPr/>
          </p:nvSpPr>
          <p:spPr>
            <a:xfrm>
              <a:off x="5916675" y="927975"/>
              <a:ext cx="516350" cy="502950"/>
            </a:xfrm>
            <a:custGeom>
              <a:avLst/>
              <a:gdLst/>
              <a:ahLst/>
              <a:cxnLst/>
              <a:rect l="l" t="t" r="r" b="b"/>
              <a:pathLst>
                <a:path w="20654" h="20118" fill="none" extrusionOk="0">
                  <a:moveTo>
                    <a:pt x="20654" y="10059"/>
                  </a:moveTo>
                  <a:lnTo>
                    <a:pt x="18486" y="8183"/>
                  </a:lnTo>
                  <a:lnTo>
                    <a:pt x="19631" y="5577"/>
                  </a:lnTo>
                  <a:lnTo>
                    <a:pt x="16879" y="4847"/>
                  </a:lnTo>
                  <a:lnTo>
                    <a:pt x="16757" y="1997"/>
                  </a:lnTo>
                  <a:lnTo>
                    <a:pt x="13956" y="2509"/>
                  </a:lnTo>
                  <a:lnTo>
                    <a:pt x="12616" y="0"/>
                  </a:lnTo>
                  <a:lnTo>
                    <a:pt x="10327" y="1681"/>
                  </a:lnTo>
                  <a:lnTo>
                    <a:pt x="8038" y="0"/>
                  </a:lnTo>
                  <a:lnTo>
                    <a:pt x="6698" y="2509"/>
                  </a:lnTo>
                  <a:lnTo>
                    <a:pt x="3897" y="1997"/>
                  </a:lnTo>
                  <a:lnTo>
                    <a:pt x="3776" y="4847"/>
                  </a:lnTo>
                  <a:lnTo>
                    <a:pt x="1023" y="5577"/>
                  </a:lnTo>
                  <a:lnTo>
                    <a:pt x="2168" y="8183"/>
                  </a:lnTo>
                  <a:lnTo>
                    <a:pt x="1" y="10059"/>
                  </a:lnTo>
                  <a:lnTo>
                    <a:pt x="2168" y="11934"/>
                  </a:lnTo>
                  <a:lnTo>
                    <a:pt x="1023" y="14540"/>
                  </a:lnTo>
                  <a:lnTo>
                    <a:pt x="3776" y="15271"/>
                  </a:lnTo>
                  <a:lnTo>
                    <a:pt x="3897" y="18120"/>
                  </a:lnTo>
                  <a:lnTo>
                    <a:pt x="6698" y="17609"/>
                  </a:lnTo>
                  <a:lnTo>
                    <a:pt x="8038" y="20117"/>
                  </a:lnTo>
                  <a:lnTo>
                    <a:pt x="10327" y="18437"/>
                  </a:lnTo>
                  <a:lnTo>
                    <a:pt x="12616" y="20117"/>
                  </a:lnTo>
                  <a:lnTo>
                    <a:pt x="13956" y="17609"/>
                  </a:lnTo>
                  <a:lnTo>
                    <a:pt x="16757" y="18120"/>
                  </a:lnTo>
                  <a:lnTo>
                    <a:pt x="16879" y="15271"/>
                  </a:lnTo>
                  <a:lnTo>
                    <a:pt x="19631" y="14540"/>
                  </a:lnTo>
                  <a:lnTo>
                    <a:pt x="18486" y="11934"/>
                  </a:lnTo>
                  <a:lnTo>
                    <a:pt x="20654" y="10059"/>
                  </a:lnTo>
                  <a:close/>
                </a:path>
              </a:pathLst>
            </a:custGeom>
            <a:noFill/>
            <a:ln w="12175" cap="rnd"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8"/>
            <p:cNvSpPr/>
            <p:nvPr/>
          </p:nvSpPr>
          <p:spPr>
            <a:xfrm>
              <a:off x="6006800" y="1011375"/>
              <a:ext cx="336125" cy="336125"/>
            </a:xfrm>
            <a:custGeom>
              <a:avLst/>
              <a:gdLst/>
              <a:ahLst/>
              <a:cxnLst/>
              <a:rect l="l" t="t" r="r" b="b"/>
              <a:pathLst>
                <a:path w="13445" h="13445" fill="none" extrusionOk="0">
                  <a:moveTo>
                    <a:pt x="6722" y="13445"/>
                  </a:moveTo>
                  <a:lnTo>
                    <a:pt x="6722" y="13445"/>
                  </a:lnTo>
                  <a:lnTo>
                    <a:pt x="6381" y="13420"/>
                  </a:lnTo>
                  <a:lnTo>
                    <a:pt x="6040" y="13396"/>
                  </a:lnTo>
                  <a:lnTo>
                    <a:pt x="5699" y="13347"/>
                  </a:lnTo>
                  <a:lnTo>
                    <a:pt x="5383" y="13299"/>
                  </a:lnTo>
                  <a:lnTo>
                    <a:pt x="5042" y="13226"/>
                  </a:lnTo>
                  <a:lnTo>
                    <a:pt x="4725" y="13128"/>
                  </a:lnTo>
                  <a:lnTo>
                    <a:pt x="4408" y="13031"/>
                  </a:lnTo>
                  <a:lnTo>
                    <a:pt x="4116" y="12909"/>
                  </a:lnTo>
                  <a:lnTo>
                    <a:pt x="3824" y="12763"/>
                  </a:lnTo>
                  <a:lnTo>
                    <a:pt x="3532" y="12617"/>
                  </a:lnTo>
                  <a:lnTo>
                    <a:pt x="3239" y="12471"/>
                  </a:lnTo>
                  <a:lnTo>
                    <a:pt x="2971" y="12276"/>
                  </a:lnTo>
                  <a:lnTo>
                    <a:pt x="2703" y="12105"/>
                  </a:lnTo>
                  <a:lnTo>
                    <a:pt x="2460" y="11910"/>
                  </a:lnTo>
                  <a:lnTo>
                    <a:pt x="2216" y="11691"/>
                  </a:lnTo>
                  <a:lnTo>
                    <a:pt x="1973" y="11472"/>
                  </a:lnTo>
                  <a:lnTo>
                    <a:pt x="1754" y="11228"/>
                  </a:lnTo>
                  <a:lnTo>
                    <a:pt x="1534" y="10985"/>
                  </a:lnTo>
                  <a:lnTo>
                    <a:pt x="1340" y="10741"/>
                  </a:lnTo>
                  <a:lnTo>
                    <a:pt x="1169" y="10473"/>
                  </a:lnTo>
                  <a:lnTo>
                    <a:pt x="974" y="10206"/>
                  </a:lnTo>
                  <a:lnTo>
                    <a:pt x="828" y="9913"/>
                  </a:lnTo>
                  <a:lnTo>
                    <a:pt x="682" y="9621"/>
                  </a:lnTo>
                  <a:lnTo>
                    <a:pt x="536" y="9329"/>
                  </a:lnTo>
                  <a:lnTo>
                    <a:pt x="414" y="9036"/>
                  </a:lnTo>
                  <a:lnTo>
                    <a:pt x="317" y="8720"/>
                  </a:lnTo>
                  <a:lnTo>
                    <a:pt x="219" y="8403"/>
                  </a:lnTo>
                  <a:lnTo>
                    <a:pt x="146" y="8062"/>
                  </a:lnTo>
                  <a:lnTo>
                    <a:pt x="98" y="7746"/>
                  </a:lnTo>
                  <a:lnTo>
                    <a:pt x="49" y="7405"/>
                  </a:lnTo>
                  <a:lnTo>
                    <a:pt x="24" y="7064"/>
                  </a:lnTo>
                  <a:lnTo>
                    <a:pt x="0" y="6723"/>
                  </a:lnTo>
                  <a:lnTo>
                    <a:pt x="0" y="6723"/>
                  </a:lnTo>
                  <a:lnTo>
                    <a:pt x="24" y="6382"/>
                  </a:lnTo>
                  <a:lnTo>
                    <a:pt x="49" y="6041"/>
                  </a:lnTo>
                  <a:lnTo>
                    <a:pt x="98" y="5700"/>
                  </a:lnTo>
                  <a:lnTo>
                    <a:pt x="146" y="5383"/>
                  </a:lnTo>
                  <a:lnTo>
                    <a:pt x="219" y="5042"/>
                  </a:lnTo>
                  <a:lnTo>
                    <a:pt x="317" y="4726"/>
                  </a:lnTo>
                  <a:lnTo>
                    <a:pt x="414" y="4409"/>
                  </a:lnTo>
                  <a:lnTo>
                    <a:pt x="536" y="4117"/>
                  </a:lnTo>
                  <a:lnTo>
                    <a:pt x="682" y="3825"/>
                  </a:lnTo>
                  <a:lnTo>
                    <a:pt x="828" y="3532"/>
                  </a:lnTo>
                  <a:lnTo>
                    <a:pt x="974" y="3240"/>
                  </a:lnTo>
                  <a:lnTo>
                    <a:pt x="1169" y="2972"/>
                  </a:lnTo>
                  <a:lnTo>
                    <a:pt x="1340" y="2704"/>
                  </a:lnTo>
                  <a:lnTo>
                    <a:pt x="1534" y="2461"/>
                  </a:lnTo>
                  <a:lnTo>
                    <a:pt x="1754" y="2217"/>
                  </a:lnTo>
                  <a:lnTo>
                    <a:pt x="1973" y="1974"/>
                  </a:lnTo>
                  <a:lnTo>
                    <a:pt x="2216" y="1754"/>
                  </a:lnTo>
                  <a:lnTo>
                    <a:pt x="2460" y="1535"/>
                  </a:lnTo>
                  <a:lnTo>
                    <a:pt x="2703" y="1340"/>
                  </a:lnTo>
                  <a:lnTo>
                    <a:pt x="2971" y="1170"/>
                  </a:lnTo>
                  <a:lnTo>
                    <a:pt x="3239" y="975"/>
                  </a:lnTo>
                  <a:lnTo>
                    <a:pt x="3532" y="829"/>
                  </a:lnTo>
                  <a:lnTo>
                    <a:pt x="3824" y="683"/>
                  </a:lnTo>
                  <a:lnTo>
                    <a:pt x="4116" y="537"/>
                  </a:lnTo>
                  <a:lnTo>
                    <a:pt x="4408" y="415"/>
                  </a:lnTo>
                  <a:lnTo>
                    <a:pt x="4725" y="317"/>
                  </a:lnTo>
                  <a:lnTo>
                    <a:pt x="5042" y="220"/>
                  </a:lnTo>
                  <a:lnTo>
                    <a:pt x="5383" y="147"/>
                  </a:lnTo>
                  <a:lnTo>
                    <a:pt x="5699" y="98"/>
                  </a:lnTo>
                  <a:lnTo>
                    <a:pt x="6040" y="49"/>
                  </a:lnTo>
                  <a:lnTo>
                    <a:pt x="6381" y="25"/>
                  </a:lnTo>
                  <a:lnTo>
                    <a:pt x="6722" y="1"/>
                  </a:lnTo>
                  <a:lnTo>
                    <a:pt x="6722" y="1"/>
                  </a:lnTo>
                  <a:lnTo>
                    <a:pt x="7063" y="25"/>
                  </a:lnTo>
                  <a:lnTo>
                    <a:pt x="7404" y="49"/>
                  </a:lnTo>
                  <a:lnTo>
                    <a:pt x="7745" y="98"/>
                  </a:lnTo>
                  <a:lnTo>
                    <a:pt x="8062" y="147"/>
                  </a:lnTo>
                  <a:lnTo>
                    <a:pt x="8403" y="220"/>
                  </a:lnTo>
                  <a:lnTo>
                    <a:pt x="8719" y="317"/>
                  </a:lnTo>
                  <a:lnTo>
                    <a:pt x="9036" y="415"/>
                  </a:lnTo>
                  <a:lnTo>
                    <a:pt x="9328" y="537"/>
                  </a:lnTo>
                  <a:lnTo>
                    <a:pt x="9620" y="683"/>
                  </a:lnTo>
                  <a:lnTo>
                    <a:pt x="9913" y="829"/>
                  </a:lnTo>
                  <a:lnTo>
                    <a:pt x="10205" y="975"/>
                  </a:lnTo>
                  <a:lnTo>
                    <a:pt x="10473" y="1170"/>
                  </a:lnTo>
                  <a:lnTo>
                    <a:pt x="10741" y="1340"/>
                  </a:lnTo>
                  <a:lnTo>
                    <a:pt x="10984" y="1535"/>
                  </a:lnTo>
                  <a:lnTo>
                    <a:pt x="11228" y="1754"/>
                  </a:lnTo>
                  <a:lnTo>
                    <a:pt x="11471" y="1974"/>
                  </a:lnTo>
                  <a:lnTo>
                    <a:pt x="11690" y="2217"/>
                  </a:lnTo>
                  <a:lnTo>
                    <a:pt x="11910" y="2461"/>
                  </a:lnTo>
                  <a:lnTo>
                    <a:pt x="12105" y="2704"/>
                  </a:lnTo>
                  <a:lnTo>
                    <a:pt x="12275" y="2972"/>
                  </a:lnTo>
                  <a:lnTo>
                    <a:pt x="12470" y="3240"/>
                  </a:lnTo>
                  <a:lnTo>
                    <a:pt x="12616" y="3532"/>
                  </a:lnTo>
                  <a:lnTo>
                    <a:pt x="12762" y="3825"/>
                  </a:lnTo>
                  <a:lnTo>
                    <a:pt x="12908" y="4117"/>
                  </a:lnTo>
                  <a:lnTo>
                    <a:pt x="13030" y="4409"/>
                  </a:lnTo>
                  <a:lnTo>
                    <a:pt x="13127" y="4726"/>
                  </a:lnTo>
                  <a:lnTo>
                    <a:pt x="13225" y="5042"/>
                  </a:lnTo>
                  <a:lnTo>
                    <a:pt x="13298" y="5383"/>
                  </a:lnTo>
                  <a:lnTo>
                    <a:pt x="13347" y="5700"/>
                  </a:lnTo>
                  <a:lnTo>
                    <a:pt x="13395" y="6041"/>
                  </a:lnTo>
                  <a:lnTo>
                    <a:pt x="13420" y="6382"/>
                  </a:lnTo>
                  <a:lnTo>
                    <a:pt x="13444" y="6723"/>
                  </a:lnTo>
                  <a:lnTo>
                    <a:pt x="13444" y="6723"/>
                  </a:lnTo>
                  <a:lnTo>
                    <a:pt x="13420" y="7064"/>
                  </a:lnTo>
                  <a:lnTo>
                    <a:pt x="13395" y="7405"/>
                  </a:lnTo>
                  <a:lnTo>
                    <a:pt x="13347" y="7746"/>
                  </a:lnTo>
                  <a:lnTo>
                    <a:pt x="13298" y="8062"/>
                  </a:lnTo>
                  <a:lnTo>
                    <a:pt x="13225" y="8403"/>
                  </a:lnTo>
                  <a:lnTo>
                    <a:pt x="13127" y="8720"/>
                  </a:lnTo>
                  <a:lnTo>
                    <a:pt x="13030" y="9036"/>
                  </a:lnTo>
                  <a:lnTo>
                    <a:pt x="12908" y="9329"/>
                  </a:lnTo>
                  <a:lnTo>
                    <a:pt x="12762" y="9621"/>
                  </a:lnTo>
                  <a:lnTo>
                    <a:pt x="12616" y="9913"/>
                  </a:lnTo>
                  <a:lnTo>
                    <a:pt x="12470" y="10206"/>
                  </a:lnTo>
                  <a:lnTo>
                    <a:pt x="12275" y="10473"/>
                  </a:lnTo>
                  <a:lnTo>
                    <a:pt x="12105" y="10741"/>
                  </a:lnTo>
                  <a:lnTo>
                    <a:pt x="11910" y="10985"/>
                  </a:lnTo>
                  <a:lnTo>
                    <a:pt x="11690" y="11228"/>
                  </a:lnTo>
                  <a:lnTo>
                    <a:pt x="11471" y="11472"/>
                  </a:lnTo>
                  <a:lnTo>
                    <a:pt x="11228" y="11691"/>
                  </a:lnTo>
                  <a:lnTo>
                    <a:pt x="10984" y="11910"/>
                  </a:lnTo>
                  <a:lnTo>
                    <a:pt x="10741" y="12105"/>
                  </a:lnTo>
                  <a:lnTo>
                    <a:pt x="10473" y="12276"/>
                  </a:lnTo>
                  <a:lnTo>
                    <a:pt x="10205" y="12471"/>
                  </a:lnTo>
                  <a:lnTo>
                    <a:pt x="9913" y="12617"/>
                  </a:lnTo>
                  <a:lnTo>
                    <a:pt x="9620" y="12763"/>
                  </a:lnTo>
                  <a:lnTo>
                    <a:pt x="9328" y="12909"/>
                  </a:lnTo>
                  <a:lnTo>
                    <a:pt x="9036" y="13031"/>
                  </a:lnTo>
                  <a:lnTo>
                    <a:pt x="8719" y="13128"/>
                  </a:lnTo>
                  <a:lnTo>
                    <a:pt x="8403" y="13226"/>
                  </a:lnTo>
                  <a:lnTo>
                    <a:pt x="8062" y="13299"/>
                  </a:lnTo>
                  <a:lnTo>
                    <a:pt x="7745" y="13347"/>
                  </a:lnTo>
                  <a:lnTo>
                    <a:pt x="7404" y="13396"/>
                  </a:lnTo>
                  <a:lnTo>
                    <a:pt x="7063" y="13420"/>
                  </a:lnTo>
                  <a:lnTo>
                    <a:pt x="6722" y="13445"/>
                  </a:lnTo>
                  <a:lnTo>
                    <a:pt x="6722" y="13445"/>
                  </a:lnTo>
                  <a:close/>
                </a:path>
              </a:pathLst>
            </a:custGeom>
            <a:noFill/>
            <a:ln w="12175" cap="rnd"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6" name="Google Shape;1156;p48"/>
          <p:cNvSpPr/>
          <p:nvPr/>
        </p:nvSpPr>
        <p:spPr>
          <a:xfrm>
            <a:off x="7512255" y="2111553"/>
            <a:ext cx="402263" cy="227229"/>
          </a:xfrm>
          <a:custGeom>
            <a:avLst/>
            <a:gdLst/>
            <a:ahLst/>
            <a:cxnLst/>
            <a:rect l="l" t="t" r="r" b="b"/>
            <a:pathLst>
              <a:path w="19144" h="10814" fill="none" extrusionOk="0">
                <a:moveTo>
                  <a:pt x="16124" y="4774"/>
                </a:moveTo>
                <a:lnTo>
                  <a:pt x="15369" y="4774"/>
                </a:lnTo>
                <a:lnTo>
                  <a:pt x="15369" y="4774"/>
                </a:lnTo>
                <a:lnTo>
                  <a:pt x="15393" y="4482"/>
                </a:lnTo>
                <a:lnTo>
                  <a:pt x="15393" y="4482"/>
                </a:lnTo>
                <a:lnTo>
                  <a:pt x="15369" y="4189"/>
                </a:lnTo>
                <a:lnTo>
                  <a:pt x="15344" y="3921"/>
                </a:lnTo>
                <a:lnTo>
                  <a:pt x="15271" y="3654"/>
                </a:lnTo>
                <a:lnTo>
                  <a:pt x="15174" y="3410"/>
                </a:lnTo>
                <a:lnTo>
                  <a:pt x="15052" y="3166"/>
                </a:lnTo>
                <a:lnTo>
                  <a:pt x="14930" y="2947"/>
                </a:lnTo>
                <a:lnTo>
                  <a:pt x="14760" y="2728"/>
                </a:lnTo>
                <a:lnTo>
                  <a:pt x="14589" y="2533"/>
                </a:lnTo>
                <a:lnTo>
                  <a:pt x="14394" y="2363"/>
                </a:lnTo>
                <a:lnTo>
                  <a:pt x="14175" y="2192"/>
                </a:lnTo>
                <a:lnTo>
                  <a:pt x="13956" y="2070"/>
                </a:lnTo>
                <a:lnTo>
                  <a:pt x="13712" y="1949"/>
                </a:lnTo>
                <a:lnTo>
                  <a:pt x="13469" y="1851"/>
                </a:lnTo>
                <a:lnTo>
                  <a:pt x="13201" y="1778"/>
                </a:lnTo>
                <a:lnTo>
                  <a:pt x="12933" y="1754"/>
                </a:lnTo>
                <a:lnTo>
                  <a:pt x="12641" y="1729"/>
                </a:lnTo>
                <a:lnTo>
                  <a:pt x="12641" y="1729"/>
                </a:lnTo>
                <a:lnTo>
                  <a:pt x="12300" y="1754"/>
                </a:lnTo>
                <a:lnTo>
                  <a:pt x="11959" y="1827"/>
                </a:lnTo>
                <a:lnTo>
                  <a:pt x="11618" y="1924"/>
                </a:lnTo>
                <a:lnTo>
                  <a:pt x="11326" y="2070"/>
                </a:lnTo>
                <a:lnTo>
                  <a:pt x="11326" y="2070"/>
                </a:lnTo>
                <a:lnTo>
                  <a:pt x="11155" y="1851"/>
                </a:lnTo>
                <a:lnTo>
                  <a:pt x="10985" y="1632"/>
                </a:lnTo>
                <a:lnTo>
                  <a:pt x="10814" y="1413"/>
                </a:lnTo>
                <a:lnTo>
                  <a:pt x="10619" y="1218"/>
                </a:lnTo>
                <a:lnTo>
                  <a:pt x="10425" y="1048"/>
                </a:lnTo>
                <a:lnTo>
                  <a:pt x="10205" y="877"/>
                </a:lnTo>
                <a:lnTo>
                  <a:pt x="9962" y="707"/>
                </a:lnTo>
                <a:lnTo>
                  <a:pt x="9718" y="560"/>
                </a:lnTo>
                <a:lnTo>
                  <a:pt x="9475" y="439"/>
                </a:lnTo>
                <a:lnTo>
                  <a:pt x="9231" y="317"/>
                </a:lnTo>
                <a:lnTo>
                  <a:pt x="8963" y="219"/>
                </a:lnTo>
                <a:lnTo>
                  <a:pt x="8695" y="146"/>
                </a:lnTo>
                <a:lnTo>
                  <a:pt x="8403" y="73"/>
                </a:lnTo>
                <a:lnTo>
                  <a:pt x="8135" y="25"/>
                </a:lnTo>
                <a:lnTo>
                  <a:pt x="7843" y="0"/>
                </a:lnTo>
                <a:lnTo>
                  <a:pt x="7551" y="0"/>
                </a:lnTo>
                <a:lnTo>
                  <a:pt x="7551" y="0"/>
                </a:lnTo>
                <a:lnTo>
                  <a:pt x="7088" y="25"/>
                </a:lnTo>
                <a:lnTo>
                  <a:pt x="6650" y="98"/>
                </a:lnTo>
                <a:lnTo>
                  <a:pt x="6211" y="195"/>
                </a:lnTo>
                <a:lnTo>
                  <a:pt x="5797" y="341"/>
                </a:lnTo>
                <a:lnTo>
                  <a:pt x="5407" y="536"/>
                </a:lnTo>
                <a:lnTo>
                  <a:pt x="5042" y="755"/>
                </a:lnTo>
                <a:lnTo>
                  <a:pt x="4701" y="1023"/>
                </a:lnTo>
                <a:lnTo>
                  <a:pt x="4385" y="1315"/>
                </a:lnTo>
                <a:lnTo>
                  <a:pt x="4092" y="1632"/>
                </a:lnTo>
                <a:lnTo>
                  <a:pt x="3824" y="1973"/>
                </a:lnTo>
                <a:lnTo>
                  <a:pt x="3605" y="2338"/>
                </a:lnTo>
                <a:lnTo>
                  <a:pt x="3410" y="2728"/>
                </a:lnTo>
                <a:lnTo>
                  <a:pt x="3264" y="3142"/>
                </a:lnTo>
                <a:lnTo>
                  <a:pt x="3142" y="3580"/>
                </a:lnTo>
                <a:lnTo>
                  <a:pt x="3094" y="4019"/>
                </a:lnTo>
                <a:lnTo>
                  <a:pt x="3069" y="4482"/>
                </a:lnTo>
                <a:lnTo>
                  <a:pt x="3069" y="4482"/>
                </a:lnTo>
                <a:lnTo>
                  <a:pt x="3069" y="4774"/>
                </a:lnTo>
                <a:lnTo>
                  <a:pt x="3021" y="4774"/>
                </a:lnTo>
                <a:lnTo>
                  <a:pt x="3021" y="4774"/>
                </a:lnTo>
                <a:lnTo>
                  <a:pt x="2704" y="4774"/>
                </a:lnTo>
                <a:lnTo>
                  <a:pt x="2412" y="4823"/>
                </a:lnTo>
                <a:lnTo>
                  <a:pt x="2120" y="4896"/>
                </a:lnTo>
                <a:lnTo>
                  <a:pt x="1827" y="5017"/>
                </a:lnTo>
                <a:lnTo>
                  <a:pt x="1584" y="5139"/>
                </a:lnTo>
                <a:lnTo>
                  <a:pt x="1316" y="5285"/>
                </a:lnTo>
                <a:lnTo>
                  <a:pt x="1097" y="5456"/>
                </a:lnTo>
                <a:lnTo>
                  <a:pt x="877" y="5651"/>
                </a:lnTo>
                <a:lnTo>
                  <a:pt x="683" y="5870"/>
                </a:lnTo>
                <a:lnTo>
                  <a:pt x="512" y="6113"/>
                </a:lnTo>
                <a:lnTo>
                  <a:pt x="366" y="6357"/>
                </a:lnTo>
                <a:lnTo>
                  <a:pt x="220" y="6625"/>
                </a:lnTo>
                <a:lnTo>
                  <a:pt x="122" y="6893"/>
                </a:lnTo>
                <a:lnTo>
                  <a:pt x="49" y="7185"/>
                </a:lnTo>
                <a:lnTo>
                  <a:pt x="1" y="7477"/>
                </a:lnTo>
                <a:lnTo>
                  <a:pt x="1" y="7794"/>
                </a:lnTo>
                <a:lnTo>
                  <a:pt x="1" y="7794"/>
                </a:lnTo>
                <a:lnTo>
                  <a:pt x="1" y="8110"/>
                </a:lnTo>
                <a:lnTo>
                  <a:pt x="49" y="8403"/>
                </a:lnTo>
                <a:lnTo>
                  <a:pt x="122" y="8695"/>
                </a:lnTo>
                <a:lnTo>
                  <a:pt x="220" y="8963"/>
                </a:lnTo>
                <a:lnTo>
                  <a:pt x="366" y="9231"/>
                </a:lnTo>
                <a:lnTo>
                  <a:pt x="512" y="9474"/>
                </a:lnTo>
                <a:lnTo>
                  <a:pt x="683" y="9718"/>
                </a:lnTo>
                <a:lnTo>
                  <a:pt x="877" y="9937"/>
                </a:lnTo>
                <a:lnTo>
                  <a:pt x="1097" y="10132"/>
                </a:lnTo>
                <a:lnTo>
                  <a:pt x="1316" y="10302"/>
                </a:lnTo>
                <a:lnTo>
                  <a:pt x="1584" y="10449"/>
                </a:lnTo>
                <a:lnTo>
                  <a:pt x="1827" y="10570"/>
                </a:lnTo>
                <a:lnTo>
                  <a:pt x="2120" y="10692"/>
                </a:lnTo>
                <a:lnTo>
                  <a:pt x="2412" y="10765"/>
                </a:lnTo>
                <a:lnTo>
                  <a:pt x="2704" y="10814"/>
                </a:lnTo>
                <a:lnTo>
                  <a:pt x="3021" y="10814"/>
                </a:lnTo>
                <a:lnTo>
                  <a:pt x="16124" y="10814"/>
                </a:lnTo>
                <a:lnTo>
                  <a:pt x="16124" y="10814"/>
                </a:lnTo>
                <a:lnTo>
                  <a:pt x="16440" y="10814"/>
                </a:lnTo>
                <a:lnTo>
                  <a:pt x="16732" y="10765"/>
                </a:lnTo>
                <a:lnTo>
                  <a:pt x="17025" y="10692"/>
                </a:lnTo>
                <a:lnTo>
                  <a:pt x="17317" y="10570"/>
                </a:lnTo>
                <a:lnTo>
                  <a:pt x="17561" y="10449"/>
                </a:lnTo>
                <a:lnTo>
                  <a:pt x="17828" y="10302"/>
                </a:lnTo>
                <a:lnTo>
                  <a:pt x="18048" y="10132"/>
                </a:lnTo>
                <a:lnTo>
                  <a:pt x="18267" y="9937"/>
                </a:lnTo>
                <a:lnTo>
                  <a:pt x="18462" y="9718"/>
                </a:lnTo>
                <a:lnTo>
                  <a:pt x="18632" y="9474"/>
                </a:lnTo>
                <a:lnTo>
                  <a:pt x="18778" y="9231"/>
                </a:lnTo>
                <a:lnTo>
                  <a:pt x="18924" y="8963"/>
                </a:lnTo>
                <a:lnTo>
                  <a:pt x="19022" y="8695"/>
                </a:lnTo>
                <a:lnTo>
                  <a:pt x="19095" y="8403"/>
                </a:lnTo>
                <a:lnTo>
                  <a:pt x="19144" y="8110"/>
                </a:lnTo>
                <a:lnTo>
                  <a:pt x="19144" y="7794"/>
                </a:lnTo>
                <a:lnTo>
                  <a:pt x="19144" y="7794"/>
                </a:lnTo>
                <a:lnTo>
                  <a:pt x="19144" y="7477"/>
                </a:lnTo>
                <a:lnTo>
                  <a:pt x="19095" y="7185"/>
                </a:lnTo>
                <a:lnTo>
                  <a:pt x="19022" y="6893"/>
                </a:lnTo>
                <a:lnTo>
                  <a:pt x="18924" y="6625"/>
                </a:lnTo>
                <a:lnTo>
                  <a:pt x="18778" y="6357"/>
                </a:lnTo>
                <a:lnTo>
                  <a:pt x="18632" y="6113"/>
                </a:lnTo>
                <a:lnTo>
                  <a:pt x="18462" y="5870"/>
                </a:lnTo>
                <a:lnTo>
                  <a:pt x="18267" y="5651"/>
                </a:lnTo>
                <a:lnTo>
                  <a:pt x="18048" y="5456"/>
                </a:lnTo>
                <a:lnTo>
                  <a:pt x="17828" y="5285"/>
                </a:lnTo>
                <a:lnTo>
                  <a:pt x="17561" y="5139"/>
                </a:lnTo>
                <a:lnTo>
                  <a:pt x="17317" y="5017"/>
                </a:lnTo>
                <a:lnTo>
                  <a:pt x="17025" y="4896"/>
                </a:lnTo>
                <a:lnTo>
                  <a:pt x="16732" y="4823"/>
                </a:lnTo>
                <a:lnTo>
                  <a:pt x="16440" y="4774"/>
                </a:lnTo>
                <a:lnTo>
                  <a:pt x="16124" y="4774"/>
                </a:lnTo>
                <a:lnTo>
                  <a:pt x="16124" y="4774"/>
                </a:lnTo>
                <a:close/>
              </a:path>
            </a:pathLst>
          </a:custGeom>
          <a:noFill/>
          <a:ln w="381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8"/>
          <p:cNvSpPr/>
          <p:nvPr/>
        </p:nvSpPr>
        <p:spPr>
          <a:xfrm>
            <a:off x="6628418" y="2111553"/>
            <a:ext cx="402263" cy="227229"/>
          </a:xfrm>
          <a:custGeom>
            <a:avLst/>
            <a:gdLst/>
            <a:ahLst/>
            <a:cxnLst/>
            <a:rect l="l" t="t" r="r" b="b"/>
            <a:pathLst>
              <a:path w="19144" h="10814" fill="none" extrusionOk="0">
                <a:moveTo>
                  <a:pt x="16124" y="4774"/>
                </a:moveTo>
                <a:lnTo>
                  <a:pt x="15369" y="4774"/>
                </a:lnTo>
                <a:lnTo>
                  <a:pt x="15369" y="4774"/>
                </a:lnTo>
                <a:lnTo>
                  <a:pt x="15393" y="4482"/>
                </a:lnTo>
                <a:lnTo>
                  <a:pt x="15393" y="4482"/>
                </a:lnTo>
                <a:lnTo>
                  <a:pt x="15369" y="4189"/>
                </a:lnTo>
                <a:lnTo>
                  <a:pt x="15344" y="3921"/>
                </a:lnTo>
                <a:lnTo>
                  <a:pt x="15271" y="3654"/>
                </a:lnTo>
                <a:lnTo>
                  <a:pt x="15174" y="3410"/>
                </a:lnTo>
                <a:lnTo>
                  <a:pt x="15052" y="3166"/>
                </a:lnTo>
                <a:lnTo>
                  <a:pt x="14930" y="2947"/>
                </a:lnTo>
                <a:lnTo>
                  <a:pt x="14760" y="2728"/>
                </a:lnTo>
                <a:lnTo>
                  <a:pt x="14589" y="2533"/>
                </a:lnTo>
                <a:lnTo>
                  <a:pt x="14394" y="2363"/>
                </a:lnTo>
                <a:lnTo>
                  <a:pt x="14175" y="2192"/>
                </a:lnTo>
                <a:lnTo>
                  <a:pt x="13956" y="2070"/>
                </a:lnTo>
                <a:lnTo>
                  <a:pt x="13712" y="1949"/>
                </a:lnTo>
                <a:lnTo>
                  <a:pt x="13469" y="1851"/>
                </a:lnTo>
                <a:lnTo>
                  <a:pt x="13201" y="1778"/>
                </a:lnTo>
                <a:lnTo>
                  <a:pt x="12933" y="1754"/>
                </a:lnTo>
                <a:lnTo>
                  <a:pt x="12641" y="1729"/>
                </a:lnTo>
                <a:lnTo>
                  <a:pt x="12641" y="1729"/>
                </a:lnTo>
                <a:lnTo>
                  <a:pt x="12300" y="1754"/>
                </a:lnTo>
                <a:lnTo>
                  <a:pt x="11959" y="1827"/>
                </a:lnTo>
                <a:lnTo>
                  <a:pt x="11618" y="1924"/>
                </a:lnTo>
                <a:lnTo>
                  <a:pt x="11326" y="2070"/>
                </a:lnTo>
                <a:lnTo>
                  <a:pt x="11326" y="2070"/>
                </a:lnTo>
                <a:lnTo>
                  <a:pt x="11155" y="1851"/>
                </a:lnTo>
                <a:lnTo>
                  <a:pt x="10985" y="1632"/>
                </a:lnTo>
                <a:lnTo>
                  <a:pt x="10814" y="1413"/>
                </a:lnTo>
                <a:lnTo>
                  <a:pt x="10619" y="1218"/>
                </a:lnTo>
                <a:lnTo>
                  <a:pt x="10425" y="1048"/>
                </a:lnTo>
                <a:lnTo>
                  <a:pt x="10205" y="877"/>
                </a:lnTo>
                <a:lnTo>
                  <a:pt x="9962" y="707"/>
                </a:lnTo>
                <a:lnTo>
                  <a:pt x="9718" y="560"/>
                </a:lnTo>
                <a:lnTo>
                  <a:pt x="9475" y="439"/>
                </a:lnTo>
                <a:lnTo>
                  <a:pt x="9231" y="317"/>
                </a:lnTo>
                <a:lnTo>
                  <a:pt x="8963" y="219"/>
                </a:lnTo>
                <a:lnTo>
                  <a:pt x="8695" y="146"/>
                </a:lnTo>
                <a:lnTo>
                  <a:pt x="8403" y="73"/>
                </a:lnTo>
                <a:lnTo>
                  <a:pt x="8135" y="25"/>
                </a:lnTo>
                <a:lnTo>
                  <a:pt x="7843" y="0"/>
                </a:lnTo>
                <a:lnTo>
                  <a:pt x="7551" y="0"/>
                </a:lnTo>
                <a:lnTo>
                  <a:pt x="7551" y="0"/>
                </a:lnTo>
                <a:lnTo>
                  <a:pt x="7088" y="25"/>
                </a:lnTo>
                <a:lnTo>
                  <a:pt x="6650" y="98"/>
                </a:lnTo>
                <a:lnTo>
                  <a:pt x="6211" y="195"/>
                </a:lnTo>
                <a:lnTo>
                  <a:pt x="5797" y="341"/>
                </a:lnTo>
                <a:lnTo>
                  <a:pt x="5407" y="536"/>
                </a:lnTo>
                <a:lnTo>
                  <a:pt x="5042" y="755"/>
                </a:lnTo>
                <a:lnTo>
                  <a:pt x="4701" y="1023"/>
                </a:lnTo>
                <a:lnTo>
                  <a:pt x="4385" y="1315"/>
                </a:lnTo>
                <a:lnTo>
                  <a:pt x="4092" y="1632"/>
                </a:lnTo>
                <a:lnTo>
                  <a:pt x="3824" y="1973"/>
                </a:lnTo>
                <a:lnTo>
                  <a:pt x="3605" y="2338"/>
                </a:lnTo>
                <a:lnTo>
                  <a:pt x="3410" y="2728"/>
                </a:lnTo>
                <a:lnTo>
                  <a:pt x="3264" y="3142"/>
                </a:lnTo>
                <a:lnTo>
                  <a:pt x="3142" y="3580"/>
                </a:lnTo>
                <a:lnTo>
                  <a:pt x="3094" y="4019"/>
                </a:lnTo>
                <a:lnTo>
                  <a:pt x="3069" y="4482"/>
                </a:lnTo>
                <a:lnTo>
                  <a:pt x="3069" y="4482"/>
                </a:lnTo>
                <a:lnTo>
                  <a:pt x="3069" y="4774"/>
                </a:lnTo>
                <a:lnTo>
                  <a:pt x="3021" y="4774"/>
                </a:lnTo>
                <a:lnTo>
                  <a:pt x="3021" y="4774"/>
                </a:lnTo>
                <a:lnTo>
                  <a:pt x="2704" y="4774"/>
                </a:lnTo>
                <a:lnTo>
                  <a:pt x="2412" y="4823"/>
                </a:lnTo>
                <a:lnTo>
                  <a:pt x="2120" y="4896"/>
                </a:lnTo>
                <a:lnTo>
                  <a:pt x="1827" y="5017"/>
                </a:lnTo>
                <a:lnTo>
                  <a:pt x="1584" y="5139"/>
                </a:lnTo>
                <a:lnTo>
                  <a:pt x="1316" y="5285"/>
                </a:lnTo>
                <a:lnTo>
                  <a:pt x="1097" y="5456"/>
                </a:lnTo>
                <a:lnTo>
                  <a:pt x="877" y="5651"/>
                </a:lnTo>
                <a:lnTo>
                  <a:pt x="683" y="5870"/>
                </a:lnTo>
                <a:lnTo>
                  <a:pt x="512" y="6113"/>
                </a:lnTo>
                <a:lnTo>
                  <a:pt x="366" y="6357"/>
                </a:lnTo>
                <a:lnTo>
                  <a:pt x="220" y="6625"/>
                </a:lnTo>
                <a:lnTo>
                  <a:pt x="122" y="6893"/>
                </a:lnTo>
                <a:lnTo>
                  <a:pt x="49" y="7185"/>
                </a:lnTo>
                <a:lnTo>
                  <a:pt x="1" y="7477"/>
                </a:lnTo>
                <a:lnTo>
                  <a:pt x="1" y="7794"/>
                </a:lnTo>
                <a:lnTo>
                  <a:pt x="1" y="7794"/>
                </a:lnTo>
                <a:lnTo>
                  <a:pt x="1" y="8110"/>
                </a:lnTo>
                <a:lnTo>
                  <a:pt x="49" y="8403"/>
                </a:lnTo>
                <a:lnTo>
                  <a:pt x="122" y="8695"/>
                </a:lnTo>
                <a:lnTo>
                  <a:pt x="220" y="8963"/>
                </a:lnTo>
                <a:lnTo>
                  <a:pt x="366" y="9231"/>
                </a:lnTo>
                <a:lnTo>
                  <a:pt x="512" y="9474"/>
                </a:lnTo>
                <a:lnTo>
                  <a:pt x="683" y="9718"/>
                </a:lnTo>
                <a:lnTo>
                  <a:pt x="877" y="9937"/>
                </a:lnTo>
                <a:lnTo>
                  <a:pt x="1097" y="10132"/>
                </a:lnTo>
                <a:lnTo>
                  <a:pt x="1316" y="10302"/>
                </a:lnTo>
                <a:lnTo>
                  <a:pt x="1584" y="10449"/>
                </a:lnTo>
                <a:lnTo>
                  <a:pt x="1827" y="10570"/>
                </a:lnTo>
                <a:lnTo>
                  <a:pt x="2120" y="10692"/>
                </a:lnTo>
                <a:lnTo>
                  <a:pt x="2412" y="10765"/>
                </a:lnTo>
                <a:lnTo>
                  <a:pt x="2704" y="10814"/>
                </a:lnTo>
                <a:lnTo>
                  <a:pt x="3021" y="10814"/>
                </a:lnTo>
                <a:lnTo>
                  <a:pt x="16124" y="10814"/>
                </a:lnTo>
                <a:lnTo>
                  <a:pt x="16124" y="10814"/>
                </a:lnTo>
                <a:lnTo>
                  <a:pt x="16440" y="10814"/>
                </a:lnTo>
                <a:lnTo>
                  <a:pt x="16732" y="10765"/>
                </a:lnTo>
                <a:lnTo>
                  <a:pt x="17025" y="10692"/>
                </a:lnTo>
                <a:lnTo>
                  <a:pt x="17317" y="10570"/>
                </a:lnTo>
                <a:lnTo>
                  <a:pt x="17561" y="10449"/>
                </a:lnTo>
                <a:lnTo>
                  <a:pt x="17828" y="10302"/>
                </a:lnTo>
                <a:lnTo>
                  <a:pt x="18048" y="10132"/>
                </a:lnTo>
                <a:lnTo>
                  <a:pt x="18267" y="9937"/>
                </a:lnTo>
                <a:lnTo>
                  <a:pt x="18462" y="9718"/>
                </a:lnTo>
                <a:lnTo>
                  <a:pt x="18632" y="9474"/>
                </a:lnTo>
                <a:lnTo>
                  <a:pt x="18778" y="9231"/>
                </a:lnTo>
                <a:lnTo>
                  <a:pt x="18924" y="8963"/>
                </a:lnTo>
                <a:lnTo>
                  <a:pt x="19022" y="8695"/>
                </a:lnTo>
                <a:lnTo>
                  <a:pt x="19095" y="8403"/>
                </a:lnTo>
                <a:lnTo>
                  <a:pt x="19144" y="8110"/>
                </a:lnTo>
                <a:lnTo>
                  <a:pt x="19144" y="7794"/>
                </a:lnTo>
                <a:lnTo>
                  <a:pt x="19144" y="7794"/>
                </a:lnTo>
                <a:lnTo>
                  <a:pt x="19144" y="7477"/>
                </a:lnTo>
                <a:lnTo>
                  <a:pt x="19095" y="7185"/>
                </a:lnTo>
                <a:lnTo>
                  <a:pt x="19022" y="6893"/>
                </a:lnTo>
                <a:lnTo>
                  <a:pt x="18924" y="6625"/>
                </a:lnTo>
                <a:lnTo>
                  <a:pt x="18778" y="6357"/>
                </a:lnTo>
                <a:lnTo>
                  <a:pt x="18632" y="6113"/>
                </a:lnTo>
                <a:lnTo>
                  <a:pt x="18462" y="5870"/>
                </a:lnTo>
                <a:lnTo>
                  <a:pt x="18267" y="5651"/>
                </a:lnTo>
                <a:lnTo>
                  <a:pt x="18048" y="5456"/>
                </a:lnTo>
                <a:lnTo>
                  <a:pt x="17828" y="5285"/>
                </a:lnTo>
                <a:lnTo>
                  <a:pt x="17561" y="5139"/>
                </a:lnTo>
                <a:lnTo>
                  <a:pt x="17317" y="5017"/>
                </a:lnTo>
                <a:lnTo>
                  <a:pt x="17025" y="4896"/>
                </a:lnTo>
                <a:lnTo>
                  <a:pt x="16732" y="4823"/>
                </a:lnTo>
                <a:lnTo>
                  <a:pt x="16440" y="4774"/>
                </a:lnTo>
                <a:lnTo>
                  <a:pt x="16124" y="4774"/>
                </a:lnTo>
                <a:lnTo>
                  <a:pt x="16124" y="4774"/>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8"/>
          <p:cNvSpPr/>
          <p:nvPr/>
        </p:nvSpPr>
        <p:spPr>
          <a:xfrm>
            <a:off x="6913953" y="3169090"/>
            <a:ext cx="1000561" cy="565194"/>
          </a:xfrm>
          <a:custGeom>
            <a:avLst/>
            <a:gdLst/>
            <a:ahLst/>
            <a:cxnLst/>
            <a:rect l="l" t="t" r="r" b="b"/>
            <a:pathLst>
              <a:path w="19144" h="10814" fill="none" extrusionOk="0">
                <a:moveTo>
                  <a:pt x="16124" y="4774"/>
                </a:moveTo>
                <a:lnTo>
                  <a:pt x="15369" y="4774"/>
                </a:lnTo>
                <a:lnTo>
                  <a:pt x="15369" y="4774"/>
                </a:lnTo>
                <a:lnTo>
                  <a:pt x="15393" y="4482"/>
                </a:lnTo>
                <a:lnTo>
                  <a:pt x="15393" y="4482"/>
                </a:lnTo>
                <a:lnTo>
                  <a:pt x="15369" y="4189"/>
                </a:lnTo>
                <a:lnTo>
                  <a:pt x="15344" y="3921"/>
                </a:lnTo>
                <a:lnTo>
                  <a:pt x="15271" y="3654"/>
                </a:lnTo>
                <a:lnTo>
                  <a:pt x="15174" y="3410"/>
                </a:lnTo>
                <a:lnTo>
                  <a:pt x="15052" y="3166"/>
                </a:lnTo>
                <a:lnTo>
                  <a:pt x="14930" y="2947"/>
                </a:lnTo>
                <a:lnTo>
                  <a:pt x="14760" y="2728"/>
                </a:lnTo>
                <a:lnTo>
                  <a:pt x="14589" y="2533"/>
                </a:lnTo>
                <a:lnTo>
                  <a:pt x="14394" y="2363"/>
                </a:lnTo>
                <a:lnTo>
                  <a:pt x="14175" y="2192"/>
                </a:lnTo>
                <a:lnTo>
                  <a:pt x="13956" y="2070"/>
                </a:lnTo>
                <a:lnTo>
                  <a:pt x="13712" y="1949"/>
                </a:lnTo>
                <a:lnTo>
                  <a:pt x="13469" y="1851"/>
                </a:lnTo>
                <a:lnTo>
                  <a:pt x="13201" y="1778"/>
                </a:lnTo>
                <a:lnTo>
                  <a:pt x="12933" y="1754"/>
                </a:lnTo>
                <a:lnTo>
                  <a:pt x="12641" y="1729"/>
                </a:lnTo>
                <a:lnTo>
                  <a:pt x="12641" y="1729"/>
                </a:lnTo>
                <a:lnTo>
                  <a:pt x="12300" y="1754"/>
                </a:lnTo>
                <a:lnTo>
                  <a:pt x="11959" y="1827"/>
                </a:lnTo>
                <a:lnTo>
                  <a:pt x="11618" y="1924"/>
                </a:lnTo>
                <a:lnTo>
                  <a:pt x="11326" y="2070"/>
                </a:lnTo>
                <a:lnTo>
                  <a:pt x="11326" y="2070"/>
                </a:lnTo>
                <a:lnTo>
                  <a:pt x="11155" y="1851"/>
                </a:lnTo>
                <a:lnTo>
                  <a:pt x="10985" y="1632"/>
                </a:lnTo>
                <a:lnTo>
                  <a:pt x="10814" y="1413"/>
                </a:lnTo>
                <a:lnTo>
                  <a:pt x="10619" y="1218"/>
                </a:lnTo>
                <a:lnTo>
                  <a:pt x="10425" y="1048"/>
                </a:lnTo>
                <a:lnTo>
                  <a:pt x="10205" y="877"/>
                </a:lnTo>
                <a:lnTo>
                  <a:pt x="9962" y="707"/>
                </a:lnTo>
                <a:lnTo>
                  <a:pt x="9718" y="560"/>
                </a:lnTo>
                <a:lnTo>
                  <a:pt x="9475" y="439"/>
                </a:lnTo>
                <a:lnTo>
                  <a:pt x="9231" y="317"/>
                </a:lnTo>
                <a:lnTo>
                  <a:pt x="8963" y="219"/>
                </a:lnTo>
                <a:lnTo>
                  <a:pt x="8695" y="146"/>
                </a:lnTo>
                <a:lnTo>
                  <a:pt x="8403" y="73"/>
                </a:lnTo>
                <a:lnTo>
                  <a:pt x="8135" y="25"/>
                </a:lnTo>
                <a:lnTo>
                  <a:pt x="7843" y="0"/>
                </a:lnTo>
                <a:lnTo>
                  <a:pt x="7551" y="0"/>
                </a:lnTo>
                <a:lnTo>
                  <a:pt x="7551" y="0"/>
                </a:lnTo>
                <a:lnTo>
                  <a:pt x="7088" y="25"/>
                </a:lnTo>
                <a:lnTo>
                  <a:pt x="6650" y="98"/>
                </a:lnTo>
                <a:lnTo>
                  <a:pt x="6211" y="195"/>
                </a:lnTo>
                <a:lnTo>
                  <a:pt x="5797" y="341"/>
                </a:lnTo>
                <a:lnTo>
                  <a:pt x="5407" y="536"/>
                </a:lnTo>
                <a:lnTo>
                  <a:pt x="5042" y="755"/>
                </a:lnTo>
                <a:lnTo>
                  <a:pt x="4701" y="1023"/>
                </a:lnTo>
                <a:lnTo>
                  <a:pt x="4385" y="1315"/>
                </a:lnTo>
                <a:lnTo>
                  <a:pt x="4092" y="1632"/>
                </a:lnTo>
                <a:lnTo>
                  <a:pt x="3824" y="1973"/>
                </a:lnTo>
                <a:lnTo>
                  <a:pt x="3605" y="2338"/>
                </a:lnTo>
                <a:lnTo>
                  <a:pt x="3410" y="2728"/>
                </a:lnTo>
                <a:lnTo>
                  <a:pt x="3264" y="3142"/>
                </a:lnTo>
                <a:lnTo>
                  <a:pt x="3142" y="3580"/>
                </a:lnTo>
                <a:lnTo>
                  <a:pt x="3094" y="4019"/>
                </a:lnTo>
                <a:lnTo>
                  <a:pt x="3069" y="4482"/>
                </a:lnTo>
                <a:lnTo>
                  <a:pt x="3069" y="4482"/>
                </a:lnTo>
                <a:lnTo>
                  <a:pt x="3069" y="4774"/>
                </a:lnTo>
                <a:lnTo>
                  <a:pt x="3021" y="4774"/>
                </a:lnTo>
                <a:lnTo>
                  <a:pt x="3021" y="4774"/>
                </a:lnTo>
                <a:lnTo>
                  <a:pt x="2704" y="4774"/>
                </a:lnTo>
                <a:lnTo>
                  <a:pt x="2412" y="4823"/>
                </a:lnTo>
                <a:lnTo>
                  <a:pt x="2120" y="4896"/>
                </a:lnTo>
                <a:lnTo>
                  <a:pt x="1827" y="5017"/>
                </a:lnTo>
                <a:lnTo>
                  <a:pt x="1584" y="5139"/>
                </a:lnTo>
                <a:lnTo>
                  <a:pt x="1316" y="5285"/>
                </a:lnTo>
                <a:lnTo>
                  <a:pt x="1097" y="5456"/>
                </a:lnTo>
                <a:lnTo>
                  <a:pt x="877" y="5651"/>
                </a:lnTo>
                <a:lnTo>
                  <a:pt x="683" y="5870"/>
                </a:lnTo>
                <a:lnTo>
                  <a:pt x="512" y="6113"/>
                </a:lnTo>
                <a:lnTo>
                  <a:pt x="366" y="6357"/>
                </a:lnTo>
                <a:lnTo>
                  <a:pt x="220" y="6625"/>
                </a:lnTo>
                <a:lnTo>
                  <a:pt x="122" y="6893"/>
                </a:lnTo>
                <a:lnTo>
                  <a:pt x="49" y="7185"/>
                </a:lnTo>
                <a:lnTo>
                  <a:pt x="1" y="7477"/>
                </a:lnTo>
                <a:lnTo>
                  <a:pt x="1" y="7794"/>
                </a:lnTo>
                <a:lnTo>
                  <a:pt x="1" y="7794"/>
                </a:lnTo>
                <a:lnTo>
                  <a:pt x="1" y="8110"/>
                </a:lnTo>
                <a:lnTo>
                  <a:pt x="49" y="8403"/>
                </a:lnTo>
                <a:lnTo>
                  <a:pt x="122" y="8695"/>
                </a:lnTo>
                <a:lnTo>
                  <a:pt x="220" y="8963"/>
                </a:lnTo>
                <a:lnTo>
                  <a:pt x="366" y="9231"/>
                </a:lnTo>
                <a:lnTo>
                  <a:pt x="512" y="9474"/>
                </a:lnTo>
                <a:lnTo>
                  <a:pt x="683" y="9718"/>
                </a:lnTo>
                <a:lnTo>
                  <a:pt x="877" y="9937"/>
                </a:lnTo>
                <a:lnTo>
                  <a:pt x="1097" y="10132"/>
                </a:lnTo>
                <a:lnTo>
                  <a:pt x="1316" y="10302"/>
                </a:lnTo>
                <a:lnTo>
                  <a:pt x="1584" y="10449"/>
                </a:lnTo>
                <a:lnTo>
                  <a:pt x="1827" y="10570"/>
                </a:lnTo>
                <a:lnTo>
                  <a:pt x="2120" y="10692"/>
                </a:lnTo>
                <a:lnTo>
                  <a:pt x="2412" y="10765"/>
                </a:lnTo>
                <a:lnTo>
                  <a:pt x="2704" y="10814"/>
                </a:lnTo>
                <a:lnTo>
                  <a:pt x="3021" y="10814"/>
                </a:lnTo>
                <a:lnTo>
                  <a:pt x="16124" y="10814"/>
                </a:lnTo>
                <a:lnTo>
                  <a:pt x="16124" y="10814"/>
                </a:lnTo>
                <a:lnTo>
                  <a:pt x="16440" y="10814"/>
                </a:lnTo>
                <a:lnTo>
                  <a:pt x="16732" y="10765"/>
                </a:lnTo>
                <a:lnTo>
                  <a:pt x="17025" y="10692"/>
                </a:lnTo>
                <a:lnTo>
                  <a:pt x="17317" y="10570"/>
                </a:lnTo>
                <a:lnTo>
                  <a:pt x="17561" y="10449"/>
                </a:lnTo>
                <a:lnTo>
                  <a:pt x="17828" y="10302"/>
                </a:lnTo>
                <a:lnTo>
                  <a:pt x="18048" y="10132"/>
                </a:lnTo>
                <a:lnTo>
                  <a:pt x="18267" y="9937"/>
                </a:lnTo>
                <a:lnTo>
                  <a:pt x="18462" y="9718"/>
                </a:lnTo>
                <a:lnTo>
                  <a:pt x="18632" y="9474"/>
                </a:lnTo>
                <a:lnTo>
                  <a:pt x="18778" y="9231"/>
                </a:lnTo>
                <a:lnTo>
                  <a:pt x="18924" y="8963"/>
                </a:lnTo>
                <a:lnTo>
                  <a:pt x="19022" y="8695"/>
                </a:lnTo>
                <a:lnTo>
                  <a:pt x="19095" y="8403"/>
                </a:lnTo>
                <a:lnTo>
                  <a:pt x="19144" y="8110"/>
                </a:lnTo>
                <a:lnTo>
                  <a:pt x="19144" y="7794"/>
                </a:lnTo>
                <a:lnTo>
                  <a:pt x="19144" y="7794"/>
                </a:lnTo>
                <a:lnTo>
                  <a:pt x="19144" y="7477"/>
                </a:lnTo>
                <a:lnTo>
                  <a:pt x="19095" y="7185"/>
                </a:lnTo>
                <a:lnTo>
                  <a:pt x="19022" y="6893"/>
                </a:lnTo>
                <a:lnTo>
                  <a:pt x="18924" y="6625"/>
                </a:lnTo>
                <a:lnTo>
                  <a:pt x="18778" y="6357"/>
                </a:lnTo>
                <a:lnTo>
                  <a:pt x="18632" y="6113"/>
                </a:lnTo>
                <a:lnTo>
                  <a:pt x="18462" y="5870"/>
                </a:lnTo>
                <a:lnTo>
                  <a:pt x="18267" y="5651"/>
                </a:lnTo>
                <a:lnTo>
                  <a:pt x="18048" y="5456"/>
                </a:lnTo>
                <a:lnTo>
                  <a:pt x="17828" y="5285"/>
                </a:lnTo>
                <a:lnTo>
                  <a:pt x="17561" y="5139"/>
                </a:lnTo>
                <a:lnTo>
                  <a:pt x="17317" y="5017"/>
                </a:lnTo>
                <a:lnTo>
                  <a:pt x="17025" y="4896"/>
                </a:lnTo>
                <a:lnTo>
                  <a:pt x="16732" y="4823"/>
                </a:lnTo>
                <a:lnTo>
                  <a:pt x="16440" y="4774"/>
                </a:lnTo>
                <a:lnTo>
                  <a:pt x="16124" y="4774"/>
                </a:lnTo>
                <a:lnTo>
                  <a:pt x="16124" y="4774"/>
                </a:lnTo>
                <a:close/>
              </a:path>
            </a:pathLst>
          </a:custGeom>
          <a:noFill/>
          <a:ln w="9525" cap="rnd"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show="0">
  <p:cSld>
    <p:spTree>
      <p:nvGrpSpPr>
        <p:cNvPr id="1" name="Shape 1162"/>
        <p:cNvGrpSpPr/>
        <p:nvPr/>
      </p:nvGrpSpPr>
      <p:grpSpPr>
        <a:xfrm>
          <a:off x="0" y="0"/>
          <a:ext cx="0" cy="0"/>
          <a:chOff x="0" y="0"/>
          <a:chExt cx="0" cy="0"/>
        </a:xfrm>
      </p:grpSpPr>
      <p:grpSp>
        <p:nvGrpSpPr>
          <p:cNvPr id="1163" name="Google Shape;1163;p49"/>
          <p:cNvGrpSpPr/>
          <p:nvPr/>
        </p:nvGrpSpPr>
        <p:grpSpPr>
          <a:xfrm>
            <a:off x="3058888" y="1550127"/>
            <a:ext cx="445718" cy="445753"/>
            <a:chOff x="3706812" y="1035050"/>
            <a:chExt cx="4792662" cy="4787899"/>
          </a:xfrm>
        </p:grpSpPr>
        <p:sp>
          <p:nvSpPr>
            <p:cNvPr id="1164" name="Google Shape;1164;p49"/>
            <p:cNvSpPr/>
            <p:nvPr/>
          </p:nvSpPr>
          <p:spPr>
            <a:xfrm>
              <a:off x="5913437" y="4054475"/>
              <a:ext cx="2273299" cy="1746250"/>
            </a:xfrm>
            <a:custGeom>
              <a:avLst/>
              <a:gdLst/>
              <a:ahLst/>
              <a:cxnLst/>
              <a:rect l="l" t="t" r="r" b="b"/>
              <a:pathLst>
                <a:path w="517" h="397" extrusionOk="0">
                  <a:moveTo>
                    <a:pt x="517" y="117"/>
                  </a:moveTo>
                  <a:cubicBezTo>
                    <a:pt x="368" y="128"/>
                    <a:pt x="368" y="128"/>
                    <a:pt x="368" y="128"/>
                  </a:cubicBezTo>
                  <a:cubicBezTo>
                    <a:pt x="284" y="0"/>
                    <a:pt x="284" y="0"/>
                    <a:pt x="284" y="0"/>
                  </a:cubicBezTo>
                  <a:cubicBezTo>
                    <a:pt x="239" y="77"/>
                    <a:pt x="158" y="129"/>
                    <a:pt x="68" y="137"/>
                  </a:cubicBezTo>
                  <a:cubicBezTo>
                    <a:pt x="0" y="273"/>
                    <a:pt x="0" y="273"/>
                    <a:pt x="0" y="273"/>
                  </a:cubicBezTo>
                  <a:cubicBezTo>
                    <a:pt x="83" y="397"/>
                    <a:pt x="83" y="397"/>
                    <a:pt x="83" y="397"/>
                  </a:cubicBezTo>
                  <a:cubicBezTo>
                    <a:pt x="265" y="383"/>
                    <a:pt x="429" y="277"/>
                    <a:pt x="517" y="117"/>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65" name="Google Shape;1165;p49"/>
            <p:cNvSpPr/>
            <p:nvPr/>
          </p:nvSpPr>
          <p:spPr>
            <a:xfrm>
              <a:off x="4137025" y="4141787"/>
              <a:ext cx="2019301" cy="1681162"/>
            </a:xfrm>
            <a:custGeom>
              <a:avLst/>
              <a:gdLst/>
              <a:ahLst/>
              <a:cxnLst/>
              <a:rect l="l" t="t" r="r" b="b"/>
              <a:pathLst>
                <a:path w="459" h="382" extrusionOk="0">
                  <a:moveTo>
                    <a:pt x="459" y="378"/>
                  </a:moveTo>
                  <a:cubicBezTo>
                    <a:pt x="376" y="254"/>
                    <a:pt x="376" y="254"/>
                    <a:pt x="376" y="254"/>
                  </a:cubicBezTo>
                  <a:cubicBezTo>
                    <a:pt x="445" y="118"/>
                    <a:pt x="445" y="118"/>
                    <a:pt x="445" y="118"/>
                  </a:cubicBezTo>
                  <a:cubicBezTo>
                    <a:pt x="355" y="117"/>
                    <a:pt x="270" y="73"/>
                    <a:pt x="218" y="0"/>
                  </a:cubicBezTo>
                  <a:cubicBezTo>
                    <a:pt x="66" y="8"/>
                    <a:pt x="66" y="8"/>
                    <a:pt x="66" y="8"/>
                  </a:cubicBezTo>
                  <a:cubicBezTo>
                    <a:pt x="0" y="143"/>
                    <a:pt x="0" y="143"/>
                    <a:pt x="0" y="143"/>
                  </a:cubicBezTo>
                  <a:cubicBezTo>
                    <a:pt x="104" y="294"/>
                    <a:pt x="277" y="382"/>
                    <a:pt x="459" y="37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66" name="Google Shape;1166;p49"/>
            <p:cNvSpPr/>
            <p:nvPr/>
          </p:nvSpPr>
          <p:spPr>
            <a:xfrm>
              <a:off x="4014787" y="1057275"/>
              <a:ext cx="2276475" cy="1747837"/>
            </a:xfrm>
            <a:custGeom>
              <a:avLst/>
              <a:gdLst/>
              <a:ahLst/>
              <a:cxnLst/>
              <a:rect l="l" t="t" r="r" b="b"/>
              <a:pathLst>
                <a:path w="518" h="397" extrusionOk="0">
                  <a:moveTo>
                    <a:pt x="233" y="397"/>
                  </a:moveTo>
                  <a:cubicBezTo>
                    <a:pt x="279" y="320"/>
                    <a:pt x="359" y="268"/>
                    <a:pt x="449" y="260"/>
                  </a:cubicBezTo>
                  <a:cubicBezTo>
                    <a:pt x="518" y="125"/>
                    <a:pt x="518" y="125"/>
                    <a:pt x="518" y="125"/>
                  </a:cubicBezTo>
                  <a:cubicBezTo>
                    <a:pt x="434" y="0"/>
                    <a:pt x="434" y="0"/>
                    <a:pt x="434" y="0"/>
                  </a:cubicBezTo>
                  <a:cubicBezTo>
                    <a:pt x="252" y="14"/>
                    <a:pt x="88" y="120"/>
                    <a:pt x="0" y="280"/>
                  </a:cubicBezTo>
                  <a:cubicBezTo>
                    <a:pt x="149" y="270"/>
                    <a:pt x="149" y="270"/>
                    <a:pt x="149" y="270"/>
                  </a:cubicBezTo>
                  <a:lnTo>
                    <a:pt x="233" y="397"/>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67" name="Google Shape;1167;p49"/>
            <p:cNvSpPr/>
            <p:nvPr/>
          </p:nvSpPr>
          <p:spPr>
            <a:xfrm>
              <a:off x="3706812" y="2355850"/>
              <a:ext cx="1323975" cy="2309812"/>
            </a:xfrm>
            <a:custGeom>
              <a:avLst/>
              <a:gdLst/>
              <a:ahLst/>
              <a:cxnLst/>
              <a:rect l="l" t="t" r="r" b="b"/>
              <a:pathLst>
                <a:path w="301" h="525" extrusionOk="0">
                  <a:moveTo>
                    <a:pt x="58" y="10"/>
                  </a:moveTo>
                  <a:cubicBezTo>
                    <a:pt x="18" y="93"/>
                    <a:pt x="0" y="186"/>
                    <a:pt x="5" y="278"/>
                  </a:cubicBezTo>
                  <a:cubicBezTo>
                    <a:pt x="11" y="366"/>
                    <a:pt x="38" y="451"/>
                    <a:pt x="83" y="525"/>
                  </a:cubicBezTo>
                  <a:cubicBezTo>
                    <a:pt x="149" y="391"/>
                    <a:pt x="149" y="391"/>
                    <a:pt x="149" y="391"/>
                  </a:cubicBezTo>
                  <a:cubicBezTo>
                    <a:pt x="301" y="382"/>
                    <a:pt x="301" y="382"/>
                    <a:pt x="301" y="382"/>
                  </a:cubicBezTo>
                  <a:cubicBezTo>
                    <a:pt x="280" y="346"/>
                    <a:pt x="268" y="304"/>
                    <a:pt x="265" y="262"/>
                  </a:cubicBezTo>
                  <a:cubicBezTo>
                    <a:pt x="262" y="215"/>
                    <a:pt x="271" y="169"/>
                    <a:pt x="290" y="127"/>
                  </a:cubicBezTo>
                  <a:cubicBezTo>
                    <a:pt x="207" y="0"/>
                    <a:pt x="207" y="0"/>
                    <a:pt x="207" y="0"/>
                  </a:cubicBezTo>
                  <a:lnTo>
                    <a:pt x="58" y="10"/>
                  </a:ln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68" name="Google Shape;1168;p49"/>
            <p:cNvSpPr/>
            <p:nvPr/>
          </p:nvSpPr>
          <p:spPr>
            <a:xfrm>
              <a:off x="7170737" y="2192337"/>
              <a:ext cx="1328737" cy="2314575"/>
            </a:xfrm>
            <a:custGeom>
              <a:avLst/>
              <a:gdLst/>
              <a:ahLst/>
              <a:cxnLst/>
              <a:rect l="l" t="t" r="r" b="b"/>
              <a:pathLst>
                <a:path w="302" h="526" extrusionOk="0">
                  <a:moveTo>
                    <a:pt x="244" y="515"/>
                  </a:moveTo>
                  <a:cubicBezTo>
                    <a:pt x="284" y="432"/>
                    <a:pt x="302" y="340"/>
                    <a:pt x="296" y="247"/>
                  </a:cubicBezTo>
                  <a:cubicBezTo>
                    <a:pt x="290" y="159"/>
                    <a:pt x="263" y="74"/>
                    <a:pt x="218" y="0"/>
                  </a:cubicBezTo>
                  <a:cubicBezTo>
                    <a:pt x="153" y="134"/>
                    <a:pt x="153" y="134"/>
                    <a:pt x="153" y="134"/>
                  </a:cubicBezTo>
                  <a:cubicBezTo>
                    <a:pt x="0" y="143"/>
                    <a:pt x="0" y="143"/>
                    <a:pt x="0" y="143"/>
                  </a:cubicBezTo>
                  <a:cubicBezTo>
                    <a:pt x="21" y="180"/>
                    <a:pt x="33" y="221"/>
                    <a:pt x="36" y="264"/>
                  </a:cubicBezTo>
                  <a:cubicBezTo>
                    <a:pt x="39" y="310"/>
                    <a:pt x="30" y="357"/>
                    <a:pt x="11" y="399"/>
                  </a:cubicBezTo>
                  <a:cubicBezTo>
                    <a:pt x="94" y="526"/>
                    <a:pt x="94" y="526"/>
                    <a:pt x="94" y="526"/>
                  </a:cubicBezTo>
                  <a:lnTo>
                    <a:pt x="244" y="515"/>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69" name="Google Shape;1169;p49"/>
            <p:cNvSpPr/>
            <p:nvPr/>
          </p:nvSpPr>
          <p:spPr>
            <a:xfrm>
              <a:off x="6045200" y="1035050"/>
              <a:ext cx="2019301" cy="1685925"/>
            </a:xfrm>
            <a:custGeom>
              <a:avLst/>
              <a:gdLst/>
              <a:ahLst/>
              <a:cxnLst/>
              <a:rect l="l" t="t" r="r" b="b"/>
              <a:pathLst>
                <a:path w="459" h="383" extrusionOk="0">
                  <a:moveTo>
                    <a:pt x="0" y="4"/>
                  </a:moveTo>
                  <a:cubicBezTo>
                    <a:pt x="83" y="128"/>
                    <a:pt x="83" y="128"/>
                    <a:pt x="83" y="128"/>
                  </a:cubicBezTo>
                  <a:cubicBezTo>
                    <a:pt x="15" y="264"/>
                    <a:pt x="15" y="264"/>
                    <a:pt x="15" y="264"/>
                  </a:cubicBezTo>
                  <a:cubicBezTo>
                    <a:pt x="104" y="265"/>
                    <a:pt x="189" y="309"/>
                    <a:pt x="241" y="383"/>
                  </a:cubicBezTo>
                  <a:cubicBezTo>
                    <a:pt x="393" y="374"/>
                    <a:pt x="393" y="374"/>
                    <a:pt x="393" y="374"/>
                  </a:cubicBezTo>
                  <a:cubicBezTo>
                    <a:pt x="459" y="239"/>
                    <a:pt x="459" y="239"/>
                    <a:pt x="459" y="239"/>
                  </a:cubicBezTo>
                  <a:cubicBezTo>
                    <a:pt x="356" y="89"/>
                    <a:pt x="182" y="0"/>
                    <a:pt x="0" y="4"/>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70" name="Google Shape;1170;p49"/>
          <p:cNvGrpSpPr/>
          <p:nvPr/>
        </p:nvGrpSpPr>
        <p:grpSpPr>
          <a:xfrm>
            <a:off x="1779393" y="1550157"/>
            <a:ext cx="443331" cy="445437"/>
            <a:chOff x="1400175" y="1220787"/>
            <a:chExt cx="4473575" cy="4476750"/>
          </a:xfrm>
        </p:grpSpPr>
        <p:sp>
          <p:nvSpPr>
            <p:cNvPr id="1171" name="Google Shape;1171;p49"/>
            <p:cNvSpPr/>
            <p:nvPr/>
          </p:nvSpPr>
          <p:spPr>
            <a:xfrm>
              <a:off x="1400175" y="3135312"/>
              <a:ext cx="2132011" cy="2562226"/>
            </a:xfrm>
            <a:custGeom>
              <a:avLst/>
              <a:gdLst/>
              <a:ahLst/>
              <a:cxnLst/>
              <a:rect l="l" t="t" r="r" b="b"/>
              <a:pathLst>
                <a:path w="478" h="574" extrusionOk="0">
                  <a:moveTo>
                    <a:pt x="477" y="574"/>
                  </a:moveTo>
                  <a:cubicBezTo>
                    <a:pt x="395" y="435"/>
                    <a:pt x="395" y="435"/>
                    <a:pt x="395" y="435"/>
                  </a:cubicBezTo>
                  <a:cubicBezTo>
                    <a:pt x="478" y="294"/>
                    <a:pt x="478" y="294"/>
                    <a:pt x="478" y="294"/>
                  </a:cubicBezTo>
                  <a:cubicBezTo>
                    <a:pt x="370" y="282"/>
                    <a:pt x="284" y="193"/>
                    <a:pt x="279" y="82"/>
                  </a:cubicBezTo>
                  <a:cubicBezTo>
                    <a:pt x="139" y="0"/>
                    <a:pt x="139" y="0"/>
                    <a:pt x="139" y="0"/>
                  </a:cubicBezTo>
                  <a:cubicBezTo>
                    <a:pt x="0" y="82"/>
                    <a:pt x="0" y="82"/>
                    <a:pt x="0" y="82"/>
                  </a:cubicBezTo>
                  <a:cubicBezTo>
                    <a:pt x="5" y="346"/>
                    <a:pt x="215" y="561"/>
                    <a:pt x="477" y="574"/>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72" name="Google Shape;1172;p49"/>
            <p:cNvSpPr/>
            <p:nvPr/>
          </p:nvSpPr>
          <p:spPr>
            <a:xfrm>
              <a:off x="3314700" y="3563937"/>
              <a:ext cx="2559050" cy="2133600"/>
            </a:xfrm>
            <a:custGeom>
              <a:avLst/>
              <a:gdLst/>
              <a:ahLst/>
              <a:cxnLst/>
              <a:rect l="l" t="t" r="r" b="b"/>
              <a:pathLst>
                <a:path w="574" h="478" extrusionOk="0">
                  <a:moveTo>
                    <a:pt x="0" y="339"/>
                  </a:moveTo>
                  <a:cubicBezTo>
                    <a:pt x="82" y="478"/>
                    <a:pt x="82" y="478"/>
                    <a:pt x="82" y="478"/>
                  </a:cubicBezTo>
                  <a:cubicBezTo>
                    <a:pt x="346" y="474"/>
                    <a:pt x="561" y="263"/>
                    <a:pt x="574" y="1"/>
                  </a:cubicBezTo>
                  <a:cubicBezTo>
                    <a:pt x="435" y="83"/>
                    <a:pt x="435" y="83"/>
                    <a:pt x="435" y="83"/>
                  </a:cubicBezTo>
                  <a:cubicBezTo>
                    <a:pt x="294" y="0"/>
                    <a:pt x="294" y="0"/>
                    <a:pt x="294" y="0"/>
                  </a:cubicBezTo>
                  <a:cubicBezTo>
                    <a:pt x="282" y="109"/>
                    <a:pt x="192" y="194"/>
                    <a:pt x="82" y="199"/>
                  </a:cubicBezTo>
                  <a:lnTo>
                    <a:pt x="0" y="339"/>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73" name="Google Shape;1173;p49"/>
            <p:cNvSpPr/>
            <p:nvPr/>
          </p:nvSpPr>
          <p:spPr>
            <a:xfrm>
              <a:off x="3741737" y="1223962"/>
              <a:ext cx="2132011" cy="2559050"/>
            </a:xfrm>
            <a:custGeom>
              <a:avLst/>
              <a:gdLst/>
              <a:ahLst/>
              <a:cxnLst/>
              <a:rect l="l" t="t" r="r" b="b"/>
              <a:pathLst>
                <a:path w="478" h="573" extrusionOk="0">
                  <a:moveTo>
                    <a:pt x="478" y="491"/>
                  </a:moveTo>
                  <a:cubicBezTo>
                    <a:pt x="473" y="227"/>
                    <a:pt x="263" y="12"/>
                    <a:pt x="1" y="0"/>
                  </a:cubicBezTo>
                  <a:cubicBezTo>
                    <a:pt x="83" y="138"/>
                    <a:pt x="83" y="138"/>
                    <a:pt x="83" y="138"/>
                  </a:cubicBezTo>
                  <a:cubicBezTo>
                    <a:pt x="0" y="279"/>
                    <a:pt x="0" y="279"/>
                    <a:pt x="0" y="279"/>
                  </a:cubicBezTo>
                  <a:cubicBezTo>
                    <a:pt x="108" y="291"/>
                    <a:pt x="194" y="381"/>
                    <a:pt x="199" y="491"/>
                  </a:cubicBezTo>
                  <a:cubicBezTo>
                    <a:pt x="339" y="573"/>
                    <a:pt x="339" y="573"/>
                    <a:pt x="339" y="573"/>
                  </a:cubicBezTo>
                  <a:lnTo>
                    <a:pt x="478" y="491"/>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74" name="Google Shape;1174;p49"/>
            <p:cNvSpPr/>
            <p:nvPr/>
          </p:nvSpPr>
          <p:spPr>
            <a:xfrm>
              <a:off x="1400175" y="1220787"/>
              <a:ext cx="2560637" cy="2133600"/>
            </a:xfrm>
            <a:custGeom>
              <a:avLst/>
              <a:gdLst/>
              <a:ahLst/>
              <a:cxnLst/>
              <a:rect l="l" t="t" r="r" b="b"/>
              <a:pathLst>
                <a:path w="574" h="478" extrusionOk="0">
                  <a:moveTo>
                    <a:pt x="574" y="139"/>
                  </a:moveTo>
                  <a:cubicBezTo>
                    <a:pt x="492" y="0"/>
                    <a:pt x="492" y="0"/>
                    <a:pt x="492" y="0"/>
                  </a:cubicBezTo>
                  <a:cubicBezTo>
                    <a:pt x="228" y="5"/>
                    <a:pt x="13" y="215"/>
                    <a:pt x="0" y="477"/>
                  </a:cubicBezTo>
                  <a:cubicBezTo>
                    <a:pt x="139" y="395"/>
                    <a:pt x="139" y="395"/>
                    <a:pt x="139" y="395"/>
                  </a:cubicBezTo>
                  <a:cubicBezTo>
                    <a:pt x="280" y="478"/>
                    <a:pt x="280" y="478"/>
                    <a:pt x="280" y="478"/>
                  </a:cubicBezTo>
                  <a:cubicBezTo>
                    <a:pt x="292" y="370"/>
                    <a:pt x="382" y="284"/>
                    <a:pt x="492" y="279"/>
                  </a:cubicBezTo>
                  <a:lnTo>
                    <a:pt x="574" y="139"/>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75" name="Google Shape;1175;p49"/>
          <p:cNvGrpSpPr/>
          <p:nvPr/>
        </p:nvGrpSpPr>
        <p:grpSpPr>
          <a:xfrm>
            <a:off x="1138046" y="1550171"/>
            <a:ext cx="446045" cy="445465"/>
            <a:chOff x="1649412" y="927100"/>
            <a:chExt cx="5011737" cy="5016500"/>
          </a:xfrm>
        </p:grpSpPr>
        <p:sp>
          <p:nvSpPr>
            <p:cNvPr id="1176" name="Google Shape;1176;p49"/>
            <p:cNvSpPr/>
            <p:nvPr/>
          </p:nvSpPr>
          <p:spPr>
            <a:xfrm>
              <a:off x="2008187" y="4025900"/>
              <a:ext cx="4252913" cy="1917700"/>
            </a:xfrm>
            <a:custGeom>
              <a:avLst/>
              <a:gdLst/>
              <a:ahLst/>
              <a:cxnLst/>
              <a:rect l="l" t="t" r="r" b="b"/>
              <a:pathLst>
                <a:path w="999" h="450" extrusionOk="0">
                  <a:moveTo>
                    <a:pt x="715" y="15"/>
                  </a:moveTo>
                  <a:cubicBezTo>
                    <a:pt x="667" y="82"/>
                    <a:pt x="588" y="123"/>
                    <a:pt x="505" y="123"/>
                  </a:cubicBezTo>
                  <a:cubicBezTo>
                    <a:pt x="416" y="123"/>
                    <a:pt x="332" y="76"/>
                    <a:pt x="284" y="2"/>
                  </a:cubicBezTo>
                  <a:cubicBezTo>
                    <a:pt x="94" y="0"/>
                    <a:pt x="94" y="0"/>
                    <a:pt x="94" y="0"/>
                  </a:cubicBezTo>
                  <a:cubicBezTo>
                    <a:pt x="0" y="165"/>
                    <a:pt x="0" y="165"/>
                    <a:pt x="0" y="165"/>
                  </a:cubicBezTo>
                  <a:cubicBezTo>
                    <a:pt x="107" y="341"/>
                    <a:pt x="299" y="450"/>
                    <a:pt x="505" y="450"/>
                  </a:cubicBezTo>
                  <a:cubicBezTo>
                    <a:pt x="704" y="450"/>
                    <a:pt x="891" y="347"/>
                    <a:pt x="999" y="181"/>
                  </a:cubicBezTo>
                  <a:cubicBezTo>
                    <a:pt x="810" y="182"/>
                    <a:pt x="810" y="182"/>
                    <a:pt x="810" y="182"/>
                  </a:cubicBezTo>
                  <a:lnTo>
                    <a:pt x="715" y="15"/>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77" name="Google Shape;1177;p49"/>
            <p:cNvSpPr/>
            <p:nvPr/>
          </p:nvSpPr>
          <p:spPr>
            <a:xfrm>
              <a:off x="4271962" y="931862"/>
              <a:ext cx="2389187" cy="3724276"/>
            </a:xfrm>
            <a:custGeom>
              <a:avLst/>
              <a:gdLst/>
              <a:ahLst/>
              <a:cxnLst/>
              <a:rect l="l" t="t" r="r" b="b"/>
              <a:pathLst>
                <a:path w="561" h="874" extrusionOk="0">
                  <a:moveTo>
                    <a:pt x="488" y="872"/>
                  </a:moveTo>
                  <a:cubicBezTo>
                    <a:pt x="536" y="786"/>
                    <a:pt x="561" y="687"/>
                    <a:pt x="561" y="588"/>
                  </a:cubicBezTo>
                  <a:cubicBezTo>
                    <a:pt x="561" y="273"/>
                    <a:pt x="313" y="15"/>
                    <a:pt x="1" y="0"/>
                  </a:cubicBezTo>
                  <a:cubicBezTo>
                    <a:pt x="97" y="163"/>
                    <a:pt x="97" y="163"/>
                    <a:pt x="97" y="163"/>
                  </a:cubicBezTo>
                  <a:cubicBezTo>
                    <a:pt x="0" y="328"/>
                    <a:pt x="0" y="328"/>
                    <a:pt x="0" y="328"/>
                  </a:cubicBezTo>
                  <a:cubicBezTo>
                    <a:pt x="131" y="342"/>
                    <a:pt x="233" y="453"/>
                    <a:pt x="233" y="588"/>
                  </a:cubicBezTo>
                  <a:cubicBezTo>
                    <a:pt x="233" y="630"/>
                    <a:pt x="223" y="671"/>
                    <a:pt x="204" y="708"/>
                  </a:cubicBezTo>
                  <a:cubicBezTo>
                    <a:pt x="298" y="874"/>
                    <a:pt x="298" y="874"/>
                    <a:pt x="298" y="874"/>
                  </a:cubicBezTo>
                  <a:lnTo>
                    <a:pt x="488" y="872"/>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78" name="Google Shape;1178;p49"/>
            <p:cNvSpPr/>
            <p:nvPr/>
          </p:nvSpPr>
          <p:spPr>
            <a:xfrm>
              <a:off x="1649412" y="927100"/>
              <a:ext cx="2870200" cy="3652836"/>
            </a:xfrm>
            <a:custGeom>
              <a:avLst/>
              <a:gdLst/>
              <a:ahLst/>
              <a:cxnLst/>
              <a:rect l="l" t="t" r="r" b="b"/>
              <a:pathLst>
                <a:path w="674" h="857" extrusionOk="0">
                  <a:moveTo>
                    <a:pt x="674" y="164"/>
                  </a:moveTo>
                  <a:cubicBezTo>
                    <a:pt x="578" y="0"/>
                    <a:pt x="578" y="0"/>
                    <a:pt x="578" y="0"/>
                  </a:cubicBezTo>
                  <a:cubicBezTo>
                    <a:pt x="258" y="6"/>
                    <a:pt x="0" y="268"/>
                    <a:pt x="0" y="589"/>
                  </a:cubicBezTo>
                  <a:cubicBezTo>
                    <a:pt x="0" y="682"/>
                    <a:pt x="22" y="775"/>
                    <a:pt x="65" y="857"/>
                  </a:cubicBezTo>
                  <a:cubicBezTo>
                    <a:pt x="158" y="693"/>
                    <a:pt x="158" y="693"/>
                    <a:pt x="158" y="693"/>
                  </a:cubicBezTo>
                  <a:cubicBezTo>
                    <a:pt x="350" y="695"/>
                    <a:pt x="350" y="695"/>
                    <a:pt x="350" y="695"/>
                  </a:cubicBezTo>
                  <a:cubicBezTo>
                    <a:pt x="335" y="661"/>
                    <a:pt x="328" y="625"/>
                    <a:pt x="328" y="589"/>
                  </a:cubicBezTo>
                  <a:cubicBezTo>
                    <a:pt x="328" y="449"/>
                    <a:pt x="439" y="334"/>
                    <a:pt x="577" y="328"/>
                  </a:cubicBezTo>
                  <a:lnTo>
                    <a:pt x="674" y="164"/>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79" name="Google Shape;1179;p49"/>
          <p:cNvGrpSpPr/>
          <p:nvPr/>
        </p:nvGrpSpPr>
        <p:grpSpPr>
          <a:xfrm>
            <a:off x="2418397" y="1550424"/>
            <a:ext cx="444870" cy="445286"/>
            <a:chOff x="1301750" y="920750"/>
            <a:chExt cx="5095875" cy="5100637"/>
          </a:xfrm>
        </p:grpSpPr>
        <p:sp>
          <p:nvSpPr>
            <p:cNvPr id="1180" name="Google Shape;1180;p49"/>
            <p:cNvSpPr/>
            <p:nvPr/>
          </p:nvSpPr>
          <p:spPr>
            <a:xfrm>
              <a:off x="1301750" y="2546350"/>
              <a:ext cx="1801812" cy="2917825"/>
            </a:xfrm>
            <a:custGeom>
              <a:avLst/>
              <a:gdLst/>
              <a:ahLst/>
              <a:cxnLst/>
              <a:rect l="l" t="t" r="r" b="b"/>
              <a:pathLst>
                <a:path w="405" h="655" extrusionOk="0">
                  <a:moveTo>
                    <a:pt x="321" y="207"/>
                  </a:moveTo>
                  <a:cubicBezTo>
                    <a:pt x="321" y="184"/>
                    <a:pt x="324" y="161"/>
                    <a:pt x="330" y="139"/>
                  </a:cubicBezTo>
                  <a:cubicBezTo>
                    <a:pt x="207" y="0"/>
                    <a:pt x="207" y="0"/>
                    <a:pt x="207" y="0"/>
                  </a:cubicBezTo>
                  <a:cubicBezTo>
                    <a:pt x="25" y="40"/>
                    <a:pt x="25" y="40"/>
                    <a:pt x="25" y="40"/>
                  </a:cubicBezTo>
                  <a:cubicBezTo>
                    <a:pt x="9" y="94"/>
                    <a:pt x="0" y="150"/>
                    <a:pt x="0" y="207"/>
                  </a:cubicBezTo>
                  <a:cubicBezTo>
                    <a:pt x="0" y="381"/>
                    <a:pt x="80" y="546"/>
                    <a:pt x="216" y="655"/>
                  </a:cubicBezTo>
                  <a:cubicBezTo>
                    <a:pt x="234" y="471"/>
                    <a:pt x="234" y="471"/>
                    <a:pt x="234" y="471"/>
                  </a:cubicBezTo>
                  <a:cubicBezTo>
                    <a:pt x="405" y="396"/>
                    <a:pt x="405" y="396"/>
                    <a:pt x="405" y="396"/>
                  </a:cubicBezTo>
                  <a:cubicBezTo>
                    <a:pt x="352" y="348"/>
                    <a:pt x="321" y="279"/>
                    <a:pt x="321" y="207"/>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81" name="Google Shape;1181;p49"/>
            <p:cNvSpPr/>
            <p:nvPr/>
          </p:nvSpPr>
          <p:spPr>
            <a:xfrm>
              <a:off x="2387600" y="4403725"/>
              <a:ext cx="2865436" cy="1617662"/>
            </a:xfrm>
            <a:custGeom>
              <a:avLst/>
              <a:gdLst/>
              <a:ahLst/>
              <a:cxnLst/>
              <a:rect l="l" t="t" r="r" b="b"/>
              <a:pathLst>
                <a:path w="644" h="363" extrusionOk="0">
                  <a:moveTo>
                    <a:pt x="644" y="268"/>
                  </a:moveTo>
                  <a:cubicBezTo>
                    <a:pt x="475" y="194"/>
                    <a:pt x="475" y="194"/>
                    <a:pt x="475" y="194"/>
                  </a:cubicBezTo>
                  <a:cubicBezTo>
                    <a:pt x="456" y="8"/>
                    <a:pt x="456" y="8"/>
                    <a:pt x="456" y="8"/>
                  </a:cubicBezTo>
                  <a:cubicBezTo>
                    <a:pt x="418" y="31"/>
                    <a:pt x="374" y="42"/>
                    <a:pt x="329" y="42"/>
                  </a:cubicBezTo>
                  <a:cubicBezTo>
                    <a:pt x="279" y="42"/>
                    <a:pt x="231" y="28"/>
                    <a:pt x="189" y="0"/>
                  </a:cubicBezTo>
                  <a:cubicBezTo>
                    <a:pt x="18" y="75"/>
                    <a:pt x="18" y="75"/>
                    <a:pt x="18" y="75"/>
                  </a:cubicBezTo>
                  <a:cubicBezTo>
                    <a:pt x="0" y="259"/>
                    <a:pt x="0" y="259"/>
                    <a:pt x="0" y="259"/>
                  </a:cubicBezTo>
                  <a:cubicBezTo>
                    <a:pt x="97" y="327"/>
                    <a:pt x="210" y="363"/>
                    <a:pt x="329" y="363"/>
                  </a:cubicBezTo>
                  <a:cubicBezTo>
                    <a:pt x="442" y="363"/>
                    <a:pt x="550" y="330"/>
                    <a:pt x="644" y="268"/>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82" name="Google Shape;1182;p49"/>
            <p:cNvSpPr/>
            <p:nvPr/>
          </p:nvSpPr>
          <p:spPr>
            <a:xfrm>
              <a:off x="4546600" y="2790825"/>
              <a:ext cx="1851025" cy="2717800"/>
            </a:xfrm>
            <a:custGeom>
              <a:avLst/>
              <a:gdLst/>
              <a:ahLst/>
              <a:cxnLst/>
              <a:rect l="l" t="t" r="r" b="b"/>
              <a:pathLst>
                <a:path w="416" h="610" extrusionOk="0">
                  <a:moveTo>
                    <a:pt x="416" y="152"/>
                  </a:moveTo>
                  <a:cubicBezTo>
                    <a:pt x="416" y="101"/>
                    <a:pt x="409" y="50"/>
                    <a:pt x="396" y="0"/>
                  </a:cubicBezTo>
                  <a:cubicBezTo>
                    <a:pt x="273" y="139"/>
                    <a:pt x="273" y="139"/>
                    <a:pt x="273" y="139"/>
                  </a:cubicBezTo>
                  <a:cubicBezTo>
                    <a:pt x="90" y="98"/>
                    <a:pt x="90" y="98"/>
                    <a:pt x="90" y="98"/>
                  </a:cubicBezTo>
                  <a:cubicBezTo>
                    <a:pt x="94" y="116"/>
                    <a:pt x="96" y="134"/>
                    <a:pt x="96" y="152"/>
                  </a:cubicBezTo>
                  <a:cubicBezTo>
                    <a:pt x="96" y="229"/>
                    <a:pt x="60" y="302"/>
                    <a:pt x="0" y="350"/>
                  </a:cubicBezTo>
                  <a:cubicBezTo>
                    <a:pt x="18" y="535"/>
                    <a:pt x="18" y="535"/>
                    <a:pt x="18" y="535"/>
                  </a:cubicBezTo>
                  <a:cubicBezTo>
                    <a:pt x="188" y="610"/>
                    <a:pt x="188" y="610"/>
                    <a:pt x="188" y="610"/>
                  </a:cubicBezTo>
                  <a:cubicBezTo>
                    <a:pt x="331" y="502"/>
                    <a:pt x="416" y="331"/>
                    <a:pt x="416" y="152"/>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83" name="Google Shape;1183;p49"/>
            <p:cNvSpPr/>
            <p:nvPr/>
          </p:nvSpPr>
          <p:spPr>
            <a:xfrm>
              <a:off x="3962400" y="925512"/>
              <a:ext cx="2297112" cy="2333625"/>
            </a:xfrm>
            <a:custGeom>
              <a:avLst/>
              <a:gdLst/>
              <a:ahLst/>
              <a:cxnLst/>
              <a:rect l="l" t="t" r="r" b="b"/>
              <a:pathLst>
                <a:path w="516" h="524" extrusionOk="0">
                  <a:moveTo>
                    <a:pt x="1" y="0"/>
                  </a:moveTo>
                  <a:cubicBezTo>
                    <a:pt x="94" y="159"/>
                    <a:pt x="94" y="159"/>
                    <a:pt x="94" y="159"/>
                  </a:cubicBezTo>
                  <a:cubicBezTo>
                    <a:pt x="0" y="320"/>
                    <a:pt x="0" y="320"/>
                    <a:pt x="0" y="320"/>
                  </a:cubicBezTo>
                  <a:cubicBezTo>
                    <a:pt x="95" y="330"/>
                    <a:pt x="178" y="393"/>
                    <a:pt x="211" y="484"/>
                  </a:cubicBezTo>
                  <a:cubicBezTo>
                    <a:pt x="393" y="524"/>
                    <a:pt x="393" y="524"/>
                    <a:pt x="393" y="524"/>
                  </a:cubicBezTo>
                  <a:cubicBezTo>
                    <a:pt x="516" y="385"/>
                    <a:pt x="516" y="385"/>
                    <a:pt x="516" y="385"/>
                  </a:cubicBezTo>
                  <a:cubicBezTo>
                    <a:pt x="439" y="162"/>
                    <a:pt x="235" y="10"/>
                    <a:pt x="1"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84" name="Google Shape;1184;p49"/>
            <p:cNvSpPr/>
            <p:nvPr/>
          </p:nvSpPr>
          <p:spPr>
            <a:xfrm>
              <a:off x="1466850" y="920750"/>
              <a:ext cx="2759074" cy="2097087"/>
            </a:xfrm>
            <a:custGeom>
              <a:avLst/>
              <a:gdLst/>
              <a:ahLst/>
              <a:cxnLst/>
              <a:rect l="l" t="t" r="r" b="b"/>
              <a:pathLst>
                <a:path w="620" h="471" extrusionOk="0">
                  <a:moveTo>
                    <a:pt x="526" y="320"/>
                  </a:moveTo>
                  <a:cubicBezTo>
                    <a:pt x="620" y="160"/>
                    <a:pt x="620" y="160"/>
                    <a:pt x="620" y="160"/>
                  </a:cubicBezTo>
                  <a:cubicBezTo>
                    <a:pt x="526" y="0"/>
                    <a:pt x="526" y="0"/>
                    <a:pt x="526" y="0"/>
                  </a:cubicBezTo>
                  <a:cubicBezTo>
                    <a:pt x="290" y="4"/>
                    <a:pt x="82" y="151"/>
                    <a:pt x="0" y="371"/>
                  </a:cubicBezTo>
                  <a:cubicBezTo>
                    <a:pt x="180" y="331"/>
                    <a:pt x="180" y="331"/>
                    <a:pt x="180" y="331"/>
                  </a:cubicBezTo>
                  <a:cubicBezTo>
                    <a:pt x="305" y="471"/>
                    <a:pt x="305" y="471"/>
                    <a:pt x="305" y="471"/>
                  </a:cubicBezTo>
                  <a:cubicBezTo>
                    <a:pt x="343" y="383"/>
                    <a:pt x="428" y="324"/>
                    <a:pt x="526" y="32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85" name="Google Shape;1185;p49"/>
          <p:cNvGrpSpPr/>
          <p:nvPr/>
        </p:nvGrpSpPr>
        <p:grpSpPr>
          <a:xfrm>
            <a:off x="4341570" y="1550333"/>
            <a:ext cx="445621" cy="445591"/>
            <a:chOff x="5732756" y="2682276"/>
            <a:chExt cx="719905" cy="719856"/>
          </a:xfrm>
        </p:grpSpPr>
        <p:sp>
          <p:nvSpPr>
            <p:cNvPr id="1186" name="Google Shape;1186;p49"/>
            <p:cNvSpPr/>
            <p:nvPr/>
          </p:nvSpPr>
          <p:spPr>
            <a:xfrm>
              <a:off x="5732756" y="2682276"/>
              <a:ext cx="400276" cy="538927"/>
            </a:xfrm>
            <a:custGeom>
              <a:avLst/>
              <a:gdLst/>
              <a:ahLst/>
              <a:cxnLst/>
              <a:rect l="l" t="t" r="r" b="b"/>
              <a:pathLst>
                <a:path w="670" h="902" extrusionOk="0">
                  <a:moveTo>
                    <a:pt x="145" y="824"/>
                  </a:moveTo>
                  <a:cubicBezTo>
                    <a:pt x="138" y="813"/>
                    <a:pt x="137" y="799"/>
                    <a:pt x="142" y="786"/>
                  </a:cubicBezTo>
                  <a:cubicBezTo>
                    <a:pt x="149" y="767"/>
                    <a:pt x="164" y="751"/>
                    <a:pt x="185" y="739"/>
                  </a:cubicBezTo>
                  <a:cubicBezTo>
                    <a:pt x="205" y="727"/>
                    <a:pt x="227" y="722"/>
                    <a:pt x="247" y="725"/>
                  </a:cubicBezTo>
                  <a:cubicBezTo>
                    <a:pt x="260" y="727"/>
                    <a:pt x="272" y="735"/>
                    <a:pt x="278" y="747"/>
                  </a:cubicBezTo>
                  <a:cubicBezTo>
                    <a:pt x="285" y="758"/>
                    <a:pt x="286" y="773"/>
                    <a:pt x="281" y="786"/>
                  </a:cubicBezTo>
                  <a:cubicBezTo>
                    <a:pt x="365" y="737"/>
                    <a:pt x="365" y="737"/>
                    <a:pt x="365" y="737"/>
                  </a:cubicBezTo>
                  <a:cubicBezTo>
                    <a:pt x="342" y="697"/>
                    <a:pt x="329" y="651"/>
                    <a:pt x="329" y="602"/>
                  </a:cubicBezTo>
                  <a:cubicBezTo>
                    <a:pt x="329" y="459"/>
                    <a:pt x="440" y="342"/>
                    <a:pt x="580" y="330"/>
                  </a:cubicBezTo>
                  <a:cubicBezTo>
                    <a:pt x="580" y="202"/>
                    <a:pt x="580" y="202"/>
                    <a:pt x="580" y="202"/>
                  </a:cubicBezTo>
                  <a:cubicBezTo>
                    <a:pt x="581" y="199"/>
                    <a:pt x="584" y="195"/>
                    <a:pt x="589" y="195"/>
                  </a:cubicBezTo>
                  <a:cubicBezTo>
                    <a:pt x="598" y="194"/>
                    <a:pt x="606" y="195"/>
                    <a:pt x="611" y="202"/>
                  </a:cubicBezTo>
                  <a:cubicBezTo>
                    <a:pt x="614" y="207"/>
                    <a:pt x="616" y="212"/>
                    <a:pt x="619" y="216"/>
                  </a:cubicBezTo>
                  <a:cubicBezTo>
                    <a:pt x="628" y="230"/>
                    <a:pt x="645" y="232"/>
                    <a:pt x="656" y="219"/>
                  </a:cubicBezTo>
                  <a:cubicBezTo>
                    <a:pt x="666" y="207"/>
                    <a:pt x="670" y="189"/>
                    <a:pt x="669" y="172"/>
                  </a:cubicBezTo>
                  <a:cubicBezTo>
                    <a:pt x="670" y="156"/>
                    <a:pt x="666" y="138"/>
                    <a:pt x="656" y="126"/>
                  </a:cubicBezTo>
                  <a:cubicBezTo>
                    <a:pt x="645" y="113"/>
                    <a:pt x="628" y="115"/>
                    <a:pt x="619" y="129"/>
                  </a:cubicBezTo>
                  <a:cubicBezTo>
                    <a:pt x="616" y="133"/>
                    <a:pt x="614" y="138"/>
                    <a:pt x="611" y="143"/>
                  </a:cubicBezTo>
                  <a:cubicBezTo>
                    <a:pt x="606" y="150"/>
                    <a:pt x="598" y="151"/>
                    <a:pt x="589" y="150"/>
                  </a:cubicBezTo>
                  <a:cubicBezTo>
                    <a:pt x="584" y="150"/>
                    <a:pt x="581" y="146"/>
                    <a:pt x="580" y="142"/>
                  </a:cubicBezTo>
                  <a:cubicBezTo>
                    <a:pt x="580" y="0"/>
                    <a:pt x="580" y="0"/>
                    <a:pt x="580" y="0"/>
                  </a:cubicBezTo>
                  <a:cubicBezTo>
                    <a:pt x="258" y="12"/>
                    <a:pt x="0" y="277"/>
                    <a:pt x="0" y="602"/>
                  </a:cubicBezTo>
                  <a:cubicBezTo>
                    <a:pt x="0" y="711"/>
                    <a:pt x="29" y="814"/>
                    <a:pt x="79" y="902"/>
                  </a:cubicBezTo>
                  <a:cubicBezTo>
                    <a:pt x="177" y="845"/>
                    <a:pt x="177" y="845"/>
                    <a:pt x="177" y="845"/>
                  </a:cubicBezTo>
                  <a:cubicBezTo>
                    <a:pt x="163" y="843"/>
                    <a:pt x="151" y="836"/>
                    <a:pt x="145" y="824"/>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87" name="Google Shape;1187;p49"/>
            <p:cNvSpPr/>
            <p:nvPr/>
          </p:nvSpPr>
          <p:spPr>
            <a:xfrm>
              <a:off x="6094186" y="2682276"/>
              <a:ext cx="358476" cy="531209"/>
            </a:xfrm>
            <a:custGeom>
              <a:avLst/>
              <a:gdLst/>
              <a:ahLst/>
              <a:cxnLst/>
              <a:rect l="l" t="t" r="r" b="b"/>
              <a:pathLst>
                <a:path w="600" h="889" extrusionOk="0">
                  <a:moveTo>
                    <a:pt x="35" y="95"/>
                  </a:moveTo>
                  <a:cubicBezTo>
                    <a:pt x="48" y="95"/>
                    <a:pt x="60" y="101"/>
                    <a:pt x="69" y="112"/>
                  </a:cubicBezTo>
                  <a:cubicBezTo>
                    <a:pt x="82" y="127"/>
                    <a:pt x="88" y="149"/>
                    <a:pt x="88" y="172"/>
                  </a:cubicBezTo>
                  <a:cubicBezTo>
                    <a:pt x="88" y="196"/>
                    <a:pt x="82" y="218"/>
                    <a:pt x="69" y="233"/>
                  </a:cubicBezTo>
                  <a:cubicBezTo>
                    <a:pt x="60" y="244"/>
                    <a:pt x="48" y="250"/>
                    <a:pt x="35" y="250"/>
                  </a:cubicBezTo>
                  <a:cubicBezTo>
                    <a:pt x="21" y="250"/>
                    <a:pt x="8" y="243"/>
                    <a:pt x="0" y="232"/>
                  </a:cubicBezTo>
                  <a:cubicBezTo>
                    <a:pt x="0" y="329"/>
                    <a:pt x="0" y="329"/>
                    <a:pt x="0" y="329"/>
                  </a:cubicBezTo>
                  <a:cubicBezTo>
                    <a:pt x="150" y="331"/>
                    <a:pt x="271" y="452"/>
                    <a:pt x="271" y="602"/>
                  </a:cubicBezTo>
                  <a:cubicBezTo>
                    <a:pt x="271" y="644"/>
                    <a:pt x="261" y="684"/>
                    <a:pt x="245" y="719"/>
                  </a:cubicBezTo>
                  <a:cubicBezTo>
                    <a:pt x="355" y="783"/>
                    <a:pt x="355" y="783"/>
                    <a:pt x="355" y="783"/>
                  </a:cubicBezTo>
                  <a:cubicBezTo>
                    <a:pt x="358" y="786"/>
                    <a:pt x="359" y="791"/>
                    <a:pt x="357" y="795"/>
                  </a:cubicBezTo>
                  <a:cubicBezTo>
                    <a:pt x="353" y="802"/>
                    <a:pt x="349" y="809"/>
                    <a:pt x="340" y="810"/>
                  </a:cubicBezTo>
                  <a:cubicBezTo>
                    <a:pt x="334" y="810"/>
                    <a:pt x="329" y="810"/>
                    <a:pt x="324" y="810"/>
                  </a:cubicBezTo>
                  <a:cubicBezTo>
                    <a:pt x="307" y="810"/>
                    <a:pt x="297" y="825"/>
                    <a:pt x="303" y="840"/>
                  </a:cubicBezTo>
                  <a:cubicBezTo>
                    <a:pt x="309" y="855"/>
                    <a:pt x="322" y="868"/>
                    <a:pt x="336" y="875"/>
                  </a:cubicBezTo>
                  <a:cubicBezTo>
                    <a:pt x="350" y="884"/>
                    <a:pt x="368" y="889"/>
                    <a:pt x="384" y="887"/>
                  </a:cubicBezTo>
                  <a:cubicBezTo>
                    <a:pt x="400" y="884"/>
                    <a:pt x="407" y="868"/>
                    <a:pt x="399" y="854"/>
                  </a:cubicBezTo>
                  <a:cubicBezTo>
                    <a:pt x="397" y="849"/>
                    <a:pt x="394" y="845"/>
                    <a:pt x="391" y="840"/>
                  </a:cubicBezTo>
                  <a:cubicBezTo>
                    <a:pt x="387" y="831"/>
                    <a:pt x="391" y="824"/>
                    <a:pt x="396" y="817"/>
                  </a:cubicBezTo>
                  <a:cubicBezTo>
                    <a:pt x="398" y="813"/>
                    <a:pt x="403" y="812"/>
                    <a:pt x="407" y="813"/>
                  </a:cubicBezTo>
                  <a:cubicBezTo>
                    <a:pt x="530" y="884"/>
                    <a:pt x="530" y="884"/>
                    <a:pt x="530" y="884"/>
                  </a:cubicBezTo>
                  <a:cubicBezTo>
                    <a:pt x="575" y="800"/>
                    <a:pt x="600" y="704"/>
                    <a:pt x="600" y="602"/>
                  </a:cubicBezTo>
                  <a:cubicBezTo>
                    <a:pt x="600" y="271"/>
                    <a:pt x="331" y="1"/>
                    <a:pt x="0" y="0"/>
                  </a:cubicBezTo>
                  <a:cubicBezTo>
                    <a:pt x="0" y="113"/>
                    <a:pt x="0" y="113"/>
                    <a:pt x="0" y="113"/>
                  </a:cubicBezTo>
                  <a:cubicBezTo>
                    <a:pt x="8" y="102"/>
                    <a:pt x="21" y="95"/>
                    <a:pt x="35" y="95"/>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88" name="Google Shape;1188;p49"/>
            <p:cNvSpPr/>
            <p:nvPr/>
          </p:nvSpPr>
          <p:spPr>
            <a:xfrm>
              <a:off x="5787732" y="3124950"/>
              <a:ext cx="616090" cy="277182"/>
            </a:xfrm>
            <a:custGeom>
              <a:avLst/>
              <a:gdLst/>
              <a:ahLst/>
              <a:cxnLst/>
              <a:rect l="l" t="t" r="r" b="b"/>
              <a:pathLst>
                <a:path w="1031" h="464" extrusionOk="0">
                  <a:moveTo>
                    <a:pt x="931" y="147"/>
                  </a:moveTo>
                  <a:cubicBezTo>
                    <a:pt x="925" y="159"/>
                    <a:pt x="913" y="166"/>
                    <a:pt x="900" y="169"/>
                  </a:cubicBezTo>
                  <a:cubicBezTo>
                    <a:pt x="880" y="172"/>
                    <a:pt x="858" y="167"/>
                    <a:pt x="838" y="155"/>
                  </a:cubicBezTo>
                  <a:cubicBezTo>
                    <a:pt x="817" y="143"/>
                    <a:pt x="801" y="127"/>
                    <a:pt x="795" y="108"/>
                  </a:cubicBezTo>
                  <a:cubicBezTo>
                    <a:pt x="790" y="95"/>
                    <a:pt x="791" y="81"/>
                    <a:pt x="797" y="70"/>
                  </a:cubicBezTo>
                  <a:cubicBezTo>
                    <a:pt x="804" y="58"/>
                    <a:pt x="816" y="50"/>
                    <a:pt x="830" y="48"/>
                  </a:cubicBezTo>
                  <a:cubicBezTo>
                    <a:pt x="746" y="0"/>
                    <a:pt x="746" y="0"/>
                    <a:pt x="746" y="0"/>
                  </a:cubicBezTo>
                  <a:cubicBezTo>
                    <a:pt x="698" y="81"/>
                    <a:pt x="611" y="135"/>
                    <a:pt x="510" y="135"/>
                  </a:cubicBezTo>
                  <a:cubicBezTo>
                    <a:pt x="417" y="135"/>
                    <a:pt x="335" y="88"/>
                    <a:pt x="286" y="17"/>
                  </a:cubicBezTo>
                  <a:cubicBezTo>
                    <a:pt x="175" y="81"/>
                    <a:pt x="175" y="81"/>
                    <a:pt x="175" y="81"/>
                  </a:cubicBezTo>
                  <a:cubicBezTo>
                    <a:pt x="171" y="82"/>
                    <a:pt x="167" y="81"/>
                    <a:pt x="164" y="77"/>
                  </a:cubicBezTo>
                  <a:cubicBezTo>
                    <a:pt x="159" y="70"/>
                    <a:pt x="156" y="63"/>
                    <a:pt x="160" y="54"/>
                  </a:cubicBezTo>
                  <a:cubicBezTo>
                    <a:pt x="162" y="49"/>
                    <a:pt x="165" y="45"/>
                    <a:pt x="168" y="40"/>
                  </a:cubicBezTo>
                  <a:cubicBezTo>
                    <a:pt x="175" y="26"/>
                    <a:pt x="168" y="10"/>
                    <a:pt x="152" y="7"/>
                  </a:cubicBezTo>
                  <a:cubicBezTo>
                    <a:pt x="136" y="5"/>
                    <a:pt x="119" y="10"/>
                    <a:pt x="105" y="18"/>
                  </a:cubicBezTo>
                  <a:cubicBezTo>
                    <a:pt x="90" y="26"/>
                    <a:pt x="77" y="39"/>
                    <a:pt x="71" y="54"/>
                  </a:cubicBezTo>
                  <a:cubicBezTo>
                    <a:pt x="66" y="69"/>
                    <a:pt x="76" y="83"/>
                    <a:pt x="92" y="84"/>
                  </a:cubicBezTo>
                  <a:cubicBezTo>
                    <a:pt x="97" y="84"/>
                    <a:pt x="103" y="83"/>
                    <a:pt x="108" y="84"/>
                  </a:cubicBezTo>
                  <a:cubicBezTo>
                    <a:pt x="117" y="85"/>
                    <a:pt x="121" y="92"/>
                    <a:pt x="126" y="99"/>
                  </a:cubicBezTo>
                  <a:cubicBezTo>
                    <a:pt x="128" y="103"/>
                    <a:pt x="126" y="108"/>
                    <a:pt x="123" y="111"/>
                  </a:cubicBezTo>
                  <a:cubicBezTo>
                    <a:pt x="0" y="182"/>
                    <a:pt x="0" y="182"/>
                    <a:pt x="0" y="182"/>
                  </a:cubicBezTo>
                  <a:cubicBezTo>
                    <a:pt x="107" y="351"/>
                    <a:pt x="296" y="464"/>
                    <a:pt x="510" y="464"/>
                  </a:cubicBezTo>
                  <a:cubicBezTo>
                    <a:pt x="733" y="464"/>
                    <a:pt x="927" y="344"/>
                    <a:pt x="1031" y="165"/>
                  </a:cubicBezTo>
                  <a:cubicBezTo>
                    <a:pt x="934" y="108"/>
                    <a:pt x="934" y="108"/>
                    <a:pt x="934" y="108"/>
                  </a:cubicBezTo>
                  <a:cubicBezTo>
                    <a:pt x="939" y="121"/>
                    <a:pt x="938" y="136"/>
                    <a:pt x="931" y="147"/>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89" name="Google Shape;1189;p49"/>
          <p:cNvGrpSpPr/>
          <p:nvPr/>
        </p:nvGrpSpPr>
        <p:grpSpPr>
          <a:xfrm>
            <a:off x="4982887" y="1550327"/>
            <a:ext cx="445627" cy="445604"/>
            <a:chOff x="6768809" y="2682265"/>
            <a:chExt cx="719915" cy="719877"/>
          </a:xfrm>
        </p:grpSpPr>
        <p:sp>
          <p:nvSpPr>
            <p:cNvPr id="1190" name="Google Shape;1190;p49"/>
            <p:cNvSpPr/>
            <p:nvPr/>
          </p:nvSpPr>
          <p:spPr>
            <a:xfrm>
              <a:off x="6768809" y="2682954"/>
              <a:ext cx="400157" cy="358101"/>
            </a:xfrm>
            <a:custGeom>
              <a:avLst/>
              <a:gdLst/>
              <a:ahLst/>
              <a:cxnLst/>
              <a:rect l="l" t="t" r="r" b="b"/>
              <a:pathLst>
                <a:path w="638" h="571" extrusionOk="0">
                  <a:moveTo>
                    <a:pt x="91" y="538"/>
                  </a:moveTo>
                  <a:cubicBezTo>
                    <a:pt x="91" y="525"/>
                    <a:pt x="97" y="513"/>
                    <a:pt x="107" y="505"/>
                  </a:cubicBezTo>
                  <a:cubicBezTo>
                    <a:pt x="121" y="493"/>
                    <a:pt x="142" y="486"/>
                    <a:pt x="164" y="487"/>
                  </a:cubicBezTo>
                  <a:cubicBezTo>
                    <a:pt x="187" y="486"/>
                    <a:pt x="208" y="493"/>
                    <a:pt x="222" y="505"/>
                  </a:cubicBezTo>
                  <a:cubicBezTo>
                    <a:pt x="232" y="513"/>
                    <a:pt x="238" y="525"/>
                    <a:pt x="238" y="538"/>
                  </a:cubicBezTo>
                  <a:cubicBezTo>
                    <a:pt x="238" y="551"/>
                    <a:pt x="232" y="563"/>
                    <a:pt x="221" y="571"/>
                  </a:cubicBezTo>
                  <a:cubicBezTo>
                    <a:pt x="314" y="571"/>
                    <a:pt x="314" y="571"/>
                    <a:pt x="314" y="571"/>
                  </a:cubicBezTo>
                  <a:cubicBezTo>
                    <a:pt x="315" y="435"/>
                    <a:pt x="420" y="325"/>
                    <a:pt x="552" y="314"/>
                  </a:cubicBezTo>
                  <a:cubicBezTo>
                    <a:pt x="552" y="192"/>
                    <a:pt x="552" y="192"/>
                    <a:pt x="552" y="192"/>
                  </a:cubicBezTo>
                  <a:cubicBezTo>
                    <a:pt x="554" y="189"/>
                    <a:pt x="557" y="185"/>
                    <a:pt x="561" y="185"/>
                  </a:cubicBezTo>
                  <a:cubicBezTo>
                    <a:pt x="569" y="184"/>
                    <a:pt x="577" y="184"/>
                    <a:pt x="582" y="192"/>
                  </a:cubicBezTo>
                  <a:cubicBezTo>
                    <a:pt x="585" y="196"/>
                    <a:pt x="587" y="201"/>
                    <a:pt x="590" y="205"/>
                  </a:cubicBezTo>
                  <a:cubicBezTo>
                    <a:pt x="598" y="218"/>
                    <a:pt x="615" y="220"/>
                    <a:pt x="625" y="208"/>
                  </a:cubicBezTo>
                  <a:cubicBezTo>
                    <a:pt x="634" y="196"/>
                    <a:pt x="638" y="179"/>
                    <a:pt x="638" y="163"/>
                  </a:cubicBezTo>
                  <a:cubicBezTo>
                    <a:pt x="638" y="148"/>
                    <a:pt x="634" y="131"/>
                    <a:pt x="625" y="119"/>
                  </a:cubicBezTo>
                  <a:cubicBezTo>
                    <a:pt x="615" y="107"/>
                    <a:pt x="598" y="109"/>
                    <a:pt x="590" y="122"/>
                  </a:cubicBezTo>
                  <a:cubicBezTo>
                    <a:pt x="587" y="126"/>
                    <a:pt x="585" y="131"/>
                    <a:pt x="582" y="135"/>
                  </a:cubicBezTo>
                  <a:cubicBezTo>
                    <a:pt x="577" y="142"/>
                    <a:pt x="569" y="143"/>
                    <a:pt x="561" y="142"/>
                  </a:cubicBezTo>
                  <a:cubicBezTo>
                    <a:pt x="557" y="142"/>
                    <a:pt x="554" y="138"/>
                    <a:pt x="552" y="135"/>
                  </a:cubicBezTo>
                  <a:cubicBezTo>
                    <a:pt x="552" y="0"/>
                    <a:pt x="552" y="0"/>
                    <a:pt x="552" y="0"/>
                  </a:cubicBezTo>
                  <a:cubicBezTo>
                    <a:pt x="246" y="11"/>
                    <a:pt x="1" y="262"/>
                    <a:pt x="0" y="571"/>
                  </a:cubicBezTo>
                  <a:cubicBezTo>
                    <a:pt x="107" y="571"/>
                    <a:pt x="107" y="571"/>
                    <a:pt x="107" y="571"/>
                  </a:cubicBezTo>
                  <a:cubicBezTo>
                    <a:pt x="97" y="563"/>
                    <a:pt x="91" y="551"/>
                    <a:pt x="91" y="53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91" name="Google Shape;1191;p49"/>
            <p:cNvSpPr/>
            <p:nvPr/>
          </p:nvSpPr>
          <p:spPr>
            <a:xfrm>
              <a:off x="6768809" y="3002032"/>
              <a:ext cx="358808" cy="400111"/>
            </a:xfrm>
            <a:custGeom>
              <a:avLst/>
              <a:gdLst/>
              <a:ahLst/>
              <a:cxnLst/>
              <a:rect l="l" t="t" r="r" b="b"/>
              <a:pathLst>
                <a:path w="572" h="638" extrusionOk="0">
                  <a:moveTo>
                    <a:pt x="539" y="547"/>
                  </a:moveTo>
                  <a:cubicBezTo>
                    <a:pt x="526" y="547"/>
                    <a:pt x="514" y="542"/>
                    <a:pt x="506" y="532"/>
                  </a:cubicBezTo>
                  <a:cubicBezTo>
                    <a:pt x="494" y="517"/>
                    <a:pt x="487" y="497"/>
                    <a:pt x="488" y="474"/>
                  </a:cubicBezTo>
                  <a:cubicBezTo>
                    <a:pt x="487" y="451"/>
                    <a:pt x="494" y="431"/>
                    <a:pt x="506" y="416"/>
                  </a:cubicBezTo>
                  <a:cubicBezTo>
                    <a:pt x="514" y="406"/>
                    <a:pt x="526" y="400"/>
                    <a:pt x="539" y="400"/>
                  </a:cubicBezTo>
                  <a:cubicBezTo>
                    <a:pt x="551" y="400"/>
                    <a:pt x="564" y="406"/>
                    <a:pt x="572" y="417"/>
                  </a:cubicBezTo>
                  <a:cubicBezTo>
                    <a:pt x="572" y="324"/>
                    <a:pt x="572" y="324"/>
                    <a:pt x="572" y="324"/>
                  </a:cubicBezTo>
                  <a:cubicBezTo>
                    <a:pt x="436" y="323"/>
                    <a:pt x="325" y="219"/>
                    <a:pt x="315" y="86"/>
                  </a:cubicBezTo>
                  <a:cubicBezTo>
                    <a:pt x="193" y="86"/>
                    <a:pt x="193" y="86"/>
                    <a:pt x="193" y="86"/>
                  </a:cubicBezTo>
                  <a:cubicBezTo>
                    <a:pt x="189" y="84"/>
                    <a:pt x="186" y="81"/>
                    <a:pt x="186" y="77"/>
                  </a:cubicBezTo>
                  <a:cubicBezTo>
                    <a:pt x="185" y="69"/>
                    <a:pt x="185" y="61"/>
                    <a:pt x="193" y="56"/>
                  </a:cubicBezTo>
                  <a:cubicBezTo>
                    <a:pt x="197" y="53"/>
                    <a:pt x="202" y="51"/>
                    <a:pt x="206" y="48"/>
                  </a:cubicBezTo>
                  <a:cubicBezTo>
                    <a:pt x="219" y="40"/>
                    <a:pt x="221" y="23"/>
                    <a:pt x="209" y="13"/>
                  </a:cubicBezTo>
                  <a:cubicBezTo>
                    <a:pt x="197" y="4"/>
                    <a:pt x="180" y="0"/>
                    <a:pt x="164" y="0"/>
                  </a:cubicBezTo>
                  <a:cubicBezTo>
                    <a:pt x="149" y="0"/>
                    <a:pt x="132" y="4"/>
                    <a:pt x="120" y="13"/>
                  </a:cubicBezTo>
                  <a:cubicBezTo>
                    <a:pt x="108" y="23"/>
                    <a:pt x="109" y="40"/>
                    <a:pt x="123" y="48"/>
                  </a:cubicBezTo>
                  <a:cubicBezTo>
                    <a:pt x="127" y="51"/>
                    <a:pt x="132" y="53"/>
                    <a:pt x="136" y="56"/>
                  </a:cubicBezTo>
                  <a:cubicBezTo>
                    <a:pt x="143" y="61"/>
                    <a:pt x="143" y="69"/>
                    <a:pt x="143" y="77"/>
                  </a:cubicBezTo>
                  <a:cubicBezTo>
                    <a:pt x="143" y="81"/>
                    <a:pt x="139" y="84"/>
                    <a:pt x="136" y="86"/>
                  </a:cubicBezTo>
                  <a:cubicBezTo>
                    <a:pt x="0" y="86"/>
                    <a:pt x="0" y="86"/>
                    <a:pt x="0" y="86"/>
                  </a:cubicBezTo>
                  <a:cubicBezTo>
                    <a:pt x="12" y="392"/>
                    <a:pt x="263" y="637"/>
                    <a:pt x="572" y="638"/>
                  </a:cubicBezTo>
                  <a:cubicBezTo>
                    <a:pt x="572" y="531"/>
                    <a:pt x="572" y="531"/>
                    <a:pt x="572" y="531"/>
                  </a:cubicBezTo>
                  <a:cubicBezTo>
                    <a:pt x="564" y="541"/>
                    <a:pt x="551" y="547"/>
                    <a:pt x="539" y="547"/>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92" name="Google Shape;1192;p49"/>
            <p:cNvSpPr/>
            <p:nvPr/>
          </p:nvSpPr>
          <p:spPr>
            <a:xfrm>
              <a:off x="7129915" y="2682265"/>
              <a:ext cx="358808" cy="400111"/>
            </a:xfrm>
            <a:custGeom>
              <a:avLst/>
              <a:gdLst/>
              <a:ahLst/>
              <a:cxnLst/>
              <a:rect l="l" t="t" r="r" b="b"/>
              <a:pathLst>
                <a:path w="572" h="638" extrusionOk="0">
                  <a:moveTo>
                    <a:pt x="33" y="91"/>
                  </a:moveTo>
                  <a:cubicBezTo>
                    <a:pt x="46" y="91"/>
                    <a:pt x="58" y="97"/>
                    <a:pt x="66" y="107"/>
                  </a:cubicBezTo>
                  <a:cubicBezTo>
                    <a:pt x="78" y="121"/>
                    <a:pt x="85" y="142"/>
                    <a:pt x="84" y="164"/>
                  </a:cubicBezTo>
                  <a:cubicBezTo>
                    <a:pt x="85" y="187"/>
                    <a:pt x="78" y="208"/>
                    <a:pt x="66" y="222"/>
                  </a:cubicBezTo>
                  <a:cubicBezTo>
                    <a:pt x="58" y="232"/>
                    <a:pt x="46" y="238"/>
                    <a:pt x="33" y="238"/>
                  </a:cubicBezTo>
                  <a:cubicBezTo>
                    <a:pt x="21" y="238"/>
                    <a:pt x="8" y="232"/>
                    <a:pt x="0" y="222"/>
                  </a:cubicBezTo>
                  <a:cubicBezTo>
                    <a:pt x="0" y="314"/>
                    <a:pt x="0" y="314"/>
                    <a:pt x="0" y="314"/>
                  </a:cubicBezTo>
                  <a:cubicBezTo>
                    <a:pt x="136" y="315"/>
                    <a:pt x="247" y="420"/>
                    <a:pt x="257" y="553"/>
                  </a:cubicBezTo>
                  <a:cubicBezTo>
                    <a:pt x="379" y="553"/>
                    <a:pt x="379" y="553"/>
                    <a:pt x="379" y="553"/>
                  </a:cubicBezTo>
                  <a:cubicBezTo>
                    <a:pt x="383" y="554"/>
                    <a:pt x="386" y="557"/>
                    <a:pt x="386" y="561"/>
                  </a:cubicBezTo>
                  <a:cubicBezTo>
                    <a:pt x="387" y="570"/>
                    <a:pt x="387" y="577"/>
                    <a:pt x="379" y="582"/>
                  </a:cubicBezTo>
                  <a:cubicBezTo>
                    <a:pt x="375" y="585"/>
                    <a:pt x="370" y="587"/>
                    <a:pt x="366" y="590"/>
                  </a:cubicBezTo>
                  <a:cubicBezTo>
                    <a:pt x="353" y="598"/>
                    <a:pt x="351" y="615"/>
                    <a:pt x="363" y="625"/>
                  </a:cubicBezTo>
                  <a:cubicBezTo>
                    <a:pt x="375" y="635"/>
                    <a:pt x="392" y="638"/>
                    <a:pt x="408" y="638"/>
                  </a:cubicBezTo>
                  <a:cubicBezTo>
                    <a:pt x="423" y="638"/>
                    <a:pt x="440" y="635"/>
                    <a:pt x="452" y="625"/>
                  </a:cubicBezTo>
                  <a:cubicBezTo>
                    <a:pt x="464" y="615"/>
                    <a:pt x="463" y="598"/>
                    <a:pt x="449" y="590"/>
                  </a:cubicBezTo>
                  <a:cubicBezTo>
                    <a:pt x="445" y="587"/>
                    <a:pt x="440" y="585"/>
                    <a:pt x="436" y="582"/>
                  </a:cubicBezTo>
                  <a:cubicBezTo>
                    <a:pt x="429" y="577"/>
                    <a:pt x="429" y="570"/>
                    <a:pt x="429" y="561"/>
                  </a:cubicBezTo>
                  <a:cubicBezTo>
                    <a:pt x="429" y="557"/>
                    <a:pt x="433" y="554"/>
                    <a:pt x="436" y="553"/>
                  </a:cubicBezTo>
                  <a:cubicBezTo>
                    <a:pt x="572" y="553"/>
                    <a:pt x="572" y="553"/>
                    <a:pt x="572" y="553"/>
                  </a:cubicBezTo>
                  <a:cubicBezTo>
                    <a:pt x="560" y="246"/>
                    <a:pt x="309" y="1"/>
                    <a:pt x="0" y="0"/>
                  </a:cubicBezTo>
                  <a:cubicBezTo>
                    <a:pt x="0" y="107"/>
                    <a:pt x="0" y="107"/>
                    <a:pt x="0" y="107"/>
                  </a:cubicBezTo>
                  <a:cubicBezTo>
                    <a:pt x="8" y="97"/>
                    <a:pt x="21" y="91"/>
                    <a:pt x="33" y="9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93" name="Google Shape;1193;p49"/>
            <p:cNvSpPr/>
            <p:nvPr/>
          </p:nvSpPr>
          <p:spPr>
            <a:xfrm>
              <a:off x="7088567" y="3043581"/>
              <a:ext cx="400157" cy="358561"/>
            </a:xfrm>
            <a:custGeom>
              <a:avLst/>
              <a:gdLst/>
              <a:ahLst/>
              <a:cxnLst/>
              <a:rect l="l" t="t" r="r" b="b"/>
              <a:pathLst>
                <a:path w="638" h="572" extrusionOk="0">
                  <a:moveTo>
                    <a:pt x="547" y="34"/>
                  </a:moveTo>
                  <a:cubicBezTo>
                    <a:pt x="547" y="46"/>
                    <a:pt x="541" y="58"/>
                    <a:pt x="531" y="66"/>
                  </a:cubicBezTo>
                  <a:cubicBezTo>
                    <a:pt x="517" y="78"/>
                    <a:pt x="496" y="85"/>
                    <a:pt x="474" y="84"/>
                  </a:cubicBezTo>
                  <a:cubicBezTo>
                    <a:pt x="451" y="85"/>
                    <a:pt x="430" y="78"/>
                    <a:pt x="416" y="66"/>
                  </a:cubicBezTo>
                  <a:cubicBezTo>
                    <a:pt x="406" y="58"/>
                    <a:pt x="400" y="46"/>
                    <a:pt x="400" y="34"/>
                  </a:cubicBezTo>
                  <a:cubicBezTo>
                    <a:pt x="400" y="21"/>
                    <a:pt x="406" y="9"/>
                    <a:pt x="417" y="0"/>
                  </a:cubicBezTo>
                  <a:cubicBezTo>
                    <a:pt x="324" y="0"/>
                    <a:pt x="324" y="0"/>
                    <a:pt x="324" y="0"/>
                  </a:cubicBezTo>
                  <a:cubicBezTo>
                    <a:pt x="323" y="136"/>
                    <a:pt x="218" y="247"/>
                    <a:pt x="86" y="258"/>
                  </a:cubicBezTo>
                  <a:cubicBezTo>
                    <a:pt x="86" y="379"/>
                    <a:pt x="86" y="379"/>
                    <a:pt x="86" y="379"/>
                  </a:cubicBezTo>
                  <a:cubicBezTo>
                    <a:pt x="84" y="383"/>
                    <a:pt x="81" y="386"/>
                    <a:pt x="77" y="387"/>
                  </a:cubicBezTo>
                  <a:cubicBezTo>
                    <a:pt x="69" y="387"/>
                    <a:pt x="61" y="387"/>
                    <a:pt x="56" y="379"/>
                  </a:cubicBezTo>
                  <a:cubicBezTo>
                    <a:pt x="53" y="375"/>
                    <a:pt x="51" y="370"/>
                    <a:pt x="48" y="366"/>
                  </a:cubicBezTo>
                  <a:cubicBezTo>
                    <a:pt x="40" y="353"/>
                    <a:pt x="23" y="352"/>
                    <a:pt x="13" y="363"/>
                  </a:cubicBezTo>
                  <a:cubicBezTo>
                    <a:pt x="4" y="375"/>
                    <a:pt x="0" y="392"/>
                    <a:pt x="0" y="408"/>
                  </a:cubicBezTo>
                  <a:cubicBezTo>
                    <a:pt x="0" y="423"/>
                    <a:pt x="4" y="440"/>
                    <a:pt x="13" y="452"/>
                  </a:cubicBezTo>
                  <a:cubicBezTo>
                    <a:pt x="23" y="464"/>
                    <a:pt x="40" y="463"/>
                    <a:pt x="48" y="450"/>
                  </a:cubicBezTo>
                  <a:cubicBezTo>
                    <a:pt x="51" y="445"/>
                    <a:pt x="53" y="440"/>
                    <a:pt x="56" y="436"/>
                  </a:cubicBezTo>
                  <a:cubicBezTo>
                    <a:pt x="61" y="429"/>
                    <a:pt x="69" y="429"/>
                    <a:pt x="77" y="429"/>
                  </a:cubicBezTo>
                  <a:cubicBezTo>
                    <a:pt x="81" y="429"/>
                    <a:pt x="84" y="433"/>
                    <a:pt x="86" y="436"/>
                  </a:cubicBezTo>
                  <a:cubicBezTo>
                    <a:pt x="86" y="572"/>
                    <a:pt x="86" y="572"/>
                    <a:pt x="86" y="572"/>
                  </a:cubicBezTo>
                  <a:cubicBezTo>
                    <a:pt x="392" y="560"/>
                    <a:pt x="637" y="309"/>
                    <a:pt x="638" y="0"/>
                  </a:cubicBezTo>
                  <a:cubicBezTo>
                    <a:pt x="531" y="0"/>
                    <a:pt x="531" y="0"/>
                    <a:pt x="531" y="0"/>
                  </a:cubicBezTo>
                  <a:cubicBezTo>
                    <a:pt x="541" y="9"/>
                    <a:pt x="547" y="21"/>
                    <a:pt x="547" y="34"/>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94" name="Google Shape;1194;p49"/>
          <p:cNvGrpSpPr/>
          <p:nvPr/>
        </p:nvGrpSpPr>
        <p:grpSpPr>
          <a:xfrm>
            <a:off x="5624209" y="1550356"/>
            <a:ext cx="445753" cy="445545"/>
            <a:chOff x="7804870" y="2682313"/>
            <a:chExt cx="720118" cy="719782"/>
          </a:xfrm>
        </p:grpSpPr>
        <p:sp>
          <p:nvSpPr>
            <p:cNvPr id="1195" name="Google Shape;1195;p49"/>
            <p:cNvSpPr/>
            <p:nvPr/>
          </p:nvSpPr>
          <p:spPr>
            <a:xfrm>
              <a:off x="7804870" y="2922841"/>
              <a:ext cx="256443" cy="407568"/>
            </a:xfrm>
            <a:custGeom>
              <a:avLst/>
              <a:gdLst/>
              <a:ahLst/>
              <a:cxnLst/>
              <a:rect l="l" t="t" r="r" b="b"/>
              <a:pathLst>
                <a:path w="376" h="598" extrusionOk="0">
                  <a:moveTo>
                    <a:pt x="242" y="519"/>
                  </a:moveTo>
                  <a:cubicBezTo>
                    <a:pt x="234" y="513"/>
                    <a:pt x="229" y="503"/>
                    <a:pt x="228" y="493"/>
                  </a:cubicBezTo>
                  <a:cubicBezTo>
                    <a:pt x="227" y="477"/>
                    <a:pt x="233" y="460"/>
                    <a:pt x="244" y="445"/>
                  </a:cubicBezTo>
                  <a:cubicBezTo>
                    <a:pt x="255" y="430"/>
                    <a:pt x="269" y="420"/>
                    <a:pt x="284" y="416"/>
                  </a:cubicBezTo>
                  <a:cubicBezTo>
                    <a:pt x="294" y="413"/>
                    <a:pt x="305" y="415"/>
                    <a:pt x="313" y="421"/>
                  </a:cubicBezTo>
                  <a:cubicBezTo>
                    <a:pt x="316" y="424"/>
                    <a:pt x="319" y="427"/>
                    <a:pt x="321" y="430"/>
                  </a:cubicBezTo>
                  <a:cubicBezTo>
                    <a:pt x="326" y="437"/>
                    <a:pt x="335" y="437"/>
                    <a:pt x="340" y="430"/>
                  </a:cubicBezTo>
                  <a:cubicBezTo>
                    <a:pt x="372" y="386"/>
                    <a:pt x="372" y="386"/>
                    <a:pt x="372" y="386"/>
                  </a:cubicBezTo>
                  <a:cubicBezTo>
                    <a:pt x="376" y="381"/>
                    <a:pt x="375" y="374"/>
                    <a:pt x="370" y="371"/>
                  </a:cubicBezTo>
                  <a:cubicBezTo>
                    <a:pt x="313" y="325"/>
                    <a:pt x="276" y="254"/>
                    <a:pt x="276" y="175"/>
                  </a:cubicBezTo>
                  <a:cubicBezTo>
                    <a:pt x="276" y="157"/>
                    <a:pt x="278" y="140"/>
                    <a:pt x="281" y="124"/>
                  </a:cubicBezTo>
                  <a:cubicBezTo>
                    <a:pt x="283" y="118"/>
                    <a:pt x="279" y="112"/>
                    <a:pt x="274" y="111"/>
                  </a:cubicBezTo>
                  <a:cubicBezTo>
                    <a:pt x="177" y="79"/>
                    <a:pt x="177" y="79"/>
                    <a:pt x="177" y="79"/>
                  </a:cubicBezTo>
                  <a:cubicBezTo>
                    <a:pt x="175" y="77"/>
                    <a:pt x="173" y="74"/>
                    <a:pt x="174" y="71"/>
                  </a:cubicBezTo>
                  <a:cubicBezTo>
                    <a:pt x="176" y="64"/>
                    <a:pt x="178" y="58"/>
                    <a:pt x="185" y="56"/>
                  </a:cubicBezTo>
                  <a:cubicBezTo>
                    <a:pt x="189" y="55"/>
                    <a:pt x="193" y="55"/>
                    <a:pt x="197" y="54"/>
                  </a:cubicBezTo>
                  <a:cubicBezTo>
                    <a:pt x="209" y="50"/>
                    <a:pt x="215" y="38"/>
                    <a:pt x="208" y="27"/>
                  </a:cubicBezTo>
                  <a:cubicBezTo>
                    <a:pt x="201" y="16"/>
                    <a:pt x="189" y="9"/>
                    <a:pt x="177" y="5"/>
                  </a:cubicBezTo>
                  <a:cubicBezTo>
                    <a:pt x="165" y="1"/>
                    <a:pt x="151" y="0"/>
                    <a:pt x="139" y="5"/>
                  </a:cubicBezTo>
                  <a:cubicBezTo>
                    <a:pt x="127" y="9"/>
                    <a:pt x="124" y="23"/>
                    <a:pt x="132" y="32"/>
                  </a:cubicBezTo>
                  <a:cubicBezTo>
                    <a:pt x="135" y="36"/>
                    <a:pt x="138" y="38"/>
                    <a:pt x="140" y="42"/>
                  </a:cubicBezTo>
                  <a:cubicBezTo>
                    <a:pt x="145" y="48"/>
                    <a:pt x="143" y="54"/>
                    <a:pt x="141" y="60"/>
                  </a:cubicBezTo>
                  <a:cubicBezTo>
                    <a:pt x="140" y="63"/>
                    <a:pt x="136" y="65"/>
                    <a:pt x="133" y="65"/>
                  </a:cubicBezTo>
                  <a:cubicBezTo>
                    <a:pt x="32" y="32"/>
                    <a:pt x="32" y="32"/>
                    <a:pt x="32" y="32"/>
                  </a:cubicBezTo>
                  <a:cubicBezTo>
                    <a:pt x="26" y="30"/>
                    <a:pt x="19" y="34"/>
                    <a:pt x="17" y="40"/>
                  </a:cubicBezTo>
                  <a:cubicBezTo>
                    <a:pt x="6" y="83"/>
                    <a:pt x="0" y="128"/>
                    <a:pt x="0" y="175"/>
                  </a:cubicBezTo>
                  <a:cubicBezTo>
                    <a:pt x="0" y="345"/>
                    <a:pt x="81" y="497"/>
                    <a:pt x="207" y="594"/>
                  </a:cubicBezTo>
                  <a:cubicBezTo>
                    <a:pt x="212" y="598"/>
                    <a:pt x="219" y="597"/>
                    <a:pt x="223" y="591"/>
                  </a:cubicBezTo>
                  <a:cubicBezTo>
                    <a:pt x="259" y="542"/>
                    <a:pt x="259" y="542"/>
                    <a:pt x="259" y="542"/>
                  </a:cubicBezTo>
                  <a:cubicBezTo>
                    <a:pt x="264" y="535"/>
                    <a:pt x="260" y="526"/>
                    <a:pt x="253" y="524"/>
                  </a:cubicBezTo>
                  <a:cubicBezTo>
                    <a:pt x="249" y="523"/>
                    <a:pt x="245" y="521"/>
                    <a:pt x="242" y="519"/>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96" name="Google Shape;1196;p49"/>
            <p:cNvSpPr/>
            <p:nvPr/>
          </p:nvSpPr>
          <p:spPr>
            <a:xfrm>
              <a:off x="7823833" y="2682313"/>
              <a:ext cx="377215" cy="304549"/>
            </a:xfrm>
            <a:custGeom>
              <a:avLst/>
              <a:gdLst/>
              <a:ahLst/>
              <a:cxnLst/>
              <a:rect l="l" t="t" r="r" b="b"/>
              <a:pathLst>
                <a:path w="553" h="447" extrusionOk="0">
                  <a:moveTo>
                    <a:pt x="84" y="362"/>
                  </a:moveTo>
                  <a:cubicBezTo>
                    <a:pt x="87" y="352"/>
                    <a:pt x="95" y="344"/>
                    <a:pt x="105" y="340"/>
                  </a:cubicBezTo>
                  <a:cubicBezTo>
                    <a:pt x="119" y="335"/>
                    <a:pt x="137" y="335"/>
                    <a:pt x="154" y="341"/>
                  </a:cubicBezTo>
                  <a:cubicBezTo>
                    <a:pt x="172" y="346"/>
                    <a:pt x="187" y="357"/>
                    <a:pt x="195" y="370"/>
                  </a:cubicBezTo>
                  <a:cubicBezTo>
                    <a:pt x="201" y="379"/>
                    <a:pt x="202" y="390"/>
                    <a:pt x="199" y="399"/>
                  </a:cubicBezTo>
                  <a:cubicBezTo>
                    <a:pt x="198" y="403"/>
                    <a:pt x="196" y="407"/>
                    <a:pt x="193" y="410"/>
                  </a:cubicBezTo>
                  <a:cubicBezTo>
                    <a:pt x="188" y="416"/>
                    <a:pt x="191" y="425"/>
                    <a:pt x="199" y="428"/>
                  </a:cubicBezTo>
                  <a:cubicBezTo>
                    <a:pt x="250" y="445"/>
                    <a:pt x="250" y="445"/>
                    <a:pt x="250" y="445"/>
                  </a:cubicBezTo>
                  <a:cubicBezTo>
                    <a:pt x="256" y="447"/>
                    <a:pt x="263" y="444"/>
                    <a:pt x="265" y="438"/>
                  </a:cubicBezTo>
                  <a:cubicBezTo>
                    <a:pt x="298" y="352"/>
                    <a:pt x="377" y="288"/>
                    <a:pt x="472" y="277"/>
                  </a:cubicBezTo>
                  <a:cubicBezTo>
                    <a:pt x="478" y="277"/>
                    <a:pt x="482" y="272"/>
                    <a:pt x="482" y="266"/>
                  </a:cubicBezTo>
                  <a:cubicBezTo>
                    <a:pt x="482" y="165"/>
                    <a:pt x="482" y="165"/>
                    <a:pt x="482" y="165"/>
                  </a:cubicBezTo>
                  <a:cubicBezTo>
                    <a:pt x="483" y="162"/>
                    <a:pt x="486" y="159"/>
                    <a:pt x="489" y="159"/>
                  </a:cubicBezTo>
                  <a:cubicBezTo>
                    <a:pt x="496" y="158"/>
                    <a:pt x="502" y="159"/>
                    <a:pt x="507" y="165"/>
                  </a:cubicBezTo>
                  <a:cubicBezTo>
                    <a:pt x="509" y="168"/>
                    <a:pt x="511" y="172"/>
                    <a:pt x="513" y="176"/>
                  </a:cubicBezTo>
                  <a:cubicBezTo>
                    <a:pt x="520" y="186"/>
                    <a:pt x="533" y="187"/>
                    <a:pt x="541" y="178"/>
                  </a:cubicBezTo>
                  <a:cubicBezTo>
                    <a:pt x="549" y="168"/>
                    <a:pt x="553" y="154"/>
                    <a:pt x="552" y="141"/>
                  </a:cubicBezTo>
                  <a:cubicBezTo>
                    <a:pt x="553" y="128"/>
                    <a:pt x="549" y="115"/>
                    <a:pt x="541" y="105"/>
                  </a:cubicBezTo>
                  <a:cubicBezTo>
                    <a:pt x="533" y="95"/>
                    <a:pt x="520" y="96"/>
                    <a:pt x="513" y="107"/>
                  </a:cubicBezTo>
                  <a:cubicBezTo>
                    <a:pt x="511" y="111"/>
                    <a:pt x="509" y="114"/>
                    <a:pt x="507" y="118"/>
                  </a:cubicBezTo>
                  <a:cubicBezTo>
                    <a:pt x="502" y="124"/>
                    <a:pt x="496" y="124"/>
                    <a:pt x="489" y="124"/>
                  </a:cubicBezTo>
                  <a:cubicBezTo>
                    <a:pt x="486" y="124"/>
                    <a:pt x="483" y="121"/>
                    <a:pt x="482" y="118"/>
                  </a:cubicBezTo>
                  <a:cubicBezTo>
                    <a:pt x="482" y="12"/>
                    <a:pt x="482" y="12"/>
                    <a:pt x="482" y="12"/>
                  </a:cubicBezTo>
                  <a:cubicBezTo>
                    <a:pt x="482" y="5"/>
                    <a:pt x="477" y="0"/>
                    <a:pt x="470" y="0"/>
                  </a:cubicBezTo>
                  <a:cubicBezTo>
                    <a:pt x="253" y="12"/>
                    <a:pt x="71" y="155"/>
                    <a:pt x="2" y="352"/>
                  </a:cubicBezTo>
                  <a:cubicBezTo>
                    <a:pt x="0" y="358"/>
                    <a:pt x="3" y="364"/>
                    <a:pt x="9" y="366"/>
                  </a:cubicBezTo>
                  <a:cubicBezTo>
                    <a:pt x="68" y="385"/>
                    <a:pt x="68" y="385"/>
                    <a:pt x="68" y="385"/>
                  </a:cubicBezTo>
                  <a:cubicBezTo>
                    <a:pt x="75" y="388"/>
                    <a:pt x="83" y="382"/>
                    <a:pt x="82" y="374"/>
                  </a:cubicBezTo>
                  <a:cubicBezTo>
                    <a:pt x="82" y="370"/>
                    <a:pt x="83" y="366"/>
                    <a:pt x="84" y="362"/>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97" name="Google Shape;1197;p49"/>
            <p:cNvSpPr/>
            <p:nvPr/>
          </p:nvSpPr>
          <p:spPr>
            <a:xfrm>
              <a:off x="8277575" y="2932985"/>
              <a:ext cx="247414" cy="390661"/>
            </a:xfrm>
            <a:custGeom>
              <a:avLst/>
              <a:gdLst/>
              <a:ahLst/>
              <a:cxnLst/>
              <a:rect l="l" t="t" r="r" b="b"/>
              <a:pathLst>
                <a:path w="363" h="573" extrusionOk="0">
                  <a:moveTo>
                    <a:pt x="268" y="20"/>
                  </a:moveTo>
                  <a:cubicBezTo>
                    <a:pt x="261" y="23"/>
                    <a:pt x="258" y="32"/>
                    <a:pt x="263" y="38"/>
                  </a:cubicBezTo>
                  <a:cubicBezTo>
                    <a:pt x="266" y="42"/>
                    <a:pt x="268" y="45"/>
                    <a:pt x="269" y="49"/>
                  </a:cubicBezTo>
                  <a:cubicBezTo>
                    <a:pt x="272" y="59"/>
                    <a:pt x="270" y="70"/>
                    <a:pt x="265" y="79"/>
                  </a:cubicBezTo>
                  <a:cubicBezTo>
                    <a:pt x="256" y="92"/>
                    <a:pt x="242" y="102"/>
                    <a:pt x="224" y="107"/>
                  </a:cubicBezTo>
                  <a:cubicBezTo>
                    <a:pt x="207" y="113"/>
                    <a:pt x="189" y="114"/>
                    <a:pt x="174" y="108"/>
                  </a:cubicBezTo>
                  <a:cubicBezTo>
                    <a:pt x="165" y="104"/>
                    <a:pt x="157" y="96"/>
                    <a:pt x="154" y="86"/>
                  </a:cubicBezTo>
                  <a:cubicBezTo>
                    <a:pt x="153" y="83"/>
                    <a:pt x="152" y="79"/>
                    <a:pt x="152" y="75"/>
                  </a:cubicBezTo>
                  <a:cubicBezTo>
                    <a:pt x="152" y="67"/>
                    <a:pt x="145" y="60"/>
                    <a:pt x="137" y="63"/>
                  </a:cubicBezTo>
                  <a:cubicBezTo>
                    <a:pt x="85" y="80"/>
                    <a:pt x="85" y="80"/>
                    <a:pt x="85" y="80"/>
                  </a:cubicBezTo>
                  <a:cubicBezTo>
                    <a:pt x="80" y="82"/>
                    <a:pt x="76" y="88"/>
                    <a:pt x="78" y="94"/>
                  </a:cubicBezTo>
                  <a:cubicBezTo>
                    <a:pt x="84" y="115"/>
                    <a:pt x="87" y="137"/>
                    <a:pt x="87" y="160"/>
                  </a:cubicBezTo>
                  <a:cubicBezTo>
                    <a:pt x="87" y="233"/>
                    <a:pt x="55" y="299"/>
                    <a:pt x="5" y="345"/>
                  </a:cubicBezTo>
                  <a:cubicBezTo>
                    <a:pt x="0" y="349"/>
                    <a:pt x="0" y="356"/>
                    <a:pt x="3" y="361"/>
                  </a:cubicBezTo>
                  <a:cubicBezTo>
                    <a:pt x="63" y="443"/>
                    <a:pt x="63" y="443"/>
                    <a:pt x="63" y="443"/>
                  </a:cubicBezTo>
                  <a:cubicBezTo>
                    <a:pt x="63" y="446"/>
                    <a:pt x="63" y="449"/>
                    <a:pt x="61" y="452"/>
                  </a:cubicBezTo>
                  <a:cubicBezTo>
                    <a:pt x="55" y="456"/>
                    <a:pt x="50" y="459"/>
                    <a:pt x="43" y="457"/>
                  </a:cubicBezTo>
                  <a:cubicBezTo>
                    <a:pt x="39" y="456"/>
                    <a:pt x="35" y="453"/>
                    <a:pt x="32" y="452"/>
                  </a:cubicBezTo>
                  <a:cubicBezTo>
                    <a:pt x="20" y="447"/>
                    <a:pt x="8" y="454"/>
                    <a:pt x="7" y="467"/>
                  </a:cubicBezTo>
                  <a:cubicBezTo>
                    <a:pt x="6" y="479"/>
                    <a:pt x="12" y="493"/>
                    <a:pt x="20" y="503"/>
                  </a:cubicBezTo>
                  <a:cubicBezTo>
                    <a:pt x="27" y="513"/>
                    <a:pt x="38" y="523"/>
                    <a:pt x="50" y="526"/>
                  </a:cubicBezTo>
                  <a:cubicBezTo>
                    <a:pt x="62" y="529"/>
                    <a:pt x="73" y="520"/>
                    <a:pt x="72" y="507"/>
                  </a:cubicBezTo>
                  <a:cubicBezTo>
                    <a:pt x="72" y="503"/>
                    <a:pt x="71" y="499"/>
                    <a:pt x="70" y="495"/>
                  </a:cubicBezTo>
                  <a:cubicBezTo>
                    <a:pt x="70" y="487"/>
                    <a:pt x="75" y="484"/>
                    <a:pt x="81" y="480"/>
                  </a:cubicBezTo>
                  <a:cubicBezTo>
                    <a:pt x="84" y="478"/>
                    <a:pt x="88" y="479"/>
                    <a:pt x="90" y="481"/>
                  </a:cubicBezTo>
                  <a:cubicBezTo>
                    <a:pt x="153" y="566"/>
                    <a:pt x="153" y="566"/>
                    <a:pt x="153" y="566"/>
                  </a:cubicBezTo>
                  <a:cubicBezTo>
                    <a:pt x="156" y="572"/>
                    <a:pt x="164" y="573"/>
                    <a:pt x="169" y="569"/>
                  </a:cubicBezTo>
                  <a:cubicBezTo>
                    <a:pt x="287" y="472"/>
                    <a:pt x="363" y="324"/>
                    <a:pt x="363" y="160"/>
                  </a:cubicBezTo>
                  <a:cubicBezTo>
                    <a:pt x="363" y="107"/>
                    <a:pt x="355" y="57"/>
                    <a:pt x="341" y="9"/>
                  </a:cubicBezTo>
                  <a:cubicBezTo>
                    <a:pt x="339" y="3"/>
                    <a:pt x="333" y="0"/>
                    <a:pt x="327" y="1"/>
                  </a:cubicBezTo>
                  <a:lnTo>
                    <a:pt x="268" y="20"/>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98" name="Google Shape;1198;p49"/>
            <p:cNvSpPr/>
            <p:nvPr/>
          </p:nvSpPr>
          <p:spPr>
            <a:xfrm>
              <a:off x="8166284" y="2682313"/>
              <a:ext cx="336357" cy="315595"/>
            </a:xfrm>
            <a:custGeom>
              <a:avLst/>
              <a:gdLst/>
              <a:ahLst/>
              <a:cxnLst/>
              <a:rect l="l" t="t" r="r" b="b"/>
              <a:pathLst>
                <a:path w="493" h="463" extrusionOk="0">
                  <a:moveTo>
                    <a:pt x="27" y="81"/>
                  </a:moveTo>
                  <a:cubicBezTo>
                    <a:pt x="37" y="81"/>
                    <a:pt x="47" y="86"/>
                    <a:pt x="54" y="94"/>
                  </a:cubicBezTo>
                  <a:cubicBezTo>
                    <a:pt x="64" y="106"/>
                    <a:pt x="69" y="123"/>
                    <a:pt x="69" y="141"/>
                  </a:cubicBezTo>
                  <a:cubicBezTo>
                    <a:pt x="69" y="160"/>
                    <a:pt x="64" y="177"/>
                    <a:pt x="54" y="189"/>
                  </a:cubicBezTo>
                  <a:cubicBezTo>
                    <a:pt x="47" y="197"/>
                    <a:pt x="37" y="202"/>
                    <a:pt x="27" y="202"/>
                  </a:cubicBezTo>
                  <a:cubicBezTo>
                    <a:pt x="23" y="202"/>
                    <a:pt x="19" y="201"/>
                    <a:pt x="15" y="200"/>
                  </a:cubicBezTo>
                  <a:cubicBezTo>
                    <a:pt x="8" y="197"/>
                    <a:pt x="0" y="202"/>
                    <a:pt x="0" y="210"/>
                  </a:cubicBezTo>
                  <a:cubicBezTo>
                    <a:pt x="0" y="265"/>
                    <a:pt x="0" y="265"/>
                    <a:pt x="0" y="265"/>
                  </a:cubicBezTo>
                  <a:cubicBezTo>
                    <a:pt x="0" y="271"/>
                    <a:pt x="5" y="276"/>
                    <a:pt x="11" y="276"/>
                  </a:cubicBezTo>
                  <a:cubicBezTo>
                    <a:pt x="107" y="281"/>
                    <a:pt x="189" y="340"/>
                    <a:pt x="227" y="423"/>
                  </a:cubicBezTo>
                  <a:cubicBezTo>
                    <a:pt x="230" y="429"/>
                    <a:pt x="236" y="432"/>
                    <a:pt x="241" y="430"/>
                  </a:cubicBezTo>
                  <a:cubicBezTo>
                    <a:pt x="338" y="398"/>
                    <a:pt x="338" y="398"/>
                    <a:pt x="338" y="398"/>
                  </a:cubicBezTo>
                  <a:cubicBezTo>
                    <a:pt x="341" y="399"/>
                    <a:pt x="344" y="400"/>
                    <a:pt x="346" y="403"/>
                  </a:cubicBezTo>
                  <a:cubicBezTo>
                    <a:pt x="348" y="410"/>
                    <a:pt x="350" y="416"/>
                    <a:pt x="345" y="422"/>
                  </a:cubicBezTo>
                  <a:cubicBezTo>
                    <a:pt x="343" y="425"/>
                    <a:pt x="339" y="428"/>
                    <a:pt x="337" y="431"/>
                  </a:cubicBezTo>
                  <a:cubicBezTo>
                    <a:pt x="329" y="441"/>
                    <a:pt x="332" y="454"/>
                    <a:pt x="344" y="459"/>
                  </a:cubicBezTo>
                  <a:cubicBezTo>
                    <a:pt x="355" y="463"/>
                    <a:pt x="369" y="462"/>
                    <a:pt x="382" y="458"/>
                  </a:cubicBezTo>
                  <a:cubicBezTo>
                    <a:pt x="394" y="454"/>
                    <a:pt x="406" y="447"/>
                    <a:pt x="413" y="436"/>
                  </a:cubicBezTo>
                  <a:cubicBezTo>
                    <a:pt x="420" y="426"/>
                    <a:pt x="414" y="413"/>
                    <a:pt x="402" y="410"/>
                  </a:cubicBezTo>
                  <a:cubicBezTo>
                    <a:pt x="398" y="409"/>
                    <a:pt x="394" y="408"/>
                    <a:pt x="390" y="407"/>
                  </a:cubicBezTo>
                  <a:cubicBezTo>
                    <a:pt x="383" y="405"/>
                    <a:pt x="380" y="399"/>
                    <a:pt x="379" y="393"/>
                  </a:cubicBezTo>
                  <a:cubicBezTo>
                    <a:pt x="378" y="389"/>
                    <a:pt x="380" y="386"/>
                    <a:pt x="382" y="384"/>
                  </a:cubicBezTo>
                  <a:cubicBezTo>
                    <a:pt x="483" y="351"/>
                    <a:pt x="483" y="351"/>
                    <a:pt x="483" y="351"/>
                  </a:cubicBezTo>
                  <a:cubicBezTo>
                    <a:pt x="489" y="349"/>
                    <a:pt x="493" y="342"/>
                    <a:pt x="490" y="336"/>
                  </a:cubicBezTo>
                  <a:cubicBezTo>
                    <a:pt x="415" y="143"/>
                    <a:pt x="230" y="5"/>
                    <a:pt x="11" y="0"/>
                  </a:cubicBezTo>
                  <a:cubicBezTo>
                    <a:pt x="5" y="0"/>
                    <a:pt x="0" y="5"/>
                    <a:pt x="0" y="11"/>
                  </a:cubicBezTo>
                  <a:cubicBezTo>
                    <a:pt x="0" y="72"/>
                    <a:pt x="0" y="72"/>
                    <a:pt x="0" y="72"/>
                  </a:cubicBezTo>
                  <a:cubicBezTo>
                    <a:pt x="0" y="80"/>
                    <a:pt x="8" y="86"/>
                    <a:pt x="15" y="83"/>
                  </a:cubicBezTo>
                  <a:cubicBezTo>
                    <a:pt x="19" y="82"/>
                    <a:pt x="23" y="81"/>
                    <a:pt x="27" y="8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99" name="Google Shape;1199;p49"/>
            <p:cNvSpPr/>
            <p:nvPr/>
          </p:nvSpPr>
          <p:spPr>
            <a:xfrm>
              <a:off x="7965147" y="3183207"/>
              <a:ext cx="408594" cy="218887"/>
            </a:xfrm>
            <a:custGeom>
              <a:avLst/>
              <a:gdLst/>
              <a:ahLst/>
              <a:cxnLst/>
              <a:rect l="l" t="t" r="r" b="b"/>
              <a:pathLst>
                <a:path w="599" h="321" extrusionOk="0">
                  <a:moveTo>
                    <a:pt x="532" y="171"/>
                  </a:moveTo>
                  <a:cubicBezTo>
                    <a:pt x="524" y="177"/>
                    <a:pt x="513" y="179"/>
                    <a:pt x="503" y="176"/>
                  </a:cubicBezTo>
                  <a:cubicBezTo>
                    <a:pt x="488" y="172"/>
                    <a:pt x="474" y="162"/>
                    <a:pt x="463" y="147"/>
                  </a:cubicBezTo>
                  <a:cubicBezTo>
                    <a:pt x="452" y="132"/>
                    <a:pt x="446" y="115"/>
                    <a:pt x="447" y="99"/>
                  </a:cubicBezTo>
                  <a:cubicBezTo>
                    <a:pt x="448" y="89"/>
                    <a:pt x="453" y="79"/>
                    <a:pt x="461" y="73"/>
                  </a:cubicBezTo>
                  <a:cubicBezTo>
                    <a:pt x="464" y="71"/>
                    <a:pt x="468" y="69"/>
                    <a:pt x="472" y="68"/>
                  </a:cubicBezTo>
                  <a:cubicBezTo>
                    <a:pt x="479" y="66"/>
                    <a:pt x="483" y="57"/>
                    <a:pt x="478" y="50"/>
                  </a:cubicBezTo>
                  <a:cubicBezTo>
                    <a:pt x="446" y="6"/>
                    <a:pt x="446" y="6"/>
                    <a:pt x="446" y="6"/>
                  </a:cubicBezTo>
                  <a:cubicBezTo>
                    <a:pt x="442" y="1"/>
                    <a:pt x="436" y="0"/>
                    <a:pt x="431" y="3"/>
                  </a:cubicBezTo>
                  <a:cubicBezTo>
                    <a:pt x="391" y="29"/>
                    <a:pt x="344" y="44"/>
                    <a:pt x="293" y="44"/>
                  </a:cubicBezTo>
                  <a:cubicBezTo>
                    <a:pt x="248" y="44"/>
                    <a:pt x="205" y="32"/>
                    <a:pt x="168" y="11"/>
                  </a:cubicBezTo>
                  <a:cubicBezTo>
                    <a:pt x="163" y="8"/>
                    <a:pt x="157" y="10"/>
                    <a:pt x="154" y="15"/>
                  </a:cubicBezTo>
                  <a:cubicBezTo>
                    <a:pt x="94" y="97"/>
                    <a:pt x="94" y="97"/>
                    <a:pt x="94" y="97"/>
                  </a:cubicBezTo>
                  <a:cubicBezTo>
                    <a:pt x="91" y="98"/>
                    <a:pt x="88" y="99"/>
                    <a:pt x="85" y="97"/>
                  </a:cubicBezTo>
                  <a:cubicBezTo>
                    <a:pt x="79" y="93"/>
                    <a:pt x="74" y="90"/>
                    <a:pt x="74" y="82"/>
                  </a:cubicBezTo>
                  <a:cubicBezTo>
                    <a:pt x="74" y="78"/>
                    <a:pt x="75" y="74"/>
                    <a:pt x="76" y="70"/>
                  </a:cubicBezTo>
                  <a:cubicBezTo>
                    <a:pt x="77" y="57"/>
                    <a:pt x="66" y="48"/>
                    <a:pt x="54" y="51"/>
                  </a:cubicBezTo>
                  <a:cubicBezTo>
                    <a:pt x="42" y="54"/>
                    <a:pt x="31" y="64"/>
                    <a:pt x="24" y="74"/>
                  </a:cubicBezTo>
                  <a:cubicBezTo>
                    <a:pt x="16" y="85"/>
                    <a:pt x="10" y="98"/>
                    <a:pt x="11" y="110"/>
                  </a:cubicBezTo>
                  <a:cubicBezTo>
                    <a:pt x="12" y="123"/>
                    <a:pt x="24" y="130"/>
                    <a:pt x="35" y="125"/>
                  </a:cubicBezTo>
                  <a:cubicBezTo>
                    <a:pt x="39" y="124"/>
                    <a:pt x="43" y="121"/>
                    <a:pt x="47" y="120"/>
                  </a:cubicBezTo>
                  <a:cubicBezTo>
                    <a:pt x="54" y="118"/>
                    <a:pt x="59" y="121"/>
                    <a:pt x="64" y="125"/>
                  </a:cubicBezTo>
                  <a:cubicBezTo>
                    <a:pt x="67" y="128"/>
                    <a:pt x="67" y="131"/>
                    <a:pt x="67" y="135"/>
                  </a:cubicBezTo>
                  <a:cubicBezTo>
                    <a:pt x="4" y="220"/>
                    <a:pt x="4" y="220"/>
                    <a:pt x="4" y="220"/>
                  </a:cubicBezTo>
                  <a:cubicBezTo>
                    <a:pt x="0" y="226"/>
                    <a:pt x="2" y="233"/>
                    <a:pt x="7" y="237"/>
                  </a:cubicBezTo>
                  <a:cubicBezTo>
                    <a:pt x="90" y="290"/>
                    <a:pt x="188" y="321"/>
                    <a:pt x="293" y="321"/>
                  </a:cubicBezTo>
                  <a:cubicBezTo>
                    <a:pt x="404" y="321"/>
                    <a:pt x="507" y="286"/>
                    <a:pt x="593" y="227"/>
                  </a:cubicBezTo>
                  <a:cubicBezTo>
                    <a:pt x="598" y="224"/>
                    <a:pt x="599" y="216"/>
                    <a:pt x="595" y="211"/>
                  </a:cubicBezTo>
                  <a:cubicBezTo>
                    <a:pt x="559" y="162"/>
                    <a:pt x="559" y="162"/>
                    <a:pt x="559" y="162"/>
                  </a:cubicBezTo>
                  <a:cubicBezTo>
                    <a:pt x="555" y="155"/>
                    <a:pt x="545" y="156"/>
                    <a:pt x="541" y="162"/>
                  </a:cubicBezTo>
                  <a:cubicBezTo>
                    <a:pt x="538" y="166"/>
                    <a:pt x="535" y="169"/>
                    <a:pt x="532" y="171"/>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00" name="Google Shape;1200;p49"/>
          <p:cNvGrpSpPr/>
          <p:nvPr/>
        </p:nvGrpSpPr>
        <p:grpSpPr>
          <a:xfrm>
            <a:off x="6265657" y="1550125"/>
            <a:ext cx="446293" cy="446006"/>
            <a:chOff x="8841135" y="2681940"/>
            <a:chExt cx="720990" cy="720527"/>
          </a:xfrm>
        </p:grpSpPr>
        <p:sp>
          <p:nvSpPr>
            <p:cNvPr id="1201" name="Google Shape;1201;p49"/>
            <p:cNvSpPr/>
            <p:nvPr/>
          </p:nvSpPr>
          <p:spPr>
            <a:xfrm>
              <a:off x="8841135" y="2874744"/>
              <a:ext cx="210627" cy="348807"/>
            </a:xfrm>
            <a:custGeom>
              <a:avLst/>
              <a:gdLst/>
              <a:ahLst/>
              <a:cxnLst/>
              <a:rect l="l" t="t" r="r" b="b"/>
              <a:pathLst>
                <a:path w="312" h="516" extrusionOk="0">
                  <a:moveTo>
                    <a:pt x="131" y="453"/>
                  </a:moveTo>
                  <a:cubicBezTo>
                    <a:pt x="126" y="444"/>
                    <a:pt x="125" y="433"/>
                    <a:pt x="128" y="423"/>
                  </a:cubicBezTo>
                  <a:cubicBezTo>
                    <a:pt x="134" y="408"/>
                    <a:pt x="146" y="395"/>
                    <a:pt x="162" y="385"/>
                  </a:cubicBezTo>
                  <a:cubicBezTo>
                    <a:pt x="178" y="375"/>
                    <a:pt x="195" y="371"/>
                    <a:pt x="211" y="374"/>
                  </a:cubicBezTo>
                  <a:cubicBezTo>
                    <a:pt x="222" y="375"/>
                    <a:pt x="231" y="382"/>
                    <a:pt x="236" y="390"/>
                  </a:cubicBezTo>
                  <a:cubicBezTo>
                    <a:pt x="238" y="394"/>
                    <a:pt x="240" y="399"/>
                    <a:pt x="240" y="403"/>
                  </a:cubicBezTo>
                  <a:cubicBezTo>
                    <a:pt x="241" y="410"/>
                    <a:pt x="249" y="415"/>
                    <a:pt x="256" y="411"/>
                  </a:cubicBezTo>
                  <a:cubicBezTo>
                    <a:pt x="306" y="381"/>
                    <a:pt x="306" y="381"/>
                    <a:pt x="306" y="381"/>
                  </a:cubicBezTo>
                  <a:cubicBezTo>
                    <a:pt x="311" y="378"/>
                    <a:pt x="312" y="372"/>
                    <a:pt x="310" y="367"/>
                  </a:cubicBezTo>
                  <a:cubicBezTo>
                    <a:pt x="291" y="333"/>
                    <a:pt x="280" y="293"/>
                    <a:pt x="280" y="251"/>
                  </a:cubicBezTo>
                  <a:cubicBezTo>
                    <a:pt x="279" y="214"/>
                    <a:pt x="287" y="179"/>
                    <a:pt x="300" y="148"/>
                  </a:cubicBezTo>
                  <a:cubicBezTo>
                    <a:pt x="302" y="143"/>
                    <a:pt x="301" y="137"/>
                    <a:pt x="296" y="135"/>
                  </a:cubicBezTo>
                  <a:cubicBezTo>
                    <a:pt x="208" y="85"/>
                    <a:pt x="208" y="85"/>
                    <a:pt x="208" y="85"/>
                  </a:cubicBezTo>
                  <a:cubicBezTo>
                    <a:pt x="206" y="84"/>
                    <a:pt x="204" y="82"/>
                    <a:pt x="204" y="80"/>
                  </a:cubicBezTo>
                  <a:cubicBezTo>
                    <a:pt x="203" y="78"/>
                    <a:pt x="203" y="76"/>
                    <a:pt x="204" y="75"/>
                  </a:cubicBezTo>
                  <a:cubicBezTo>
                    <a:pt x="207" y="69"/>
                    <a:pt x="210" y="63"/>
                    <a:pt x="218" y="62"/>
                  </a:cubicBezTo>
                  <a:cubicBezTo>
                    <a:pt x="222" y="62"/>
                    <a:pt x="226" y="62"/>
                    <a:pt x="230" y="62"/>
                  </a:cubicBezTo>
                  <a:cubicBezTo>
                    <a:pt x="243" y="62"/>
                    <a:pt x="251" y="50"/>
                    <a:pt x="246" y="38"/>
                  </a:cubicBezTo>
                  <a:cubicBezTo>
                    <a:pt x="242" y="26"/>
                    <a:pt x="231" y="17"/>
                    <a:pt x="220" y="11"/>
                  </a:cubicBezTo>
                  <a:cubicBezTo>
                    <a:pt x="209" y="4"/>
                    <a:pt x="195" y="0"/>
                    <a:pt x="182" y="2"/>
                  </a:cubicBezTo>
                  <a:cubicBezTo>
                    <a:pt x="170" y="4"/>
                    <a:pt x="164" y="17"/>
                    <a:pt x="170" y="28"/>
                  </a:cubicBezTo>
                  <a:cubicBezTo>
                    <a:pt x="172" y="32"/>
                    <a:pt x="175" y="35"/>
                    <a:pt x="177" y="39"/>
                  </a:cubicBezTo>
                  <a:cubicBezTo>
                    <a:pt x="180" y="46"/>
                    <a:pt x="177" y="52"/>
                    <a:pt x="173" y="57"/>
                  </a:cubicBezTo>
                  <a:cubicBezTo>
                    <a:pt x="172" y="59"/>
                    <a:pt x="171" y="60"/>
                    <a:pt x="169" y="60"/>
                  </a:cubicBezTo>
                  <a:cubicBezTo>
                    <a:pt x="167" y="61"/>
                    <a:pt x="164" y="61"/>
                    <a:pt x="162" y="59"/>
                  </a:cubicBezTo>
                  <a:cubicBezTo>
                    <a:pt x="70" y="8"/>
                    <a:pt x="70" y="8"/>
                    <a:pt x="70" y="8"/>
                  </a:cubicBezTo>
                  <a:cubicBezTo>
                    <a:pt x="65" y="5"/>
                    <a:pt x="58" y="7"/>
                    <a:pt x="56" y="12"/>
                  </a:cubicBezTo>
                  <a:cubicBezTo>
                    <a:pt x="20" y="85"/>
                    <a:pt x="0" y="167"/>
                    <a:pt x="1" y="254"/>
                  </a:cubicBezTo>
                  <a:cubicBezTo>
                    <a:pt x="2" y="347"/>
                    <a:pt x="26" y="434"/>
                    <a:pt x="69" y="509"/>
                  </a:cubicBezTo>
                  <a:cubicBezTo>
                    <a:pt x="72" y="514"/>
                    <a:pt x="78" y="516"/>
                    <a:pt x="83" y="513"/>
                  </a:cubicBezTo>
                  <a:cubicBezTo>
                    <a:pt x="139" y="480"/>
                    <a:pt x="139" y="480"/>
                    <a:pt x="139" y="480"/>
                  </a:cubicBezTo>
                  <a:cubicBezTo>
                    <a:pt x="146" y="476"/>
                    <a:pt x="146" y="467"/>
                    <a:pt x="140" y="463"/>
                  </a:cubicBezTo>
                  <a:cubicBezTo>
                    <a:pt x="136" y="460"/>
                    <a:pt x="133" y="457"/>
                    <a:pt x="131" y="453"/>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02" name="Google Shape;1202;p49"/>
            <p:cNvSpPr/>
            <p:nvPr/>
          </p:nvSpPr>
          <p:spPr>
            <a:xfrm>
              <a:off x="8899694" y="3138374"/>
              <a:ext cx="304599" cy="264093"/>
            </a:xfrm>
            <a:custGeom>
              <a:avLst/>
              <a:gdLst/>
              <a:ahLst/>
              <a:cxnLst/>
              <a:rect l="l" t="t" r="r" b="b"/>
              <a:pathLst>
                <a:path w="451" h="391" extrusionOk="0">
                  <a:moveTo>
                    <a:pt x="423" y="309"/>
                  </a:moveTo>
                  <a:cubicBezTo>
                    <a:pt x="413" y="309"/>
                    <a:pt x="403" y="305"/>
                    <a:pt x="396" y="297"/>
                  </a:cubicBezTo>
                  <a:cubicBezTo>
                    <a:pt x="385" y="285"/>
                    <a:pt x="380" y="268"/>
                    <a:pt x="380" y="249"/>
                  </a:cubicBezTo>
                  <a:cubicBezTo>
                    <a:pt x="379" y="230"/>
                    <a:pt x="385" y="213"/>
                    <a:pt x="394" y="201"/>
                  </a:cubicBezTo>
                  <a:cubicBezTo>
                    <a:pt x="401" y="192"/>
                    <a:pt x="411" y="187"/>
                    <a:pt x="421" y="187"/>
                  </a:cubicBezTo>
                  <a:cubicBezTo>
                    <a:pt x="426" y="187"/>
                    <a:pt x="431" y="188"/>
                    <a:pt x="435" y="190"/>
                  </a:cubicBezTo>
                  <a:cubicBezTo>
                    <a:pt x="442" y="193"/>
                    <a:pt x="449" y="188"/>
                    <a:pt x="449" y="180"/>
                  </a:cubicBezTo>
                  <a:cubicBezTo>
                    <a:pt x="448" y="122"/>
                    <a:pt x="448" y="122"/>
                    <a:pt x="448" y="122"/>
                  </a:cubicBezTo>
                  <a:cubicBezTo>
                    <a:pt x="448" y="117"/>
                    <a:pt x="444" y="112"/>
                    <a:pt x="438" y="112"/>
                  </a:cubicBezTo>
                  <a:cubicBezTo>
                    <a:pt x="359" y="109"/>
                    <a:pt x="288" y="70"/>
                    <a:pt x="243" y="10"/>
                  </a:cubicBezTo>
                  <a:cubicBezTo>
                    <a:pt x="240" y="6"/>
                    <a:pt x="234" y="5"/>
                    <a:pt x="230" y="7"/>
                  </a:cubicBezTo>
                  <a:cubicBezTo>
                    <a:pt x="143" y="59"/>
                    <a:pt x="143" y="59"/>
                    <a:pt x="143" y="59"/>
                  </a:cubicBezTo>
                  <a:cubicBezTo>
                    <a:pt x="141" y="60"/>
                    <a:pt x="139" y="61"/>
                    <a:pt x="136" y="60"/>
                  </a:cubicBezTo>
                  <a:cubicBezTo>
                    <a:pt x="134" y="59"/>
                    <a:pt x="133" y="59"/>
                    <a:pt x="132" y="57"/>
                  </a:cubicBezTo>
                  <a:cubicBezTo>
                    <a:pt x="128" y="51"/>
                    <a:pt x="125" y="46"/>
                    <a:pt x="128" y="39"/>
                  </a:cubicBezTo>
                  <a:cubicBezTo>
                    <a:pt x="130" y="35"/>
                    <a:pt x="133" y="32"/>
                    <a:pt x="135" y="28"/>
                  </a:cubicBezTo>
                  <a:cubicBezTo>
                    <a:pt x="140" y="17"/>
                    <a:pt x="134" y="4"/>
                    <a:pt x="122" y="2"/>
                  </a:cubicBezTo>
                  <a:cubicBezTo>
                    <a:pt x="109" y="0"/>
                    <a:pt x="95" y="4"/>
                    <a:pt x="84" y="11"/>
                  </a:cubicBezTo>
                  <a:cubicBezTo>
                    <a:pt x="73" y="18"/>
                    <a:pt x="63" y="27"/>
                    <a:pt x="58" y="39"/>
                  </a:cubicBezTo>
                  <a:cubicBezTo>
                    <a:pt x="54" y="52"/>
                    <a:pt x="62" y="63"/>
                    <a:pt x="75" y="63"/>
                  </a:cubicBezTo>
                  <a:cubicBezTo>
                    <a:pt x="79" y="63"/>
                    <a:pt x="83" y="63"/>
                    <a:pt x="88" y="63"/>
                  </a:cubicBezTo>
                  <a:cubicBezTo>
                    <a:pt x="95" y="64"/>
                    <a:pt x="98" y="69"/>
                    <a:pt x="102" y="75"/>
                  </a:cubicBezTo>
                  <a:cubicBezTo>
                    <a:pt x="103" y="77"/>
                    <a:pt x="103" y="78"/>
                    <a:pt x="102" y="80"/>
                  </a:cubicBezTo>
                  <a:cubicBezTo>
                    <a:pt x="102" y="82"/>
                    <a:pt x="100" y="84"/>
                    <a:pt x="98" y="86"/>
                  </a:cubicBezTo>
                  <a:cubicBezTo>
                    <a:pt x="7" y="140"/>
                    <a:pt x="7" y="140"/>
                    <a:pt x="7" y="140"/>
                  </a:cubicBezTo>
                  <a:cubicBezTo>
                    <a:pt x="2" y="143"/>
                    <a:pt x="0" y="149"/>
                    <a:pt x="4" y="154"/>
                  </a:cubicBezTo>
                  <a:cubicBezTo>
                    <a:pt x="98" y="296"/>
                    <a:pt x="259" y="389"/>
                    <a:pt x="441" y="391"/>
                  </a:cubicBezTo>
                  <a:cubicBezTo>
                    <a:pt x="447" y="391"/>
                    <a:pt x="451" y="387"/>
                    <a:pt x="451" y="381"/>
                  </a:cubicBezTo>
                  <a:cubicBezTo>
                    <a:pt x="450" y="316"/>
                    <a:pt x="450" y="316"/>
                    <a:pt x="450" y="316"/>
                  </a:cubicBezTo>
                  <a:cubicBezTo>
                    <a:pt x="450" y="308"/>
                    <a:pt x="443" y="304"/>
                    <a:pt x="436" y="307"/>
                  </a:cubicBezTo>
                  <a:cubicBezTo>
                    <a:pt x="432" y="308"/>
                    <a:pt x="427" y="309"/>
                    <a:pt x="423" y="309"/>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03" name="Google Shape;1203;p49"/>
            <p:cNvSpPr/>
            <p:nvPr/>
          </p:nvSpPr>
          <p:spPr>
            <a:xfrm>
              <a:off x="8889742" y="2681940"/>
              <a:ext cx="344871" cy="273814"/>
            </a:xfrm>
            <a:custGeom>
              <a:avLst/>
              <a:gdLst/>
              <a:ahLst/>
              <a:cxnLst/>
              <a:rect l="l" t="t" r="r" b="b"/>
              <a:pathLst>
                <a:path w="511" h="405" extrusionOk="0">
                  <a:moveTo>
                    <a:pt x="83" y="286"/>
                  </a:moveTo>
                  <a:cubicBezTo>
                    <a:pt x="88" y="277"/>
                    <a:pt x="97" y="271"/>
                    <a:pt x="108" y="269"/>
                  </a:cubicBezTo>
                  <a:cubicBezTo>
                    <a:pt x="123" y="266"/>
                    <a:pt x="141" y="270"/>
                    <a:pt x="157" y="279"/>
                  </a:cubicBezTo>
                  <a:cubicBezTo>
                    <a:pt x="174" y="288"/>
                    <a:pt x="186" y="301"/>
                    <a:pt x="191" y="316"/>
                  </a:cubicBezTo>
                  <a:cubicBezTo>
                    <a:pt x="195" y="326"/>
                    <a:pt x="195" y="337"/>
                    <a:pt x="189" y="346"/>
                  </a:cubicBezTo>
                  <a:cubicBezTo>
                    <a:pt x="187" y="350"/>
                    <a:pt x="184" y="354"/>
                    <a:pt x="181" y="356"/>
                  </a:cubicBezTo>
                  <a:cubicBezTo>
                    <a:pt x="175" y="361"/>
                    <a:pt x="175" y="370"/>
                    <a:pt x="182" y="373"/>
                  </a:cubicBezTo>
                  <a:cubicBezTo>
                    <a:pt x="233" y="402"/>
                    <a:pt x="233" y="402"/>
                    <a:pt x="233" y="402"/>
                  </a:cubicBezTo>
                  <a:cubicBezTo>
                    <a:pt x="237" y="405"/>
                    <a:pt x="243" y="403"/>
                    <a:pt x="246" y="398"/>
                  </a:cubicBezTo>
                  <a:cubicBezTo>
                    <a:pt x="286" y="335"/>
                    <a:pt x="353" y="290"/>
                    <a:pt x="432" y="280"/>
                  </a:cubicBezTo>
                  <a:cubicBezTo>
                    <a:pt x="437" y="280"/>
                    <a:pt x="441" y="275"/>
                    <a:pt x="441" y="270"/>
                  </a:cubicBezTo>
                  <a:cubicBezTo>
                    <a:pt x="440" y="170"/>
                    <a:pt x="440" y="170"/>
                    <a:pt x="440" y="170"/>
                  </a:cubicBezTo>
                  <a:cubicBezTo>
                    <a:pt x="440" y="167"/>
                    <a:pt x="441" y="164"/>
                    <a:pt x="442" y="163"/>
                  </a:cubicBezTo>
                  <a:cubicBezTo>
                    <a:pt x="444" y="161"/>
                    <a:pt x="445" y="161"/>
                    <a:pt x="447" y="160"/>
                  </a:cubicBezTo>
                  <a:cubicBezTo>
                    <a:pt x="454" y="160"/>
                    <a:pt x="460" y="160"/>
                    <a:pt x="465" y="166"/>
                  </a:cubicBezTo>
                  <a:cubicBezTo>
                    <a:pt x="467" y="170"/>
                    <a:pt x="469" y="174"/>
                    <a:pt x="471" y="177"/>
                  </a:cubicBezTo>
                  <a:cubicBezTo>
                    <a:pt x="478" y="188"/>
                    <a:pt x="492" y="189"/>
                    <a:pt x="500" y="179"/>
                  </a:cubicBezTo>
                  <a:cubicBezTo>
                    <a:pt x="508" y="169"/>
                    <a:pt x="511" y="155"/>
                    <a:pt x="510" y="142"/>
                  </a:cubicBezTo>
                  <a:cubicBezTo>
                    <a:pt x="511" y="129"/>
                    <a:pt x="507" y="115"/>
                    <a:pt x="499" y="106"/>
                  </a:cubicBezTo>
                  <a:cubicBezTo>
                    <a:pt x="491" y="96"/>
                    <a:pt x="477" y="97"/>
                    <a:pt x="470" y="108"/>
                  </a:cubicBezTo>
                  <a:cubicBezTo>
                    <a:pt x="468" y="112"/>
                    <a:pt x="466" y="116"/>
                    <a:pt x="464" y="119"/>
                  </a:cubicBezTo>
                  <a:cubicBezTo>
                    <a:pt x="460" y="125"/>
                    <a:pt x="453" y="125"/>
                    <a:pt x="447" y="125"/>
                  </a:cubicBezTo>
                  <a:cubicBezTo>
                    <a:pt x="445" y="125"/>
                    <a:pt x="443" y="124"/>
                    <a:pt x="442" y="123"/>
                  </a:cubicBezTo>
                  <a:cubicBezTo>
                    <a:pt x="440" y="121"/>
                    <a:pt x="439" y="119"/>
                    <a:pt x="439" y="116"/>
                  </a:cubicBezTo>
                  <a:cubicBezTo>
                    <a:pt x="438" y="11"/>
                    <a:pt x="438" y="11"/>
                    <a:pt x="438" y="11"/>
                  </a:cubicBezTo>
                  <a:cubicBezTo>
                    <a:pt x="438" y="5"/>
                    <a:pt x="433" y="0"/>
                    <a:pt x="427" y="1"/>
                  </a:cubicBezTo>
                  <a:cubicBezTo>
                    <a:pt x="246" y="12"/>
                    <a:pt x="91" y="114"/>
                    <a:pt x="3" y="261"/>
                  </a:cubicBezTo>
                  <a:cubicBezTo>
                    <a:pt x="0" y="266"/>
                    <a:pt x="2" y="272"/>
                    <a:pt x="7" y="275"/>
                  </a:cubicBezTo>
                  <a:cubicBezTo>
                    <a:pt x="64" y="307"/>
                    <a:pt x="64" y="307"/>
                    <a:pt x="64" y="307"/>
                  </a:cubicBezTo>
                  <a:cubicBezTo>
                    <a:pt x="70" y="311"/>
                    <a:pt x="78" y="306"/>
                    <a:pt x="79" y="299"/>
                  </a:cubicBezTo>
                  <a:cubicBezTo>
                    <a:pt x="79" y="295"/>
                    <a:pt x="81" y="290"/>
                    <a:pt x="83" y="286"/>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04" name="Google Shape;1204;p49"/>
            <p:cNvSpPr/>
            <p:nvPr/>
          </p:nvSpPr>
          <p:spPr>
            <a:xfrm>
              <a:off x="9198969" y="2681940"/>
              <a:ext cx="304599" cy="264325"/>
            </a:xfrm>
            <a:custGeom>
              <a:avLst/>
              <a:gdLst/>
              <a:ahLst/>
              <a:cxnLst/>
              <a:rect l="l" t="t" r="r" b="b"/>
              <a:pathLst>
                <a:path w="451" h="391" extrusionOk="0">
                  <a:moveTo>
                    <a:pt x="28" y="81"/>
                  </a:moveTo>
                  <a:cubicBezTo>
                    <a:pt x="38" y="81"/>
                    <a:pt x="48" y="86"/>
                    <a:pt x="55" y="94"/>
                  </a:cubicBezTo>
                  <a:cubicBezTo>
                    <a:pt x="66" y="106"/>
                    <a:pt x="71" y="123"/>
                    <a:pt x="71" y="142"/>
                  </a:cubicBezTo>
                  <a:cubicBezTo>
                    <a:pt x="72" y="161"/>
                    <a:pt x="66" y="178"/>
                    <a:pt x="57" y="190"/>
                  </a:cubicBezTo>
                  <a:cubicBezTo>
                    <a:pt x="50" y="198"/>
                    <a:pt x="40" y="203"/>
                    <a:pt x="30" y="203"/>
                  </a:cubicBezTo>
                  <a:cubicBezTo>
                    <a:pt x="25" y="204"/>
                    <a:pt x="20" y="203"/>
                    <a:pt x="16" y="201"/>
                  </a:cubicBezTo>
                  <a:cubicBezTo>
                    <a:pt x="9" y="198"/>
                    <a:pt x="2" y="203"/>
                    <a:pt x="2" y="210"/>
                  </a:cubicBezTo>
                  <a:cubicBezTo>
                    <a:pt x="3" y="269"/>
                    <a:pt x="3" y="269"/>
                    <a:pt x="3" y="269"/>
                  </a:cubicBezTo>
                  <a:cubicBezTo>
                    <a:pt x="3" y="274"/>
                    <a:pt x="7" y="279"/>
                    <a:pt x="13" y="279"/>
                  </a:cubicBezTo>
                  <a:cubicBezTo>
                    <a:pt x="92" y="281"/>
                    <a:pt x="163" y="321"/>
                    <a:pt x="208" y="381"/>
                  </a:cubicBezTo>
                  <a:cubicBezTo>
                    <a:pt x="211" y="385"/>
                    <a:pt x="217" y="386"/>
                    <a:pt x="221" y="383"/>
                  </a:cubicBezTo>
                  <a:cubicBezTo>
                    <a:pt x="308" y="332"/>
                    <a:pt x="308" y="332"/>
                    <a:pt x="308" y="332"/>
                  </a:cubicBezTo>
                  <a:cubicBezTo>
                    <a:pt x="310" y="331"/>
                    <a:pt x="312" y="330"/>
                    <a:pt x="315" y="331"/>
                  </a:cubicBezTo>
                  <a:cubicBezTo>
                    <a:pt x="316" y="331"/>
                    <a:pt x="318" y="332"/>
                    <a:pt x="319" y="334"/>
                  </a:cubicBezTo>
                  <a:cubicBezTo>
                    <a:pt x="323" y="339"/>
                    <a:pt x="326" y="345"/>
                    <a:pt x="323" y="352"/>
                  </a:cubicBezTo>
                  <a:cubicBezTo>
                    <a:pt x="321" y="356"/>
                    <a:pt x="318" y="359"/>
                    <a:pt x="316" y="363"/>
                  </a:cubicBezTo>
                  <a:cubicBezTo>
                    <a:pt x="311" y="374"/>
                    <a:pt x="317" y="387"/>
                    <a:pt x="329" y="389"/>
                  </a:cubicBezTo>
                  <a:cubicBezTo>
                    <a:pt x="342" y="391"/>
                    <a:pt x="356" y="386"/>
                    <a:pt x="367" y="379"/>
                  </a:cubicBezTo>
                  <a:cubicBezTo>
                    <a:pt x="378" y="373"/>
                    <a:pt x="388" y="363"/>
                    <a:pt x="393" y="351"/>
                  </a:cubicBezTo>
                  <a:cubicBezTo>
                    <a:pt x="397" y="339"/>
                    <a:pt x="389" y="328"/>
                    <a:pt x="376" y="328"/>
                  </a:cubicBezTo>
                  <a:cubicBezTo>
                    <a:pt x="372" y="327"/>
                    <a:pt x="368" y="328"/>
                    <a:pt x="363" y="328"/>
                  </a:cubicBezTo>
                  <a:cubicBezTo>
                    <a:pt x="356" y="327"/>
                    <a:pt x="353" y="322"/>
                    <a:pt x="349" y="316"/>
                  </a:cubicBezTo>
                  <a:cubicBezTo>
                    <a:pt x="348" y="314"/>
                    <a:pt x="348" y="312"/>
                    <a:pt x="349" y="311"/>
                  </a:cubicBezTo>
                  <a:cubicBezTo>
                    <a:pt x="349" y="308"/>
                    <a:pt x="351" y="306"/>
                    <a:pt x="353" y="305"/>
                  </a:cubicBezTo>
                  <a:cubicBezTo>
                    <a:pt x="444" y="251"/>
                    <a:pt x="444" y="251"/>
                    <a:pt x="444" y="251"/>
                  </a:cubicBezTo>
                  <a:cubicBezTo>
                    <a:pt x="449" y="248"/>
                    <a:pt x="451" y="241"/>
                    <a:pt x="447" y="237"/>
                  </a:cubicBezTo>
                  <a:cubicBezTo>
                    <a:pt x="353" y="95"/>
                    <a:pt x="192" y="2"/>
                    <a:pt x="10" y="0"/>
                  </a:cubicBezTo>
                  <a:cubicBezTo>
                    <a:pt x="4" y="0"/>
                    <a:pt x="0" y="4"/>
                    <a:pt x="0" y="10"/>
                  </a:cubicBezTo>
                  <a:cubicBezTo>
                    <a:pt x="1" y="75"/>
                    <a:pt x="1" y="75"/>
                    <a:pt x="1" y="75"/>
                  </a:cubicBezTo>
                  <a:cubicBezTo>
                    <a:pt x="1" y="83"/>
                    <a:pt x="8" y="87"/>
                    <a:pt x="15" y="84"/>
                  </a:cubicBezTo>
                  <a:cubicBezTo>
                    <a:pt x="19" y="82"/>
                    <a:pt x="24" y="81"/>
                    <a:pt x="28" y="8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05" name="Google Shape;1205;p49"/>
            <p:cNvSpPr/>
            <p:nvPr/>
          </p:nvSpPr>
          <p:spPr>
            <a:xfrm>
              <a:off x="9351499" y="2861088"/>
              <a:ext cx="210627" cy="348807"/>
            </a:xfrm>
            <a:custGeom>
              <a:avLst/>
              <a:gdLst/>
              <a:ahLst/>
              <a:cxnLst/>
              <a:rect l="l" t="t" r="r" b="b"/>
              <a:pathLst>
                <a:path w="312" h="516" extrusionOk="0">
                  <a:moveTo>
                    <a:pt x="181" y="63"/>
                  </a:moveTo>
                  <a:cubicBezTo>
                    <a:pt x="186" y="72"/>
                    <a:pt x="187" y="83"/>
                    <a:pt x="184" y="93"/>
                  </a:cubicBezTo>
                  <a:cubicBezTo>
                    <a:pt x="178" y="108"/>
                    <a:pt x="166" y="121"/>
                    <a:pt x="150" y="130"/>
                  </a:cubicBezTo>
                  <a:cubicBezTo>
                    <a:pt x="134" y="140"/>
                    <a:pt x="117" y="144"/>
                    <a:pt x="101" y="142"/>
                  </a:cubicBezTo>
                  <a:cubicBezTo>
                    <a:pt x="90" y="140"/>
                    <a:pt x="81" y="134"/>
                    <a:pt x="76" y="125"/>
                  </a:cubicBezTo>
                  <a:cubicBezTo>
                    <a:pt x="74" y="121"/>
                    <a:pt x="72" y="117"/>
                    <a:pt x="72" y="113"/>
                  </a:cubicBezTo>
                  <a:cubicBezTo>
                    <a:pt x="71" y="105"/>
                    <a:pt x="63" y="101"/>
                    <a:pt x="56" y="105"/>
                  </a:cubicBezTo>
                  <a:cubicBezTo>
                    <a:pt x="6" y="135"/>
                    <a:pt x="6" y="135"/>
                    <a:pt x="6" y="135"/>
                  </a:cubicBezTo>
                  <a:cubicBezTo>
                    <a:pt x="1" y="137"/>
                    <a:pt x="0" y="143"/>
                    <a:pt x="2" y="148"/>
                  </a:cubicBezTo>
                  <a:cubicBezTo>
                    <a:pt x="21" y="183"/>
                    <a:pt x="32" y="223"/>
                    <a:pt x="32" y="265"/>
                  </a:cubicBezTo>
                  <a:cubicBezTo>
                    <a:pt x="33" y="302"/>
                    <a:pt x="25" y="337"/>
                    <a:pt x="12" y="368"/>
                  </a:cubicBezTo>
                  <a:cubicBezTo>
                    <a:pt x="10" y="373"/>
                    <a:pt x="11" y="379"/>
                    <a:pt x="16" y="381"/>
                  </a:cubicBezTo>
                  <a:cubicBezTo>
                    <a:pt x="104" y="430"/>
                    <a:pt x="104" y="430"/>
                    <a:pt x="104" y="430"/>
                  </a:cubicBezTo>
                  <a:cubicBezTo>
                    <a:pt x="106" y="432"/>
                    <a:pt x="108" y="434"/>
                    <a:pt x="108" y="436"/>
                  </a:cubicBezTo>
                  <a:cubicBezTo>
                    <a:pt x="109" y="438"/>
                    <a:pt x="109" y="439"/>
                    <a:pt x="108" y="441"/>
                  </a:cubicBezTo>
                  <a:cubicBezTo>
                    <a:pt x="105" y="447"/>
                    <a:pt x="102" y="453"/>
                    <a:pt x="94" y="453"/>
                  </a:cubicBezTo>
                  <a:cubicBezTo>
                    <a:pt x="90" y="454"/>
                    <a:pt x="86" y="453"/>
                    <a:pt x="82" y="453"/>
                  </a:cubicBezTo>
                  <a:cubicBezTo>
                    <a:pt x="69" y="454"/>
                    <a:pt x="61" y="466"/>
                    <a:pt x="65" y="478"/>
                  </a:cubicBezTo>
                  <a:cubicBezTo>
                    <a:pt x="70" y="489"/>
                    <a:pt x="81" y="499"/>
                    <a:pt x="92" y="505"/>
                  </a:cubicBezTo>
                  <a:cubicBezTo>
                    <a:pt x="103" y="512"/>
                    <a:pt x="117" y="516"/>
                    <a:pt x="130" y="514"/>
                  </a:cubicBezTo>
                  <a:cubicBezTo>
                    <a:pt x="142" y="511"/>
                    <a:pt x="148" y="499"/>
                    <a:pt x="142" y="487"/>
                  </a:cubicBezTo>
                  <a:cubicBezTo>
                    <a:pt x="140" y="484"/>
                    <a:pt x="137" y="480"/>
                    <a:pt x="135" y="477"/>
                  </a:cubicBezTo>
                  <a:cubicBezTo>
                    <a:pt x="132" y="470"/>
                    <a:pt x="135" y="464"/>
                    <a:pt x="139" y="458"/>
                  </a:cubicBezTo>
                  <a:cubicBezTo>
                    <a:pt x="140" y="457"/>
                    <a:pt x="141" y="456"/>
                    <a:pt x="143" y="455"/>
                  </a:cubicBezTo>
                  <a:cubicBezTo>
                    <a:pt x="145" y="455"/>
                    <a:pt x="148" y="455"/>
                    <a:pt x="150" y="456"/>
                  </a:cubicBezTo>
                  <a:cubicBezTo>
                    <a:pt x="242" y="508"/>
                    <a:pt x="242" y="508"/>
                    <a:pt x="242" y="508"/>
                  </a:cubicBezTo>
                  <a:cubicBezTo>
                    <a:pt x="247" y="511"/>
                    <a:pt x="254" y="509"/>
                    <a:pt x="256" y="504"/>
                  </a:cubicBezTo>
                  <a:cubicBezTo>
                    <a:pt x="292" y="431"/>
                    <a:pt x="312" y="349"/>
                    <a:pt x="311" y="262"/>
                  </a:cubicBezTo>
                  <a:cubicBezTo>
                    <a:pt x="310" y="169"/>
                    <a:pt x="286" y="82"/>
                    <a:pt x="243" y="6"/>
                  </a:cubicBezTo>
                  <a:cubicBezTo>
                    <a:pt x="240" y="1"/>
                    <a:pt x="234" y="0"/>
                    <a:pt x="229" y="3"/>
                  </a:cubicBezTo>
                  <a:cubicBezTo>
                    <a:pt x="173" y="36"/>
                    <a:pt x="173" y="36"/>
                    <a:pt x="173" y="36"/>
                  </a:cubicBezTo>
                  <a:cubicBezTo>
                    <a:pt x="166" y="40"/>
                    <a:pt x="166" y="49"/>
                    <a:pt x="172" y="53"/>
                  </a:cubicBezTo>
                  <a:cubicBezTo>
                    <a:pt x="176" y="56"/>
                    <a:pt x="179" y="59"/>
                    <a:pt x="181" y="63"/>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06" name="Google Shape;1206;p49"/>
            <p:cNvSpPr/>
            <p:nvPr/>
          </p:nvSpPr>
          <p:spPr>
            <a:xfrm>
              <a:off x="9168648" y="3128885"/>
              <a:ext cx="344871" cy="273120"/>
            </a:xfrm>
            <a:custGeom>
              <a:avLst/>
              <a:gdLst/>
              <a:ahLst/>
              <a:cxnLst/>
              <a:rect l="l" t="t" r="r" b="b"/>
              <a:pathLst>
                <a:path w="511" h="404" extrusionOk="0">
                  <a:moveTo>
                    <a:pt x="428" y="119"/>
                  </a:moveTo>
                  <a:cubicBezTo>
                    <a:pt x="423" y="128"/>
                    <a:pt x="414" y="134"/>
                    <a:pt x="403" y="136"/>
                  </a:cubicBezTo>
                  <a:cubicBezTo>
                    <a:pt x="388" y="139"/>
                    <a:pt x="370" y="135"/>
                    <a:pt x="354" y="125"/>
                  </a:cubicBezTo>
                  <a:cubicBezTo>
                    <a:pt x="337" y="116"/>
                    <a:pt x="325" y="103"/>
                    <a:pt x="320" y="89"/>
                  </a:cubicBezTo>
                  <a:cubicBezTo>
                    <a:pt x="316" y="79"/>
                    <a:pt x="316" y="68"/>
                    <a:pt x="322" y="59"/>
                  </a:cubicBezTo>
                  <a:cubicBezTo>
                    <a:pt x="324" y="55"/>
                    <a:pt x="327" y="51"/>
                    <a:pt x="330" y="48"/>
                  </a:cubicBezTo>
                  <a:cubicBezTo>
                    <a:pt x="336" y="44"/>
                    <a:pt x="336" y="35"/>
                    <a:pt x="329" y="31"/>
                  </a:cubicBezTo>
                  <a:cubicBezTo>
                    <a:pt x="278" y="3"/>
                    <a:pt x="278" y="3"/>
                    <a:pt x="278" y="3"/>
                  </a:cubicBezTo>
                  <a:cubicBezTo>
                    <a:pt x="274" y="0"/>
                    <a:pt x="268" y="2"/>
                    <a:pt x="265" y="6"/>
                  </a:cubicBezTo>
                  <a:cubicBezTo>
                    <a:pt x="225" y="70"/>
                    <a:pt x="157" y="115"/>
                    <a:pt x="79" y="124"/>
                  </a:cubicBezTo>
                  <a:cubicBezTo>
                    <a:pt x="74" y="125"/>
                    <a:pt x="70" y="129"/>
                    <a:pt x="70" y="135"/>
                  </a:cubicBezTo>
                  <a:cubicBezTo>
                    <a:pt x="71" y="235"/>
                    <a:pt x="71" y="235"/>
                    <a:pt x="71" y="235"/>
                  </a:cubicBezTo>
                  <a:cubicBezTo>
                    <a:pt x="71" y="238"/>
                    <a:pt x="70" y="240"/>
                    <a:pt x="69" y="242"/>
                  </a:cubicBezTo>
                  <a:cubicBezTo>
                    <a:pt x="67" y="243"/>
                    <a:pt x="66" y="244"/>
                    <a:pt x="64" y="244"/>
                  </a:cubicBezTo>
                  <a:cubicBezTo>
                    <a:pt x="57" y="245"/>
                    <a:pt x="51" y="245"/>
                    <a:pt x="46" y="238"/>
                  </a:cubicBezTo>
                  <a:cubicBezTo>
                    <a:pt x="44" y="235"/>
                    <a:pt x="42" y="231"/>
                    <a:pt x="40" y="228"/>
                  </a:cubicBezTo>
                  <a:cubicBezTo>
                    <a:pt x="33" y="217"/>
                    <a:pt x="19" y="216"/>
                    <a:pt x="11" y="226"/>
                  </a:cubicBezTo>
                  <a:cubicBezTo>
                    <a:pt x="3" y="236"/>
                    <a:pt x="0" y="250"/>
                    <a:pt x="1" y="263"/>
                  </a:cubicBezTo>
                  <a:cubicBezTo>
                    <a:pt x="0" y="276"/>
                    <a:pt x="4" y="290"/>
                    <a:pt x="12" y="299"/>
                  </a:cubicBezTo>
                  <a:cubicBezTo>
                    <a:pt x="20" y="309"/>
                    <a:pt x="34" y="308"/>
                    <a:pt x="41" y="297"/>
                  </a:cubicBezTo>
                  <a:cubicBezTo>
                    <a:pt x="43" y="293"/>
                    <a:pt x="45" y="289"/>
                    <a:pt x="47" y="286"/>
                  </a:cubicBezTo>
                  <a:cubicBezTo>
                    <a:pt x="51" y="279"/>
                    <a:pt x="58" y="279"/>
                    <a:pt x="64" y="279"/>
                  </a:cubicBezTo>
                  <a:cubicBezTo>
                    <a:pt x="66" y="279"/>
                    <a:pt x="68" y="280"/>
                    <a:pt x="69" y="281"/>
                  </a:cubicBezTo>
                  <a:cubicBezTo>
                    <a:pt x="71" y="283"/>
                    <a:pt x="72" y="286"/>
                    <a:pt x="72" y="288"/>
                  </a:cubicBezTo>
                  <a:cubicBezTo>
                    <a:pt x="73" y="394"/>
                    <a:pt x="73" y="394"/>
                    <a:pt x="73" y="394"/>
                  </a:cubicBezTo>
                  <a:cubicBezTo>
                    <a:pt x="73" y="400"/>
                    <a:pt x="78" y="404"/>
                    <a:pt x="84" y="404"/>
                  </a:cubicBezTo>
                  <a:cubicBezTo>
                    <a:pt x="265" y="392"/>
                    <a:pt x="420" y="291"/>
                    <a:pt x="508" y="144"/>
                  </a:cubicBezTo>
                  <a:cubicBezTo>
                    <a:pt x="511" y="139"/>
                    <a:pt x="509" y="133"/>
                    <a:pt x="504" y="130"/>
                  </a:cubicBezTo>
                  <a:cubicBezTo>
                    <a:pt x="447" y="98"/>
                    <a:pt x="447" y="98"/>
                    <a:pt x="447" y="98"/>
                  </a:cubicBezTo>
                  <a:cubicBezTo>
                    <a:pt x="441" y="94"/>
                    <a:pt x="433" y="98"/>
                    <a:pt x="432" y="106"/>
                  </a:cubicBezTo>
                  <a:cubicBezTo>
                    <a:pt x="432" y="110"/>
                    <a:pt x="430" y="115"/>
                    <a:pt x="428" y="119"/>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07" name="Google Shape;1207;p49"/>
          <p:cNvGrpSpPr/>
          <p:nvPr/>
        </p:nvGrpSpPr>
        <p:grpSpPr>
          <a:xfrm>
            <a:off x="3699655" y="1550057"/>
            <a:ext cx="445260" cy="445260"/>
            <a:chOff x="4103687" y="1439862"/>
            <a:chExt cx="3986212" cy="3986211"/>
          </a:xfrm>
        </p:grpSpPr>
        <p:sp>
          <p:nvSpPr>
            <p:cNvPr id="1208" name="Google Shape;1208;p49"/>
            <p:cNvSpPr/>
            <p:nvPr/>
          </p:nvSpPr>
          <p:spPr>
            <a:xfrm>
              <a:off x="4103687" y="1439862"/>
              <a:ext cx="2254250" cy="3986211"/>
            </a:xfrm>
            <a:custGeom>
              <a:avLst/>
              <a:gdLst/>
              <a:ahLst/>
              <a:cxnLst/>
              <a:rect l="l" t="t" r="r" b="b"/>
              <a:pathLst>
                <a:path w="502" h="887" extrusionOk="0">
                  <a:moveTo>
                    <a:pt x="435" y="815"/>
                  </a:moveTo>
                  <a:cubicBezTo>
                    <a:pt x="428" y="824"/>
                    <a:pt x="419" y="828"/>
                    <a:pt x="408" y="828"/>
                  </a:cubicBezTo>
                  <a:cubicBezTo>
                    <a:pt x="399" y="828"/>
                    <a:pt x="389" y="824"/>
                    <a:pt x="383" y="816"/>
                  </a:cubicBezTo>
                  <a:cubicBezTo>
                    <a:pt x="373" y="805"/>
                    <a:pt x="368" y="788"/>
                    <a:pt x="368" y="770"/>
                  </a:cubicBezTo>
                  <a:cubicBezTo>
                    <a:pt x="368" y="752"/>
                    <a:pt x="373" y="736"/>
                    <a:pt x="383" y="725"/>
                  </a:cubicBezTo>
                  <a:cubicBezTo>
                    <a:pt x="389" y="717"/>
                    <a:pt x="399" y="712"/>
                    <a:pt x="408" y="712"/>
                  </a:cubicBezTo>
                  <a:cubicBezTo>
                    <a:pt x="419" y="712"/>
                    <a:pt x="428" y="717"/>
                    <a:pt x="435" y="725"/>
                  </a:cubicBezTo>
                  <a:cubicBezTo>
                    <a:pt x="435" y="662"/>
                    <a:pt x="435" y="662"/>
                    <a:pt x="435" y="662"/>
                  </a:cubicBezTo>
                  <a:cubicBezTo>
                    <a:pt x="435" y="658"/>
                    <a:pt x="431" y="654"/>
                    <a:pt x="427" y="654"/>
                  </a:cubicBezTo>
                  <a:cubicBezTo>
                    <a:pt x="318" y="645"/>
                    <a:pt x="233" y="554"/>
                    <a:pt x="233" y="444"/>
                  </a:cubicBezTo>
                  <a:cubicBezTo>
                    <a:pt x="233" y="333"/>
                    <a:pt x="318" y="242"/>
                    <a:pt x="427" y="233"/>
                  </a:cubicBezTo>
                  <a:cubicBezTo>
                    <a:pt x="431" y="233"/>
                    <a:pt x="434" y="230"/>
                    <a:pt x="434" y="225"/>
                  </a:cubicBezTo>
                  <a:cubicBezTo>
                    <a:pt x="434" y="143"/>
                    <a:pt x="434" y="143"/>
                    <a:pt x="434" y="143"/>
                  </a:cubicBezTo>
                  <a:cubicBezTo>
                    <a:pt x="435" y="141"/>
                    <a:pt x="438" y="138"/>
                    <a:pt x="441" y="138"/>
                  </a:cubicBezTo>
                  <a:cubicBezTo>
                    <a:pt x="448" y="137"/>
                    <a:pt x="454" y="137"/>
                    <a:pt x="458" y="143"/>
                  </a:cubicBezTo>
                  <a:cubicBezTo>
                    <a:pt x="460" y="147"/>
                    <a:pt x="462" y="151"/>
                    <a:pt x="464" y="155"/>
                  </a:cubicBezTo>
                  <a:cubicBezTo>
                    <a:pt x="471" y="165"/>
                    <a:pt x="483" y="165"/>
                    <a:pt x="491" y="156"/>
                  </a:cubicBezTo>
                  <a:cubicBezTo>
                    <a:pt x="499" y="146"/>
                    <a:pt x="502" y="133"/>
                    <a:pt x="502" y="121"/>
                  </a:cubicBezTo>
                  <a:cubicBezTo>
                    <a:pt x="502" y="109"/>
                    <a:pt x="499" y="95"/>
                    <a:pt x="491" y="86"/>
                  </a:cubicBezTo>
                  <a:cubicBezTo>
                    <a:pt x="483" y="76"/>
                    <a:pt x="471" y="76"/>
                    <a:pt x="464" y="87"/>
                  </a:cubicBezTo>
                  <a:cubicBezTo>
                    <a:pt x="462" y="91"/>
                    <a:pt x="460" y="95"/>
                    <a:pt x="458" y="98"/>
                  </a:cubicBezTo>
                  <a:cubicBezTo>
                    <a:pt x="454" y="104"/>
                    <a:pt x="448" y="104"/>
                    <a:pt x="441" y="104"/>
                  </a:cubicBezTo>
                  <a:cubicBezTo>
                    <a:pt x="438" y="104"/>
                    <a:pt x="435" y="101"/>
                    <a:pt x="434" y="98"/>
                  </a:cubicBezTo>
                  <a:cubicBezTo>
                    <a:pt x="434" y="8"/>
                    <a:pt x="434" y="8"/>
                    <a:pt x="434" y="8"/>
                  </a:cubicBezTo>
                  <a:cubicBezTo>
                    <a:pt x="434" y="4"/>
                    <a:pt x="430" y="0"/>
                    <a:pt x="426" y="0"/>
                  </a:cubicBezTo>
                  <a:cubicBezTo>
                    <a:pt x="189" y="10"/>
                    <a:pt x="0" y="205"/>
                    <a:pt x="0" y="444"/>
                  </a:cubicBezTo>
                  <a:cubicBezTo>
                    <a:pt x="0" y="683"/>
                    <a:pt x="189" y="878"/>
                    <a:pt x="426" y="887"/>
                  </a:cubicBezTo>
                  <a:cubicBezTo>
                    <a:pt x="431" y="887"/>
                    <a:pt x="435" y="884"/>
                    <a:pt x="435" y="879"/>
                  </a:cubicBezTo>
                  <a:lnTo>
                    <a:pt x="435" y="815"/>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09" name="Google Shape;1209;p49"/>
            <p:cNvSpPr/>
            <p:nvPr/>
          </p:nvSpPr>
          <p:spPr>
            <a:xfrm>
              <a:off x="5837237" y="1439862"/>
              <a:ext cx="2252662" cy="3986211"/>
            </a:xfrm>
            <a:custGeom>
              <a:avLst/>
              <a:gdLst/>
              <a:ahLst/>
              <a:cxnLst/>
              <a:rect l="l" t="t" r="r" b="b"/>
              <a:pathLst>
                <a:path w="502" h="887" extrusionOk="0">
                  <a:moveTo>
                    <a:pt x="67" y="8"/>
                  </a:moveTo>
                  <a:cubicBezTo>
                    <a:pt x="67" y="76"/>
                    <a:pt x="67" y="76"/>
                    <a:pt x="67" y="76"/>
                  </a:cubicBezTo>
                  <a:cubicBezTo>
                    <a:pt x="73" y="68"/>
                    <a:pt x="83" y="63"/>
                    <a:pt x="93" y="63"/>
                  </a:cubicBezTo>
                  <a:cubicBezTo>
                    <a:pt x="103" y="63"/>
                    <a:pt x="112" y="67"/>
                    <a:pt x="119" y="75"/>
                  </a:cubicBezTo>
                  <a:cubicBezTo>
                    <a:pt x="128" y="87"/>
                    <a:pt x="134" y="103"/>
                    <a:pt x="133" y="121"/>
                  </a:cubicBezTo>
                  <a:cubicBezTo>
                    <a:pt x="134" y="139"/>
                    <a:pt x="128" y="155"/>
                    <a:pt x="119" y="166"/>
                  </a:cubicBezTo>
                  <a:cubicBezTo>
                    <a:pt x="112" y="174"/>
                    <a:pt x="103" y="179"/>
                    <a:pt x="93" y="179"/>
                  </a:cubicBezTo>
                  <a:cubicBezTo>
                    <a:pt x="83" y="179"/>
                    <a:pt x="73" y="174"/>
                    <a:pt x="67" y="166"/>
                  </a:cubicBezTo>
                  <a:cubicBezTo>
                    <a:pt x="67" y="225"/>
                    <a:pt x="67" y="225"/>
                    <a:pt x="67" y="225"/>
                  </a:cubicBezTo>
                  <a:cubicBezTo>
                    <a:pt x="67" y="230"/>
                    <a:pt x="70" y="233"/>
                    <a:pt x="75" y="233"/>
                  </a:cubicBezTo>
                  <a:cubicBezTo>
                    <a:pt x="183" y="242"/>
                    <a:pt x="269" y="333"/>
                    <a:pt x="269" y="444"/>
                  </a:cubicBezTo>
                  <a:cubicBezTo>
                    <a:pt x="269" y="554"/>
                    <a:pt x="183" y="645"/>
                    <a:pt x="75" y="654"/>
                  </a:cubicBezTo>
                  <a:cubicBezTo>
                    <a:pt x="71" y="654"/>
                    <a:pt x="67" y="658"/>
                    <a:pt x="67" y="662"/>
                  </a:cubicBezTo>
                  <a:cubicBezTo>
                    <a:pt x="67" y="748"/>
                    <a:pt x="67" y="748"/>
                    <a:pt x="67" y="748"/>
                  </a:cubicBezTo>
                  <a:cubicBezTo>
                    <a:pt x="66" y="751"/>
                    <a:pt x="64" y="754"/>
                    <a:pt x="60" y="754"/>
                  </a:cubicBezTo>
                  <a:cubicBezTo>
                    <a:pt x="54" y="754"/>
                    <a:pt x="48" y="754"/>
                    <a:pt x="44" y="748"/>
                  </a:cubicBezTo>
                  <a:cubicBezTo>
                    <a:pt x="41" y="744"/>
                    <a:pt x="40" y="740"/>
                    <a:pt x="37" y="736"/>
                  </a:cubicBezTo>
                  <a:cubicBezTo>
                    <a:pt x="30" y="726"/>
                    <a:pt x="18" y="726"/>
                    <a:pt x="10" y="736"/>
                  </a:cubicBezTo>
                  <a:cubicBezTo>
                    <a:pt x="3" y="745"/>
                    <a:pt x="0" y="758"/>
                    <a:pt x="0" y="770"/>
                  </a:cubicBezTo>
                  <a:cubicBezTo>
                    <a:pt x="0" y="783"/>
                    <a:pt x="3" y="796"/>
                    <a:pt x="10" y="805"/>
                  </a:cubicBezTo>
                  <a:cubicBezTo>
                    <a:pt x="18" y="815"/>
                    <a:pt x="30" y="815"/>
                    <a:pt x="37" y="804"/>
                  </a:cubicBezTo>
                  <a:cubicBezTo>
                    <a:pt x="40" y="801"/>
                    <a:pt x="41" y="796"/>
                    <a:pt x="44" y="793"/>
                  </a:cubicBezTo>
                  <a:cubicBezTo>
                    <a:pt x="48" y="787"/>
                    <a:pt x="54" y="787"/>
                    <a:pt x="60" y="787"/>
                  </a:cubicBezTo>
                  <a:cubicBezTo>
                    <a:pt x="64" y="787"/>
                    <a:pt x="66" y="790"/>
                    <a:pt x="67" y="793"/>
                  </a:cubicBezTo>
                  <a:cubicBezTo>
                    <a:pt x="67" y="879"/>
                    <a:pt x="67" y="879"/>
                    <a:pt x="67" y="879"/>
                  </a:cubicBezTo>
                  <a:cubicBezTo>
                    <a:pt x="67" y="884"/>
                    <a:pt x="71" y="887"/>
                    <a:pt x="76" y="887"/>
                  </a:cubicBezTo>
                  <a:cubicBezTo>
                    <a:pt x="313" y="878"/>
                    <a:pt x="502" y="683"/>
                    <a:pt x="502" y="444"/>
                  </a:cubicBezTo>
                  <a:cubicBezTo>
                    <a:pt x="502" y="204"/>
                    <a:pt x="312" y="9"/>
                    <a:pt x="75" y="0"/>
                  </a:cubicBezTo>
                  <a:cubicBezTo>
                    <a:pt x="71" y="0"/>
                    <a:pt x="67" y="4"/>
                    <a:pt x="67" y="8"/>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10" name="Google Shape;1210;p49"/>
          <p:cNvGrpSpPr/>
          <p:nvPr/>
        </p:nvGrpSpPr>
        <p:grpSpPr>
          <a:xfrm>
            <a:off x="6907645" y="1550361"/>
            <a:ext cx="445803" cy="445535"/>
            <a:chOff x="9878272" y="2682320"/>
            <a:chExt cx="720199" cy="719767"/>
          </a:xfrm>
        </p:grpSpPr>
        <p:sp>
          <p:nvSpPr>
            <p:cNvPr id="1211" name="Google Shape;1211;p49"/>
            <p:cNvSpPr/>
            <p:nvPr/>
          </p:nvSpPr>
          <p:spPr>
            <a:xfrm>
              <a:off x="10056560" y="2963533"/>
              <a:ext cx="541911" cy="438554"/>
            </a:xfrm>
            <a:custGeom>
              <a:avLst/>
              <a:gdLst/>
              <a:ahLst/>
              <a:cxnLst/>
              <a:rect l="l" t="t" r="r" b="b"/>
              <a:pathLst>
                <a:path w="861" h="697" extrusionOk="0">
                  <a:moveTo>
                    <a:pt x="849" y="6"/>
                  </a:moveTo>
                  <a:cubicBezTo>
                    <a:pt x="847" y="0"/>
                    <a:pt x="839" y="0"/>
                    <a:pt x="837" y="5"/>
                  </a:cubicBezTo>
                  <a:cubicBezTo>
                    <a:pt x="830" y="26"/>
                    <a:pt x="820" y="51"/>
                    <a:pt x="806" y="78"/>
                  </a:cubicBezTo>
                  <a:cubicBezTo>
                    <a:pt x="770" y="150"/>
                    <a:pt x="700" y="250"/>
                    <a:pt x="575" y="321"/>
                  </a:cubicBezTo>
                  <a:cubicBezTo>
                    <a:pt x="513" y="356"/>
                    <a:pt x="448" y="374"/>
                    <a:pt x="380" y="374"/>
                  </a:cubicBezTo>
                  <a:cubicBezTo>
                    <a:pt x="262" y="374"/>
                    <a:pt x="180" y="321"/>
                    <a:pt x="176" y="319"/>
                  </a:cubicBezTo>
                  <a:cubicBezTo>
                    <a:pt x="176" y="319"/>
                    <a:pt x="176" y="319"/>
                    <a:pt x="176" y="319"/>
                  </a:cubicBezTo>
                  <a:cubicBezTo>
                    <a:pt x="108" y="279"/>
                    <a:pt x="65" y="205"/>
                    <a:pt x="65" y="125"/>
                  </a:cubicBezTo>
                  <a:cubicBezTo>
                    <a:pt x="65" y="112"/>
                    <a:pt x="66" y="99"/>
                    <a:pt x="69" y="86"/>
                  </a:cubicBezTo>
                  <a:cubicBezTo>
                    <a:pt x="70" y="79"/>
                    <a:pt x="61" y="76"/>
                    <a:pt x="57" y="81"/>
                  </a:cubicBezTo>
                  <a:cubicBezTo>
                    <a:pt x="21" y="139"/>
                    <a:pt x="3" y="203"/>
                    <a:pt x="2" y="275"/>
                  </a:cubicBezTo>
                  <a:cubicBezTo>
                    <a:pt x="0" y="517"/>
                    <a:pt x="156" y="664"/>
                    <a:pt x="182" y="686"/>
                  </a:cubicBezTo>
                  <a:cubicBezTo>
                    <a:pt x="182" y="687"/>
                    <a:pt x="183" y="687"/>
                    <a:pt x="185" y="688"/>
                  </a:cubicBezTo>
                  <a:cubicBezTo>
                    <a:pt x="219" y="694"/>
                    <a:pt x="254" y="697"/>
                    <a:pt x="289" y="697"/>
                  </a:cubicBezTo>
                  <a:cubicBezTo>
                    <a:pt x="604" y="697"/>
                    <a:pt x="861" y="441"/>
                    <a:pt x="861" y="125"/>
                  </a:cubicBezTo>
                  <a:cubicBezTo>
                    <a:pt x="861" y="85"/>
                    <a:pt x="857" y="45"/>
                    <a:pt x="849" y="6"/>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12" name="Google Shape;1212;p49"/>
            <p:cNvSpPr/>
            <p:nvPr/>
          </p:nvSpPr>
          <p:spPr>
            <a:xfrm>
              <a:off x="9878272" y="2791266"/>
              <a:ext cx="459066" cy="594405"/>
            </a:xfrm>
            <a:custGeom>
              <a:avLst/>
              <a:gdLst/>
              <a:ahLst/>
              <a:cxnLst/>
              <a:rect l="l" t="t" r="r" b="b"/>
              <a:pathLst>
                <a:path w="729" h="945" extrusionOk="0">
                  <a:moveTo>
                    <a:pt x="717" y="228"/>
                  </a:moveTo>
                  <a:cubicBezTo>
                    <a:pt x="722" y="233"/>
                    <a:pt x="729" y="227"/>
                    <a:pt x="726" y="221"/>
                  </a:cubicBezTo>
                  <a:cubicBezTo>
                    <a:pt x="694" y="161"/>
                    <a:pt x="647" y="112"/>
                    <a:pt x="586" y="76"/>
                  </a:cubicBezTo>
                  <a:cubicBezTo>
                    <a:pt x="500" y="26"/>
                    <a:pt x="406" y="0"/>
                    <a:pt x="307" y="0"/>
                  </a:cubicBezTo>
                  <a:cubicBezTo>
                    <a:pt x="221" y="0"/>
                    <a:pt x="157" y="20"/>
                    <a:pt x="140" y="26"/>
                  </a:cubicBezTo>
                  <a:cubicBezTo>
                    <a:pt x="139" y="26"/>
                    <a:pt x="138" y="27"/>
                    <a:pt x="137" y="27"/>
                  </a:cubicBezTo>
                  <a:cubicBezTo>
                    <a:pt x="49" y="131"/>
                    <a:pt x="0" y="263"/>
                    <a:pt x="0" y="399"/>
                  </a:cubicBezTo>
                  <a:cubicBezTo>
                    <a:pt x="0" y="649"/>
                    <a:pt x="163" y="868"/>
                    <a:pt x="396" y="943"/>
                  </a:cubicBezTo>
                  <a:cubicBezTo>
                    <a:pt x="401" y="945"/>
                    <a:pt x="406" y="938"/>
                    <a:pt x="402" y="934"/>
                  </a:cubicBezTo>
                  <a:cubicBezTo>
                    <a:pt x="387" y="917"/>
                    <a:pt x="371" y="896"/>
                    <a:pt x="354" y="870"/>
                  </a:cubicBezTo>
                  <a:cubicBezTo>
                    <a:pt x="310" y="803"/>
                    <a:pt x="258" y="693"/>
                    <a:pt x="259" y="549"/>
                  </a:cubicBezTo>
                  <a:cubicBezTo>
                    <a:pt x="260" y="423"/>
                    <a:pt x="315" y="337"/>
                    <a:pt x="360" y="286"/>
                  </a:cubicBezTo>
                  <a:cubicBezTo>
                    <a:pt x="410" y="231"/>
                    <a:pt x="459" y="206"/>
                    <a:pt x="461" y="205"/>
                  </a:cubicBezTo>
                  <a:cubicBezTo>
                    <a:pt x="461" y="205"/>
                    <a:pt x="461" y="205"/>
                    <a:pt x="461" y="205"/>
                  </a:cubicBezTo>
                  <a:cubicBezTo>
                    <a:pt x="495" y="185"/>
                    <a:pt x="533" y="175"/>
                    <a:pt x="572" y="175"/>
                  </a:cubicBezTo>
                  <a:cubicBezTo>
                    <a:pt x="627" y="175"/>
                    <a:pt x="678" y="195"/>
                    <a:pt x="717" y="22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13" name="Google Shape;1213;p49"/>
            <p:cNvSpPr/>
            <p:nvPr/>
          </p:nvSpPr>
          <p:spPr>
            <a:xfrm>
              <a:off x="9994853" y="2682320"/>
              <a:ext cx="583546" cy="500170"/>
            </a:xfrm>
            <a:custGeom>
              <a:avLst/>
              <a:gdLst/>
              <a:ahLst/>
              <a:cxnLst/>
              <a:rect l="l" t="t" r="r" b="b"/>
              <a:pathLst>
                <a:path w="927" h="795" extrusionOk="0">
                  <a:moveTo>
                    <a:pt x="660" y="746"/>
                  </a:moveTo>
                  <a:cubicBezTo>
                    <a:pt x="871" y="626"/>
                    <a:pt x="920" y="418"/>
                    <a:pt x="927" y="385"/>
                  </a:cubicBezTo>
                  <a:cubicBezTo>
                    <a:pt x="927" y="384"/>
                    <a:pt x="927" y="383"/>
                    <a:pt x="926" y="381"/>
                  </a:cubicBezTo>
                  <a:cubicBezTo>
                    <a:pt x="846" y="153"/>
                    <a:pt x="630" y="0"/>
                    <a:pt x="387" y="0"/>
                  </a:cubicBezTo>
                  <a:cubicBezTo>
                    <a:pt x="245" y="0"/>
                    <a:pt x="109" y="53"/>
                    <a:pt x="4" y="147"/>
                  </a:cubicBezTo>
                  <a:cubicBezTo>
                    <a:pt x="0" y="151"/>
                    <a:pt x="4" y="159"/>
                    <a:pt x="10" y="158"/>
                  </a:cubicBezTo>
                  <a:cubicBezTo>
                    <a:pt x="39" y="152"/>
                    <a:pt x="78" y="147"/>
                    <a:pt x="122" y="147"/>
                  </a:cubicBezTo>
                  <a:cubicBezTo>
                    <a:pt x="226" y="147"/>
                    <a:pt x="324" y="174"/>
                    <a:pt x="414" y="227"/>
                  </a:cubicBezTo>
                  <a:cubicBezTo>
                    <a:pt x="522" y="290"/>
                    <a:pt x="570" y="381"/>
                    <a:pt x="591" y="446"/>
                  </a:cubicBezTo>
                  <a:cubicBezTo>
                    <a:pt x="613" y="514"/>
                    <a:pt x="611" y="567"/>
                    <a:pt x="611" y="573"/>
                  </a:cubicBezTo>
                  <a:cubicBezTo>
                    <a:pt x="611" y="669"/>
                    <a:pt x="549" y="752"/>
                    <a:pt x="463" y="783"/>
                  </a:cubicBezTo>
                  <a:cubicBezTo>
                    <a:pt x="457" y="785"/>
                    <a:pt x="458" y="795"/>
                    <a:pt x="465" y="795"/>
                  </a:cubicBezTo>
                  <a:cubicBezTo>
                    <a:pt x="469" y="795"/>
                    <a:pt x="474" y="795"/>
                    <a:pt x="478" y="795"/>
                  </a:cubicBezTo>
                  <a:cubicBezTo>
                    <a:pt x="541" y="795"/>
                    <a:pt x="602" y="778"/>
                    <a:pt x="660" y="746"/>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14" name="Google Shape;1214;p49"/>
          <p:cNvGrpSpPr/>
          <p:nvPr/>
        </p:nvGrpSpPr>
        <p:grpSpPr>
          <a:xfrm>
            <a:off x="7549143" y="1550278"/>
            <a:ext cx="445700" cy="445701"/>
            <a:chOff x="10914618" y="2682187"/>
            <a:chExt cx="720033" cy="720033"/>
          </a:xfrm>
        </p:grpSpPr>
        <p:sp>
          <p:nvSpPr>
            <p:cNvPr id="1215" name="Google Shape;1215;p49"/>
            <p:cNvSpPr/>
            <p:nvPr/>
          </p:nvSpPr>
          <p:spPr>
            <a:xfrm>
              <a:off x="11401733" y="2955582"/>
              <a:ext cx="229448" cy="412406"/>
            </a:xfrm>
            <a:custGeom>
              <a:avLst/>
              <a:gdLst/>
              <a:ahLst/>
              <a:cxnLst/>
              <a:rect l="l" t="t" r="r" b="b"/>
              <a:pathLst>
                <a:path w="335" h="602" extrusionOk="0">
                  <a:moveTo>
                    <a:pt x="335" y="194"/>
                  </a:moveTo>
                  <a:cubicBezTo>
                    <a:pt x="0" y="0"/>
                    <a:pt x="0" y="0"/>
                    <a:pt x="0" y="0"/>
                  </a:cubicBezTo>
                  <a:cubicBezTo>
                    <a:pt x="24" y="37"/>
                    <a:pt x="38" y="81"/>
                    <a:pt x="38" y="126"/>
                  </a:cubicBezTo>
                  <a:cubicBezTo>
                    <a:pt x="38" y="602"/>
                    <a:pt x="38" y="602"/>
                    <a:pt x="38" y="602"/>
                  </a:cubicBezTo>
                  <a:cubicBezTo>
                    <a:pt x="200" y="525"/>
                    <a:pt x="312" y="371"/>
                    <a:pt x="335" y="194"/>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16" name="Google Shape;1216;p49"/>
            <p:cNvSpPr/>
            <p:nvPr/>
          </p:nvSpPr>
          <p:spPr>
            <a:xfrm>
              <a:off x="10914618" y="3012482"/>
              <a:ext cx="370771" cy="315723"/>
            </a:xfrm>
            <a:custGeom>
              <a:avLst/>
              <a:gdLst/>
              <a:ahLst/>
              <a:cxnLst/>
              <a:rect l="l" t="t" r="r" b="b"/>
              <a:pathLst>
                <a:path w="542" h="461" extrusionOk="0">
                  <a:moveTo>
                    <a:pt x="207" y="461"/>
                  </a:moveTo>
                  <a:cubicBezTo>
                    <a:pt x="542" y="267"/>
                    <a:pt x="542" y="267"/>
                    <a:pt x="542" y="267"/>
                  </a:cubicBezTo>
                  <a:cubicBezTo>
                    <a:pt x="537" y="268"/>
                    <a:pt x="531" y="268"/>
                    <a:pt x="526" y="268"/>
                  </a:cubicBezTo>
                  <a:cubicBezTo>
                    <a:pt x="486" y="268"/>
                    <a:pt x="446" y="257"/>
                    <a:pt x="411" y="236"/>
                  </a:cubicBezTo>
                  <a:cubicBezTo>
                    <a:pt x="2" y="0"/>
                    <a:pt x="2" y="0"/>
                    <a:pt x="2" y="0"/>
                  </a:cubicBezTo>
                  <a:cubicBezTo>
                    <a:pt x="1" y="15"/>
                    <a:pt x="0" y="29"/>
                    <a:pt x="0" y="43"/>
                  </a:cubicBezTo>
                  <a:cubicBezTo>
                    <a:pt x="0" y="209"/>
                    <a:pt x="76" y="361"/>
                    <a:pt x="207" y="461"/>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17" name="Google Shape;1217;p49"/>
            <p:cNvSpPr/>
            <p:nvPr/>
          </p:nvSpPr>
          <p:spPr>
            <a:xfrm>
              <a:off x="11136202" y="2682187"/>
              <a:ext cx="343016" cy="292593"/>
            </a:xfrm>
            <a:custGeom>
              <a:avLst/>
              <a:gdLst/>
              <a:ahLst/>
              <a:cxnLst/>
              <a:rect l="l" t="t" r="r" b="b"/>
              <a:pathLst>
                <a:path w="501" h="427" extrusionOk="0">
                  <a:moveTo>
                    <a:pt x="93" y="329"/>
                  </a:moveTo>
                  <a:cubicBezTo>
                    <a:pt x="501" y="93"/>
                    <a:pt x="501" y="93"/>
                    <a:pt x="501" y="93"/>
                  </a:cubicBezTo>
                  <a:cubicBezTo>
                    <a:pt x="413" y="32"/>
                    <a:pt x="310" y="0"/>
                    <a:pt x="202" y="0"/>
                  </a:cubicBezTo>
                  <a:cubicBezTo>
                    <a:pt x="132" y="0"/>
                    <a:pt x="64" y="13"/>
                    <a:pt x="0" y="40"/>
                  </a:cubicBezTo>
                  <a:cubicBezTo>
                    <a:pt x="0" y="427"/>
                    <a:pt x="0" y="427"/>
                    <a:pt x="0" y="427"/>
                  </a:cubicBezTo>
                  <a:cubicBezTo>
                    <a:pt x="20" y="387"/>
                    <a:pt x="52" y="352"/>
                    <a:pt x="93" y="329"/>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18" name="Google Shape;1218;p49"/>
            <p:cNvSpPr/>
            <p:nvPr/>
          </p:nvSpPr>
          <p:spPr>
            <a:xfrm>
              <a:off x="10917856" y="2716419"/>
              <a:ext cx="230142" cy="411712"/>
            </a:xfrm>
            <a:custGeom>
              <a:avLst/>
              <a:gdLst/>
              <a:ahLst/>
              <a:cxnLst/>
              <a:rect l="l" t="t" r="r" b="b"/>
              <a:pathLst>
                <a:path w="336" h="601" extrusionOk="0">
                  <a:moveTo>
                    <a:pt x="0" y="408"/>
                  </a:moveTo>
                  <a:cubicBezTo>
                    <a:pt x="336" y="601"/>
                    <a:pt x="336" y="601"/>
                    <a:pt x="336" y="601"/>
                  </a:cubicBezTo>
                  <a:cubicBezTo>
                    <a:pt x="311" y="565"/>
                    <a:pt x="297" y="521"/>
                    <a:pt x="297" y="475"/>
                  </a:cubicBezTo>
                  <a:cubicBezTo>
                    <a:pt x="297" y="0"/>
                    <a:pt x="297" y="0"/>
                    <a:pt x="297" y="0"/>
                  </a:cubicBezTo>
                  <a:cubicBezTo>
                    <a:pt x="135" y="76"/>
                    <a:pt x="23" y="231"/>
                    <a:pt x="0" y="40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19" name="Google Shape;1219;p49"/>
            <p:cNvSpPr/>
            <p:nvPr/>
          </p:nvSpPr>
          <p:spPr>
            <a:xfrm>
              <a:off x="11069819" y="3108934"/>
              <a:ext cx="343016" cy="293287"/>
            </a:xfrm>
            <a:custGeom>
              <a:avLst/>
              <a:gdLst/>
              <a:ahLst/>
              <a:cxnLst/>
              <a:rect l="l" t="t" r="r" b="b"/>
              <a:pathLst>
                <a:path w="501" h="428" extrusionOk="0">
                  <a:moveTo>
                    <a:pt x="408" y="98"/>
                  </a:moveTo>
                  <a:cubicBezTo>
                    <a:pt x="0" y="334"/>
                    <a:pt x="0" y="334"/>
                    <a:pt x="0" y="334"/>
                  </a:cubicBezTo>
                  <a:cubicBezTo>
                    <a:pt x="88" y="396"/>
                    <a:pt x="191" y="428"/>
                    <a:pt x="299" y="428"/>
                  </a:cubicBezTo>
                  <a:cubicBezTo>
                    <a:pt x="369" y="428"/>
                    <a:pt x="437" y="414"/>
                    <a:pt x="501" y="388"/>
                  </a:cubicBezTo>
                  <a:cubicBezTo>
                    <a:pt x="501" y="0"/>
                    <a:pt x="501" y="0"/>
                    <a:pt x="501" y="0"/>
                  </a:cubicBezTo>
                  <a:cubicBezTo>
                    <a:pt x="481" y="41"/>
                    <a:pt x="449" y="76"/>
                    <a:pt x="408" y="9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20" name="Google Shape;1220;p49"/>
            <p:cNvSpPr/>
            <p:nvPr/>
          </p:nvSpPr>
          <p:spPr>
            <a:xfrm>
              <a:off x="11263647" y="2756203"/>
              <a:ext cx="371003" cy="315723"/>
            </a:xfrm>
            <a:custGeom>
              <a:avLst/>
              <a:gdLst/>
              <a:ahLst/>
              <a:cxnLst/>
              <a:rect l="l" t="t" r="r" b="b"/>
              <a:pathLst>
                <a:path w="542" h="461" extrusionOk="0">
                  <a:moveTo>
                    <a:pt x="131" y="225"/>
                  </a:moveTo>
                  <a:cubicBezTo>
                    <a:pt x="540" y="461"/>
                    <a:pt x="540" y="461"/>
                    <a:pt x="540" y="461"/>
                  </a:cubicBezTo>
                  <a:cubicBezTo>
                    <a:pt x="541" y="446"/>
                    <a:pt x="542" y="432"/>
                    <a:pt x="542" y="417"/>
                  </a:cubicBezTo>
                  <a:cubicBezTo>
                    <a:pt x="542" y="252"/>
                    <a:pt x="466" y="100"/>
                    <a:pt x="335" y="0"/>
                  </a:cubicBezTo>
                  <a:cubicBezTo>
                    <a:pt x="0" y="194"/>
                    <a:pt x="0" y="194"/>
                    <a:pt x="0" y="194"/>
                  </a:cubicBezTo>
                  <a:cubicBezTo>
                    <a:pt x="5" y="193"/>
                    <a:pt x="11" y="193"/>
                    <a:pt x="16" y="193"/>
                  </a:cubicBezTo>
                  <a:cubicBezTo>
                    <a:pt x="57" y="193"/>
                    <a:pt x="96" y="204"/>
                    <a:pt x="131" y="225"/>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21" name="Google Shape;1221;p49"/>
          <p:cNvGrpSpPr/>
          <p:nvPr/>
        </p:nvGrpSpPr>
        <p:grpSpPr>
          <a:xfrm>
            <a:off x="1772664" y="843057"/>
            <a:ext cx="361521" cy="445816"/>
            <a:chOff x="1582665" y="1011072"/>
            <a:chExt cx="584040" cy="720220"/>
          </a:xfrm>
        </p:grpSpPr>
        <p:sp>
          <p:nvSpPr>
            <p:cNvPr id="1222" name="Google Shape;1222;p49"/>
            <p:cNvSpPr/>
            <p:nvPr/>
          </p:nvSpPr>
          <p:spPr>
            <a:xfrm>
              <a:off x="1638485" y="1571653"/>
              <a:ext cx="449564" cy="159640"/>
            </a:xfrm>
            <a:custGeom>
              <a:avLst/>
              <a:gdLst/>
              <a:ahLst/>
              <a:cxnLst/>
              <a:rect l="l" t="t" r="r" b="b"/>
              <a:pathLst>
                <a:path w="767" h="273" extrusionOk="0">
                  <a:moveTo>
                    <a:pt x="8" y="71"/>
                  </a:moveTo>
                  <a:cubicBezTo>
                    <a:pt x="26" y="131"/>
                    <a:pt x="228" y="66"/>
                    <a:pt x="244" y="81"/>
                  </a:cubicBezTo>
                  <a:cubicBezTo>
                    <a:pt x="269" y="104"/>
                    <a:pt x="240" y="171"/>
                    <a:pt x="254" y="194"/>
                  </a:cubicBezTo>
                  <a:cubicBezTo>
                    <a:pt x="274" y="228"/>
                    <a:pt x="588" y="273"/>
                    <a:pt x="743" y="165"/>
                  </a:cubicBezTo>
                  <a:cubicBezTo>
                    <a:pt x="767" y="149"/>
                    <a:pt x="749" y="103"/>
                    <a:pt x="751" y="0"/>
                  </a:cubicBezTo>
                  <a:cubicBezTo>
                    <a:pt x="16" y="0"/>
                    <a:pt x="16" y="0"/>
                    <a:pt x="16" y="0"/>
                  </a:cubicBezTo>
                  <a:cubicBezTo>
                    <a:pt x="10" y="17"/>
                    <a:pt x="0" y="43"/>
                    <a:pt x="8" y="71"/>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23" name="Google Shape;1223;p49"/>
            <p:cNvSpPr/>
            <p:nvPr/>
          </p:nvSpPr>
          <p:spPr>
            <a:xfrm>
              <a:off x="1590507" y="1435245"/>
              <a:ext cx="515072" cy="136407"/>
            </a:xfrm>
            <a:custGeom>
              <a:avLst/>
              <a:gdLst/>
              <a:ahLst/>
              <a:cxnLst/>
              <a:rect l="l" t="t" r="r" b="b"/>
              <a:pathLst>
                <a:path w="879" h="233" extrusionOk="0">
                  <a:moveTo>
                    <a:pt x="75" y="52"/>
                  </a:moveTo>
                  <a:cubicBezTo>
                    <a:pt x="81" y="64"/>
                    <a:pt x="64" y="89"/>
                    <a:pt x="66" y="104"/>
                  </a:cubicBezTo>
                  <a:cubicBezTo>
                    <a:pt x="68" y="117"/>
                    <a:pt x="105" y="132"/>
                    <a:pt x="105" y="132"/>
                  </a:cubicBezTo>
                  <a:cubicBezTo>
                    <a:pt x="105" y="132"/>
                    <a:pt x="78" y="157"/>
                    <a:pt x="77" y="169"/>
                  </a:cubicBezTo>
                  <a:cubicBezTo>
                    <a:pt x="76" y="182"/>
                    <a:pt x="101" y="204"/>
                    <a:pt x="101" y="218"/>
                  </a:cubicBezTo>
                  <a:cubicBezTo>
                    <a:pt x="102" y="221"/>
                    <a:pt x="100" y="227"/>
                    <a:pt x="98" y="233"/>
                  </a:cubicBezTo>
                  <a:cubicBezTo>
                    <a:pt x="833" y="233"/>
                    <a:pt x="833" y="233"/>
                    <a:pt x="833" y="233"/>
                  </a:cubicBezTo>
                  <a:cubicBezTo>
                    <a:pt x="834" y="202"/>
                    <a:pt x="837" y="167"/>
                    <a:pt x="843" y="126"/>
                  </a:cubicBezTo>
                  <a:cubicBezTo>
                    <a:pt x="850" y="80"/>
                    <a:pt x="863" y="39"/>
                    <a:pt x="879" y="0"/>
                  </a:cubicBezTo>
                  <a:cubicBezTo>
                    <a:pt x="0" y="0"/>
                    <a:pt x="0" y="0"/>
                    <a:pt x="0" y="0"/>
                  </a:cubicBezTo>
                  <a:cubicBezTo>
                    <a:pt x="22" y="20"/>
                    <a:pt x="65" y="34"/>
                    <a:pt x="75" y="52"/>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24" name="Google Shape;1224;p49"/>
            <p:cNvSpPr/>
            <p:nvPr/>
          </p:nvSpPr>
          <p:spPr>
            <a:xfrm>
              <a:off x="1582665" y="1299068"/>
              <a:ext cx="576890" cy="136177"/>
            </a:xfrm>
            <a:custGeom>
              <a:avLst/>
              <a:gdLst/>
              <a:ahLst/>
              <a:cxnLst/>
              <a:rect l="l" t="t" r="r" b="b"/>
              <a:pathLst>
                <a:path w="984" h="233" extrusionOk="0">
                  <a:moveTo>
                    <a:pt x="984" y="0"/>
                  </a:moveTo>
                  <a:cubicBezTo>
                    <a:pt x="119" y="0"/>
                    <a:pt x="119" y="0"/>
                    <a:pt x="119" y="0"/>
                  </a:cubicBezTo>
                  <a:cubicBezTo>
                    <a:pt x="121" y="7"/>
                    <a:pt x="122" y="14"/>
                    <a:pt x="121" y="20"/>
                  </a:cubicBezTo>
                  <a:cubicBezTo>
                    <a:pt x="115" y="71"/>
                    <a:pt x="3" y="151"/>
                    <a:pt x="1" y="207"/>
                  </a:cubicBezTo>
                  <a:cubicBezTo>
                    <a:pt x="0" y="217"/>
                    <a:pt x="5" y="225"/>
                    <a:pt x="13" y="233"/>
                  </a:cubicBezTo>
                  <a:cubicBezTo>
                    <a:pt x="892" y="233"/>
                    <a:pt x="892" y="233"/>
                    <a:pt x="892" y="233"/>
                  </a:cubicBezTo>
                  <a:cubicBezTo>
                    <a:pt x="910" y="190"/>
                    <a:pt x="932" y="150"/>
                    <a:pt x="954" y="106"/>
                  </a:cubicBezTo>
                  <a:cubicBezTo>
                    <a:pt x="965" y="83"/>
                    <a:pt x="977" y="45"/>
                    <a:pt x="984"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25" name="Google Shape;1225;p49"/>
            <p:cNvSpPr/>
            <p:nvPr/>
          </p:nvSpPr>
          <p:spPr>
            <a:xfrm>
              <a:off x="1665934" y="1011072"/>
              <a:ext cx="484393" cy="151589"/>
            </a:xfrm>
            <a:custGeom>
              <a:avLst/>
              <a:gdLst/>
              <a:ahLst/>
              <a:cxnLst/>
              <a:rect l="l" t="t" r="r" b="b"/>
              <a:pathLst>
                <a:path w="826" h="259" extrusionOk="0">
                  <a:moveTo>
                    <a:pt x="691" y="105"/>
                  </a:moveTo>
                  <a:cubicBezTo>
                    <a:pt x="485" y="0"/>
                    <a:pt x="280" y="20"/>
                    <a:pt x="171" y="77"/>
                  </a:cubicBezTo>
                  <a:cubicBezTo>
                    <a:pt x="84" y="123"/>
                    <a:pt x="31" y="190"/>
                    <a:pt x="0" y="259"/>
                  </a:cubicBezTo>
                  <a:cubicBezTo>
                    <a:pt x="826" y="259"/>
                    <a:pt x="826" y="259"/>
                    <a:pt x="826" y="259"/>
                  </a:cubicBezTo>
                  <a:cubicBezTo>
                    <a:pt x="803" y="196"/>
                    <a:pt x="762" y="140"/>
                    <a:pt x="691" y="10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26" name="Google Shape;1226;p49"/>
            <p:cNvSpPr/>
            <p:nvPr/>
          </p:nvSpPr>
          <p:spPr>
            <a:xfrm>
              <a:off x="1639639" y="1162661"/>
              <a:ext cx="527066" cy="136407"/>
            </a:xfrm>
            <a:custGeom>
              <a:avLst/>
              <a:gdLst/>
              <a:ahLst/>
              <a:cxnLst/>
              <a:rect l="l" t="t" r="r" b="b"/>
              <a:pathLst>
                <a:path w="899" h="233" extrusionOk="0">
                  <a:moveTo>
                    <a:pt x="871" y="0"/>
                  </a:moveTo>
                  <a:cubicBezTo>
                    <a:pt x="45" y="0"/>
                    <a:pt x="45" y="0"/>
                    <a:pt x="45" y="0"/>
                  </a:cubicBezTo>
                  <a:cubicBezTo>
                    <a:pt x="20" y="53"/>
                    <a:pt x="9" y="106"/>
                    <a:pt x="4" y="150"/>
                  </a:cubicBezTo>
                  <a:cubicBezTo>
                    <a:pt x="0" y="184"/>
                    <a:pt x="15" y="210"/>
                    <a:pt x="22" y="233"/>
                  </a:cubicBezTo>
                  <a:cubicBezTo>
                    <a:pt x="887" y="233"/>
                    <a:pt x="887" y="233"/>
                    <a:pt x="887" y="233"/>
                  </a:cubicBezTo>
                  <a:cubicBezTo>
                    <a:pt x="898" y="163"/>
                    <a:pt x="899" y="77"/>
                    <a:pt x="871"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27" name="Google Shape;1227;p49"/>
          <p:cNvGrpSpPr/>
          <p:nvPr/>
        </p:nvGrpSpPr>
        <p:grpSpPr>
          <a:xfrm>
            <a:off x="2374048" y="843078"/>
            <a:ext cx="379481" cy="445796"/>
            <a:chOff x="2554206" y="1011105"/>
            <a:chExt cx="613055" cy="720187"/>
          </a:xfrm>
        </p:grpSpPr>
        <p:sp>
          <p:nvSpPr>
            <p:cNvPr id="1228" name="Google Shape;1228;p49"/>
            <p:cNvSpPr/>
            <p:nvPr/>
          </p:nvSpPr>
          <p:spPr>
            <a:xfrm flipH="1">
              <a:off x="2721847" y="1011105"/>
              <a:ext cx="445414" cy="388012"/>
            </a:xfrm>
            <a:custGeom>
              <a:avLst/>
              <a:gdLst/>
              <a:ahLst/>
              <a:cxnLst/>
              <a:rect l="l" t="t" r="r" b="b"/>
              <a:pathLst>
                <a:path w="885" h="771" extrusionOk="0">
                  <a:moveTo>
                    <a:pt x="708" y="363"/>
                  </a:moveTo>
                  <a:cubicBezTo>
                    <a:pt x="699" y="358"/>
                    <a:pt x="687" y="357"/>
                    <a:pt x="677" y="361"/>
                  </a:cubicBezTo>
                  <a:cubicBezTo>
                    <a:pt x="662" y="366"/>
                    <a:pt x="649" y="378"/>
                    <a:pt x="640" y="395"/>
                  </a:cubicBezTo>
                  <a:cubicBezTo>
                    <a:pt x="630" y="411"/>
                    <a:pt x="626" y="429"/>
                    <a:pt x="629" y="444"/>
                  </a:cubicBezTo>
                  <a:cubicBezTo>
                    <a:pt x="631" y="455"/>
                    <a:pt x="637" y="464"/>
                    <a:pt x="646" y="470"/>
                  </a:cubicBezTo>
                  <a:cubicBezTo>
                    <a:pt x="655" y="475"/>
                    <a:pt x="667" y="476"/>
                    <a:pt x="677" y="471"/>
                  </a:cubicBezTo>
                  <a:cubicBezTo>
                    <a:pt x="551" y="690"/>
                    <a:pt x="551" y="690"/>
                    <a:pt x="551" y="690"/>
                  </a:cubicBezTo>
                  <a:cubicBezTo>
                    <a:pt x="548" y="696"/>
                    <a:pt x="542" y="699"/>
                    <a:pt x="536" y="699"/>
                  </a:cubicBezTo>
                  <a:cubicBezTo>
                    <a:pt x="365" y="699"/>
                    <a:pt x="365" y="699"/>
                    <a:pt x="365" y="699"/>
                  </a:cubicBezTo>
                  <a:cubicBezTo>
                    <a:pt x="362" y="700"/>
                    <a:pt x="359" y="703"/>
                    <a:pt x="359" y="706"/>
                  </a:cubicBezTo>
                  <a:cubicBezTo>
                    <a:pt x="358" y="713"/>
                    <a:pt x="358" y="720"/>
                    <a:pt x="365" y="724"/>
                  </a:cubicBezTo>
                  <a:cubicBezTo>
                    <a:pt x="368" y="726"/>
                    <a:pt x="372" y="728"/>
                    <a:pt x="376" y="730"/>
                  </a:cubicBezTo>
                  <a:cubicBezTo>
                    <a:pt x="387" y="737"/>
                    <a:pt x="388" y="751"/>
                    <a:pt x="378" y="759"/>
                  </a:cubicBezTo>
                  <a:cubicBezTo>
                    <a:pt x="368" y="767"/>
                    <a:pt x="354" y="771"/>
                    <a:pt x="341" y="770"/>
                  </a:cubicBezTo>
                  <a:cubicBezTo>
                    <a:pt x="328" y="771"/>
                    <a:pt x="314" y="768"/>
                    <a:pt x="304" y="759"/>
                  </a:cubicBezTo>
                  <a:cubicBezTo>
                    <a:pt x="294" y="751"/>
                    <a:pt x="295" y="737"/>
                    <a:pt x="306" y="730"/>
                  </a:cubicBezTo>
                  <a:cubicBezTo>
                    <a:pt x="310" y="728"/>
                    <a:pt x="314" y="726"/>
                    <a:pt x="317" y="724"/>
                  </a:cubicBezTo>
                  <a:cubicBezTo>
                    <a:pt x="323" y="720"/>
                    <a:pt x="323" y="713"/>
                    <a:pt x="323" y="706"/>
                  </a:cubicBezTo>
                  <a:cubicBezTo>
                    <a:pt x="323" y="703"/>
                    <a:pt x="320" y="700"/>
                    <a:pt x="317" y="699"/>
                  </a:cubicBezTo>
                  <a:cubicBezTo>
                    <a:pt x="115" y="699"/>
                    <a:pt x="115" y="699"/>
                    <a:pt x="115" y="699"/>
                  </a:cubicBezTo>
                  <a:cubicBezTo>
                    <a:pt x="112" y="699"/>
                    <a:pt x="109" y="697"/>
                    <a:pt x="108" y="694"/>
                  </a:cubicBezTo>
                  <a:cubicBezTo>
                    <a:pt x="108" y="694"/>
                    <a:pt x="108" y="694"/>
                    <a:pt x="108" y="694"/>
                  </a:cubicBezTo>
                  <a:cubicBezTo>
                    <a:pt x="58" y="592"/>
                    <a:pt x="0" y="246"/>
                    <a:pt x="247" y="121"/>
                  </a:cubicBezTo>
                  <a:cubicBezTo>
                    <a:pt x="487" y="0"/>
                    <a:pt x="726" y="23"/>
                    <a:pt x="852" y="89"/>
                  </a:cubicBezTo>
                  <a:cubicBezTo>
                    <a:pt x="862" y="94"/>
                    <a:pt x="871" y="99"/>
                    <a:pt x="879" y="104"/>
                  </a:cubicBezTo>
                  <a:cubicBezTo>
                    <a:pt x="883" y="107"/>
                    <a:pt x="885" y="112"/>
                    <a:pt x="882" y="116"/>
                  </a:cubicBezTo>
                  <a:cubicBezTo>
                    <a:pt x="725" y="389"/>
                    <a:pt x="725" y="389"/>
                    <a:pt x="725" y="389"/>
                  </a:cubicBezTo>
                  <a:cubicBezTo>
                    <a:pt x="723" y="378"/>
                    <a:pt x="717" y="368"/>
                    <a:pt x="708" y="363"/>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29" name="Google Shape;1229;p49"/>
            <p:cNvSpPr/>
            <p:nvPr/>
          </p:nvSpPr>
          <p:spPr>
            <a:xfrm flipH="1">
              <a:off x="2554206" y="1072424"/>
              <a:ext cx="329184" cy="568718"/>
            </a:xfrm>
            <a:custGeom>
              <a:avLst/>
              <a:gdLst/>
              <a:ahLst/>
              <a:cxnLst/>
              <a:rect l="l" t="t" r="r" b="b"/>
              <a:pathLst>
                <a:path w="654" h="1130" extrusionOk="0">
                  <a:moveTo>
                    <a:pt x="208" y="896"/>
                  </a:moveTo>
                  <a:cubicBezTo>
                    <a:pt x="217" y="891"/>
                    <a:pt x="224" y="882"/>
                    <a:pt x="225" y="871"/>
                  </a:cubicBezTo>
                  <a:cubicBezTo>
                    <a:pt x="228" y="856"/>
                    <a:pt x="224" y="838"/>
                    <a:pt x="214" y="822"/>
                  </a:cubicBezTo>
                  <a:cubicBezTo>
                    <a:pt x="205" y="805"/>
                    <a:pt x="192" y="793"/>
                    <a:pt x="177" y="787"/>
                  </a:cubicBezTo>
                  <a:cubicBezTo>
                    <a:pt x="167" y="784"/>
                    <a:pt x="156" y="784"/>
                    <a:pt x="147" y="790"/>
                  </a:cubicBezTo>
                  <a:cubicBezTo>
                    <a:pt x="137" y="795"/>
                    <a:pt x="131" y="805"/>
                    <a:pt x="130" y="816"/>
                  </a:cubicBezTo>
                  <a:cubicBezTo>
                    <a:pt x="3" y="597"/>
                    <a:pt x="3" y="597"/>
                    <a:pt x="3" y="597"/>
                  </a:cubicBezTo>
                  <a:cubicBezTo>
                    <a:pt x="0" y="591"/>
                    <a:pt x="0" y="585"/>
                    <a:pt x="3" y="579"/>
                  </a:cubicBezTo>
                  <a:cubicBezTo>
                    <a:pt x="142" y="339"/>
                    <a:pt x="142" y="339"/>
                    <a:pt x="142" y="339"/>
                  </a:cubicBezTo>
                  <a:cubicBezTo>
                    <a:pt x="142" y="336"/>
                    <a:pt x="142" y="332"/>
                    <a:pt x="139" y="330"/>
                  </a:cubicBezTo>
                  <a:cubicBezTo>
                    <a:pt x="133" y="326"/>
                    <a:pt x="127" y="323"/>
                    <a:pt x="121" y="326"/>
                  </a:cubicBezTo>
                  <a:cubicBezTo>
                    <a:pt x="117" y="328"/>
                    <a:pt x="113" y="331"/>
                    <a:pt x="110" y="333"/>
                  </a:cubicBezTo>
                  <a:cubicBezTo>
                    <a:pt x="98" y="339"/>
                    <a:pt x="85" y="333"/>
                    <a:pt x="83" y="320"/>
                  </a:cubicBezTo>
                  <a:cubicBezTo>
                    <a:pt x="81" y="307"/>
                    <a:pt x="85" y="294"/>
                    <a:pt x="92" y="282"/>
                  </a:cubicBezTo>
                  <a:cubicBezTo>
                    <a:pt x="99" y="271"/>
                    <a:pt x="108" y="260"/>
                    <a:pt x="120" y="256"/>
                  </a:cubicBezTo>
                  <a:cubicBezTo>
                    <a:pt x="132" y="251"/>
                    <a:pt x="144" y="259"/>
                    <a:pt x="144" y="272"/>
                  </a:cubicBezTo>
                  <a:cubicBezTo>
                    <a:pt x="145" y="276"/>
                    <a:pt x="144" y="281"/>
                    <a:pt x="144" y="285"/>
                  </a:cubicBezTo>
                  <a:cubicBezTo>
                    <a:pt x="145" y="293"/>
                    <a:pt x="150" y="296"/>
                    <a:pt x="157" y="299"/>
                  </a:cubicBezTo>
                  <a:cubicBezTo>
                    <a:pt x="160" y="301"/>
                    <a:pt x="163" y="299"/>
                    <a:pt x="166" y="297"/>
                  </a:cubicBezTo>
                  <a:cubicBezTo>
                    <a:pt x="334" y="6"/>
                    <a:pt x="334" y="6"/>
                    <a:pt x="334" y="6"/>
                  </a:cubicBezTo>
                  <a:cubicBezTo>
                    <a:pt x="337" y="2"/>
                    <a:pt x="343" y="0"/>
                    <a:pt x="347" y="3"/>
                  </a:cubicBezTo>
                  <a:cubicBezTo>
                    <a:pt x="480" y="102"/>
                    <a:pt x="524" y="251"/>
                    <a:pt x="535" y="353"/>
                  </a:cubicBezTo>
                  <a:cubicBezTo>
                    <a:pt x="542" y="405"/>
                    <a:pt x="507" y="442"/>
                    <a:pt x="511" y="473"/>
                  </a:cubicBezTo>
                  <a:cubicBezTo>
                    <a:pt x="518" y="532"/>
                    <a:pt x="648" y="625"/>
                    <a:pt x="651" y="690"/>
                  </a:cubicBezTo>
                  <a:cubicBezTo>
                    <a:pt x="654" y="734"/>
                    <a:pt x="565" y="752"/>
                    <a:pt x="550" y="781"/>
                  </a:cubicBezTo>
                  <a:cubicBezTo>
                    <a:pt x="543" y="794"/>
                    <a:pt x="562" y="823"/>
                    <a:pt x="560" y="841"/>
                  </a:cubicBezTo>
                  <a:cubicBezTo>
                    <a:pt x="559" y="857"/>
                    <a:pt x="515" y="874"/>
                    <a:pt x="515" y="874"/>
                  </a:cubicBezTo>
                  <a:cubicBezTo>
                    <a:pt x="515" y="874"/>
                    <a:pt x="546" y="903"/>
                    <a:pt x="548" y="916"/>
                  </a:cubicBezTo>
                  <a:cubicBezTo>
                    <a:pt x="549" y="932"/>
                    <a:pt x="520" y="957"/>
                    <a:pt x="519" y="973"/>
                  </a:cubicBezTo>
                  <a:cubicBezTo>
                    <a:pt x="519" y="989"/>
                    <a:pt x="545" y="1030"/>
                    <a:pt x="532" y="1073"/>
                  </a:cubicBezTo>
                  <a:cubicBezTo>
                    <a:pt x="515" y="1130"/>
                    <a:pt x="356" y="1091"/>
                    <a:pt x="288" y="1083"/>
                  </a:cubicBezTo>
                  <a:cubicBezTo>
                    <a:pt x="286" y="1083"/>
                    <a:pt x="283" y="1082"/>
                    <a:pt x="282" y="1079"/>
                  </a:cubicBezTo>
                  <a:cubicBezTo>
                    <a:pt x="177" y="898"/>
                    <a:pt x="177" y="898"/>
                    <a:pt x="177" y="898"/>
                  </a:cubicBezTo>
                  <a:cubicBezTo>
                    <a:pt x="188" y="902"/>
                    <a:pt x="199" y="902"/>
                    <a:pt x="208" y="896"/>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30" name="Google Shape;1230;p49"/>
            <p:cNvSpPr/>
            <p:nvPr/>
          </p:nvSpPr>
          <p:spPr>
            <a:xfrm flipH="1">
              <a:off x="2750903" y="1372925"/>
              <a:ext cx="354381" cy="358367"/>
            </a:xfrm>
            <a:custGeom>
              <a:avLst/>
              <a:gdLst/>
              <a:ahLst/>
              <a:cxnLst/>
              <a:rect l="l" t="t" r="r" b="b"/>
              <a:pathLst>
                <a:path w="704" h="712" extrusionOk="0">
                  <a:moveTo>
                    <a:pt x="11" y="0"/>
                  </a:moveTo>
                  <a:cubicBezTo>
                    <a:pt x="170" y="0"/>
                    <a:pt x="170" y="0"/>
                    <a:pt x="170" y="0"/>
                  </a:cubicBezTo>
                  <a:cubicBezTo>
                    <a:pt x="162" y="7"/>
                    <a:pt x="157" y="17"/>
                    <a:pt x="157" y="28"/>
                  </a:cubicBezTo>
                  <a:cubicBezTo>
                    <a:pt x="157" y="38"/>
                    <a:pt x="162" y="48"/>
                    <a:pt x="170" y="55"/>
                  </a:cubicBezTo>
                  <a:cubicBezTo>
                    <a:pt x="182" y="65"/>
                    <a:pt x="199" y="70"/>
                    <a:pt x="218" y="70"/>
                  </a:cubicBezTo>
                  <a:cubicBezTo>
                    <a:pt x="237" y="70"/>
                    <a:pt x="254" y="65"/>
                    <a:pt x="267" y="55"/>
                  </a:cubicBezTo>
                  <a:cubicBezTo>
                    <a:pt x="275" y="48"/>
                    <a:pt x="280" y="38"/>
                    <a:pt x="280" y="28"/>
                  </a:cubicBezTo>
                  <a:cubicBezTo>
                    <a:pt x="280" y="17"/>
                    <a:pt x="275" y="7"/>
                    <a:pt x="266" y="0"/>
                  </a:cubicBezTo>
                  <a:cubicBezTo>
                    <a:pt x="411" y="0"/>
                    <a:pt x="411" y="0"/>
                    <a:pt x="411" y="0"/>
                  </a:cubicBezTo>
                  <a:cubicBezTo>
                    <a:pt x="417" y="0"/>
                    <a:pt x="423" y="3"/>
                    <a:pt x="426" y="9"/>
                  </a:cubicBezTo>
                  <a:cubicBezTo>
                    <a:pt x="565" y="249"/>
                    <a:pt x="565" y="249"/>
                    <a:pt x="565" y="249"/>
                  </a:cubicBezTo>
                  <a:cubicBezTo>
                    <a:pt x="568" y="251"/>
                    <a:pt x="571" y="253"/>
                    <a:pt x="575" y="251"/>
                  </a:cubicBezTo>
                  <a:cubicBezTo>
                    <a:pt x="581" y="248"/>
                    <a:pt x="586" y="244"/>
                    <a:pt x="587" y="237"/>
                  </a:cubicBezTo>
                  <a:cubicBezTo>
                    <a:pt x="587" y="233"/>
                    <a:pt x="587" y="228"/>
                    <a:pt x="587" y="224"/>
                  </a:cubicBezTo>
                  <a:cubicBezTo>
                    <a:pt x="587" y="211"/>
                    <a:pt x="599" y="203"/>
                    <a:pt x="611" y="208"/>
                  </a:cubicBezTo>
                  <a:cubicBezTo>
                    <a:pt x="623" y="212"/>
                    <a:pt x="633" y="223"/>
                    <a:pt x="639" y="234"/>
                  </a:cubicBezTo>
                  <a:cubicBezTo>
                    <a:pt x="646" y="245"/>
                    <a:pt x="650" y="259"/>
                    <a:pt x="648" y="272"/>
                  </a:cubicBezTo>
                  <a:cubicBezTo>
                    <a:pt x="646" y="285"/>
                    <a:pt x="633" y="290"/>
                    <a:pt x="622" y="284"/>
                  </a:cubicBezTo>
                  <a:cubicBezTo>
                    <a:pt x="618" y="282"/>
                    <a:pt x="614" y="280"/>
                    <a:pt x="611" y="278"/>
                  </a:cubicBezTo>
                  <a:cubicBezTo>
                    <a:pt x="604" y="275"/>
                    <a:pt x="598" y="278"/>
                    <a:pt x="592" y="282"/>
                  </a:cubicBezTo>
                  <a:cubicBezTo>
                    <a:pt x="589" y="283"/>
                    <a:pt x="589" y="287"/>
                    <a:pt x="589" y="291"/>
                  </a:cubicBezTo>
                  <a:cubicBezTo>
                    <a:pt x="700" y="482"/>
                    <a:pt x="700" y="482"/>
                    <a:pt x="700" y="482"/>
                  </a:cubicBezTo>
                  <a:cubicBezTo>
                    <a:pt x="700" y="482"/>
                    <a:pt x="701" y="484"/>
                    <a:pt x="700" y="485"/>
                  </a:cubicBezTo>
                  <a:cubicBezTo>
                    <a:pt x="700" y="487"/>
                    <a:pt x="699" y="488"/>
                    <a:pt x="699" y="488"/>
                  </a:cubicBezTo>
                  <a:cubicBezTo>
                    <a:pt x="699" y="488"/>
                    <a:pt x="699" y="488"/>
                    <a:pt x="699" y="488"/>
                  </a:cubicBezTo>
                  <a:cubicBezTo>
                    <a:pt x="671" y="516"/>
                    <a:pt x="704" y="593"/>
                    <a:pt x="688" y="619"/>
                  </a:cubicBezTo>
                  <a:cubicBezTo>
                    <a:pt x="664" y="659"/>
                    <a:pt x="299" y="712"/>
                    <a:pt x="119" y="586"/>
                  </a:cubicBezTo>
                  <a:cubicBezTo>
                    <a:pt x="83" y="561"/>
                    <a:pt x="129" y="479"/>
                    <a:pt x="98" y="269"/>
                  </a:cubicBezTo>
                  <a:cubicBezTo>
                    <a:pt x="84" y="172"/>
                    <a:pt x="45" y="96"/>
                    <a:pt x="3" y="12"/>
                  </a:cubicBezTo>
                  <a:cubicBezTo>
                    <a:pt x="0" y="7"/>
                    <a:pt x="4" y="0"/>
                    <a:pt x="11"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31" name="Google Shape;1231;p49"/>
          <p:cNvGrpSpPr/>
          <p:nvPr/>
        </p:nvGrpSpPr>
        <p:grpSpPr>
          <a:xfrm>
            <a:off x="6922223" y="797418"/>
            <a:ext cx="460705" cy="491455"/>
            <a:chOff x="9901824" y="937343"/>
            <a:chExt cx="744273" cy="793950"/>
          </a:xfrm>
        </p:grpSpPr>
        <p:grpSp>
          <p:nvGrpSpPr>
            <p:cNvPr id="1232" name="Google Shape;1232;p49"/>
            <p:cNvGrpSpPr/>
            <p:nvPr/>
          </p:nvGrpSpPr>
          <p:grpSpPr>
            <a:xfrm>
              <a:off x="9901824" y="937343"/>
              <a:ext cx="744273" cy="793950"/>
              <a:chOff x="9901824" y="937343"/>
              <a:chExt cx="744273" cy="793950"/>
            </a:xfrm>
          </p:grpSpPr>
          <p:sp>
            <p:nvSpPr>
              <p:cNvPr id="1233" name="Google Shape;1233;p49"/>
              <p:cNvSpPr/>
              <p:nvPr/>
            </p:nvSpPr>
            <p:spPr>
              <a:xfrm>
                <a:off x="10463799" y="1043794"/>
                <a:ext cx="76068" cy="75403"/>
              </a:xfrm>
              <a:custGeom>
                <a:avLst/>
                <a:gdLst/>
                <a:ahLst/>
                <a:cxnLst/>
                <a:rect l="l" t="t" r="r" b="b"/>
                <a:pathLst>
                  <a:path w="133" h="132" extrusionOk="0">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34" name="Google Shape;1234;p49"/>
              <p:cNvSpPr/>
              <p:nvPr/>
            </p:nvSpPr>
            <p:spPr>
              <a:xfrm>
                <a:off x="10546077" y="1303491"/>
                <a:ext cx="100020" cy="11976"/>
              </a:xfrm>
              <a:custGeom>
                <a:avLst/>
                <a:gdLst/>
                <a:ahLst/>
                <a:cxnLst/>
                <a:rect l="l" t="t" r="r" b="b"/>
                <a:pathLst>
                  <a:path w="175" h="21" extrusionOk="0">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35" name="Google Shape;1235;p49"/>
              <p:cNvSpPr/>
              <p:nvPr/>
            </p:nvSpPr>
            <p:spPr>
              <a:xfrm>
                <a:off x="10463799" y="1499539"/>
                <a:ext cx="76068" cy="75625"/>
              </a:xfrm>
              <a:custGeom>
                <a:avLst/>
                <a:gdLst/>
                <a:ahLst/>
                <a:cxnLst/>
                <a:rect l="l" t="t" r="r" b="b"/>
                <a:pathLst>
                  <a:path w="133" h="132" extrusionOk="0">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36" name="Google Shape;1236;p49"/>
              <p:cNvSpPr/>
              <p:nvPr/>
            </p:nvSpPr>
            <p:spPr>
              <a:xfrm>
                <a:off x="10008275" y="1500204"/>
                <a:ext cx="76068" cy="74960"/>
              </a:xfrm>
              <a:custGeom>
                <a:avLst/>
                <a:gdLst/>
                <a:ahLst/>
                <a:cxnLst/>
                <a:rect l="l" t="t" r="r" b="b"/>
                <a:pathLst>
                  <a:path w="133" h="131" extrusionOk="0">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37" name="Google Shape;1237;p49"/>
              <p:cNvSpPr/>
              <p:nvPr/>
            </p:nvSpPr>
            <p:spPr>
              <a:xfrm>
                <a:off x="9901824" y="1303934"/>
                <a:ext cx="100020" cy="11976"/>
              </a:xfrm>
              <a:custGeom>
                <a:avLst/>
                <a:gdLst/>
                <a:ahLst/>
                <a:cxnLst/>
                <a:rect l="l" t="t" r="r" b="b"/>
                <a:pathLst>
                  <a:path w="175" h="21" extrusionOk="0">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38" name="Google Shape;1238;p49"/>
              <p:cNvSpPr/>
              <p:nvPr/>
            </p:nvSpPr>
            <p:spPr>
              <a:xfrm>
                <a:off x="10008275" y="1044237"/>
                <a:ext cx="75403" cy="74960"/>
              </a:xfrm>
              <a:custGeom>
                <a:avLst/>
                <a:gdLst/>
                <a:ahLst/>
                <a:cxnLst/>
                <a:rect l="l" t="t" r="r" b="b"/>
                <a:pathLst>
                  <a:path w="132" h="131" extrusionOk="0">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39" name="Google Shape;1239;p49"/>
              <p:cNvSpPr/>
              <p:nvPr/>
            </p:nvSpPr>
            <p:spPr>
              <a:xfrm>
                <a:off x="10267751" y="937343"/>
                <a:ext cx="11976" cy="100020"/>
              </a:xfrm>
              <a:custGeom>
                <a:avLst/>
                <a:gdLst/>
                <a:ahLst/>
                <a:cxnLst/>
                <a:rect l="l" t="t" r="r" b="b"/>
                <a:pathLst>
                  <a:path w="21" h="175" extrusionOk="0">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40" name="Google Shape;1240;p49"/>
              <p:cNvSpPr/>
              <p:nvPr/>
            </p:nvSpPr>
            <p:spPr>
              <a:xfrm>
                <a:off x="10183698" y="1629498"/>
                <a:ext cx="180080" cy="25726"/>
              </a:xfrm>
              <a:custGeom>
                <a:avLst/>
                <a:gdLst/>
                <a:ahLst/>
                <a:cxnLst/>
                <a:rect l="l" t="t" r="r" b="b"/>
                <a:pathLst>
                  <a:path w="315" h="45" extrusionOk="0">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41" name="Google Shape;1241;p49"/>
              <p:cNvSpPr/>
              <p:nvPr/>
            </p:nvSpPr>
            <p:spPr>
              <a:xfrm>
                <a:off x="10188356" y="1667865"/>
                <a:ext cx="170766" cy="25726"/>
              </a:xfrm>
              <a:custGeom>
                <a:avLst/>
                <a:gdLst/>
                <a:ahLst/>
                <a:cxnLst/>
                <a:rect l="l" t="t" r="r" b="b"/>
                <a:pathLst>
                  <a:path w="299" h="45" extrusionOk="0">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42" name="Google Shape;1242;p49"/>
              <p:cNvSpPr/>
              <p:nvPr/>
            </p:nvSpPr>
            <p:spPr>
              <a:xfrm>
                <a:off x="10212751" y="1705567"/>
                <a:ext cx="122419" cy="25726"/>
              </a:xfrm>
              <a:custGeom>
                <a:avLst/>
                <a:gdLst/>
                <a:ahLst/>
                <a:cxnLst/>
                <a:rect l="l" t="t" r="r" b="b"/>
                <a:pathLst>
                  <a:path w="214" h="45" extrusionOk="0">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sp>
          <p:nvSpPr>
            <p:cNvPr id="1243" name="Google Shape;1243;p49"/>
            <p:cNvSpPr/>
            <p:nvPr/>
          </p:nvSpPr>
          <p:spPr>
            <a:xfrm>
              <a:off x="10047751" y="1220548"/>
              <a:ext cx="217117" cy="205362"/>
            </a:xfrm>
            <a:custGeom>
              <a:avLst/>
              <a:gdLst/>
              <a:ahLst/>
              <a:cxnLst/>
              <a:rect l="l" t="t" r="r" b="b"/>
              <a:pathLst>
                <a:path w="380" h="359" extrusionOk="0">
                  <a:moveTo>
                    <a:pt x="63" y="268"/>
                  </a:moveTo>
                  <a:cubicBezTo>
                    <a:pt x="78" y="297"/>
                    <a:pt x="94" y="324"/>
                    <a:pt x="108" y="350"/>
                  </a:cubicBezTo>
                  <a:cubicBezTo>
                    <a:pt x="113" y="359"/>
                    <a:pt x="113" y="359"/>
                    <a:pt x="113" y="359"/>
                  </a:cubicBezTo>
                  <a:cubicBezTo>
                    <a:pt x="380" y="206"/>
                    <a:pt x="380" y="206"/>
                    <a:pt x="380" y="206"/>
                  </a:cubicBezTo>
                  <a:cubicBezTo>
                    <a:pt x="23" y="0"/>
                    <a:pt x="23" y="0"/>
                    <a:pt x="23" y="0"/>
                  </a:cubicBezTo>
                  <a:cubicBezTo>
                    <a:pt x="22" y="2"/>
                    <a:pt x="22" y="4"/>
                    <a:pt x="21" y="6"/>
                  </a:cubicBezTo>
                  <a:cubicBezTo>
                    <a:pt x="21" y="6"/>
                    <a:pt x="21" y="6"/>
                    <a:pt x="21" y="6"/>
                  </a:cubicBezTo>
                  <a:cubicBezTo>
                    <a:pt x="0" y="88"/>
                    <a:pt x="14" y="174"/>
                    <a:pt x="63" y="268"/>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44" name="Google Shape;1244;p49"/>
            <p:cNvSpPr/>
            <p:nvPr/>
          </p:nvSpPr>
          <p:spPr>
            <a:xfrm>
              <a:off x="10063053" y="1080830"/>
              <a:ext cx="205806" cy="250604"/>
            </a:xfrm>
            <a:custGeom>
              <a:avLst/>
              <a:gdLst/>
              <a:ahLst/>
              <a:cxnLst/>
              <a:rect l="l" t="t" r="r" b="b"/>
              <a:pathLst>
                <a:path w="360" h="438" extrusionOk="0">
                  <a:moveTo>
                    <a:pt x="0" y="230"/>
                  </a:moveTo>
                  <a:cubicBezTo>
                    <a:pt x="360" y="438"/>
                    <a:pt x="360" y="438"/>
                    <a:pt x="360" y="438"/>
                  </a:cubicBezTo>
                  <a:cubicBezTo>
                    <a:pt x="360" y="0"/>
                    <a:pt x="360" y="0"/>
                    <a:pt x="360" y="0"/>
                  </a:cubicBezTo>
                  <a:cubicBezTo>
                    <a:pt x="174" y="3"/>
                    <a:pt x="40" y="117"/>
                    <a:pt x="0" y="23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45" name="Google Shape;1245;p49"/>
            <p:cNvSpPr/>
            <p:nvPr/>
          </p:nvSpPr>
          <p:spPr>
            <a:xfrm>
              <a:off x="10276400" y="1080830"/>
              <a:ext cx="208024" cy="250604"/>
            </a:xfrm>
            <a:custGeom>
              <a:avLst/>
              <a:gdLst/>
              <a:ahLst/>
              <a:cxnLst/>
              <a:rect l="l" t="t" r="r" b="b"/>
              <a:pathLst>
                <a:path w="364" h="438" extrusionOk="0">
                  <a:moveTo>
                    <a:pt x="0" y="0"/>
                  </a:moveTo>
                  <a:cubicBezTo>
                    <a:pt x="0" y="438"/>
                    <a:pt x="0" y="438"/>
                    <a:pt x="0" y="438"/>
                  </a:cubicBezTo>
                  <a:cubicBezTo>
                    <a:pt x="364" y="228"/>
                    <a:pt x="364" y="228"/>
                    <a:pt x="364" y="228"/>
                  </a:cubicBezTo>
                  <a:cubicBezTo>
                    <a:pt x="323" y="115"/>
                    <a:pt x="186" y="1"/>
                    <a:pt x="0"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46" name="Google Shape;1246;p49"/>
            <p:cNvSpPr/>
            <p:nvPr/>
          </p:nvSpPr>
          <p:spPr>
            <a:xfrm>
              <a:off x="10280392" y="1218773"/>
              <a:ext cx="219334" cy="208689"/>
            </a:xfrm>
            <a:custGeom>
              <a:avLst/>
              <a:gdLst/>
              <a:ahLst/>
              <a:cxnLst/>
              <a:rect l="l" t="t" r="r" b="b"/>
              <a:pathLst>
                <a:path w="384" h="365" extrusionOk="0">
                  <a:moveTo>
                    <a:pt x="322" y="271"/>
                  </a:moveTo>
                  <a:cubicBezTo>
                    <a:pt x="371" y="177"/>
                    <a:pt x="384" y="91"/>
                    <a:pt x="364" y="9"/>
                  </a:cubicBezTo>
                  <a:cubicBezTo>
                    <a:pt x="364" y="9"/>
                    <a:pt x="364" y="9"/>
                    <a:pt x="364" y="9"/>
                  </a:cubicBezTo>
                  <a:cubicBezTo>
                    <a:pt x="363" y="6"/>
                    <a:pt x="362" y="3"/>
                    <a:pt x="361" y="0"/>
                  </a:cubicBezTo>
                  <a:cubicBezTo>
                    <a:pt x="0" y="209"/>
                    <a:pt x="0" y="209"/>
                    <a:pt x="0" y="209"/>
                  </a:cubicBezTo>
                  <a:cubicBezTo>
                    <a:pt x="270" y="365"/>
                    <a:pt x="270" y="365"/>
                    <a:pt x="270" y="365"/>
                  </a:cubicBezTo>
                  <a:cubicBezTo>
                    <a:pt x="277" y="353"/>
                    <a:pt x="277" y="353"/>
                    <a:pt x="277" y="353"/>
                  </a:cubicBezTo>
                  <a:cubicBezTo>
                    <a:pt x="291" y="327"/>
                    <a:pt x="307" y="300"/>
                    <a:pt x="322" y="27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47" name="Google Shape;1247;p49"/>
            <p:cNvSpPr/>
            <p:nvPr/>
          </p:nvSpPr>
          <p:spPr>
            <a:xfrm>
              <a:off x="10116279" y="1345184"/>
              <a:ext cx="152580" cy="267681"/>
            </a:xfrm>
            <a:custGeom>
              <a:avLst/>
              <a:gdLst/>
              <a:ahLst/>
              <a:cxnLst/>
              <a:rect l="l" t="t" r="r" b="b"/>
              <a:pathLst>
                <a:path w="267" h="468" extrusionOk="0">
                  <a:moveTo>
                    <a:pt x="267" y="468"/>
                  </a:moveTo>
                  <a:cubicBezTo>
                    <a:pt x="267" y="0"/>
                    <a:pt x="267" y="0"/>
                    <a:pt x="267" y="0"/>
                  </a:cubicBezTo>
                  <a:cubicBezTo>
                    <a:pt x="0" y="153"/>
                    <a:pt x="0" y="153"/>
                    <a:pt x="0" y="153"/>
                  </a:cubicBezTo>
                  <a:cubicBezTo>
                    <a:pt x="21" y="190"/>
                    <a:pt x="42" y="229"/>
                    <a:pt x="61" y="272"/>
                  </a:cubicBezTo>
                  <a:cubicBezTo>
                    <a:pt x="75" y="304"/>
                    <a:pt x="83" y="346"/>
                    <a:pt x="90" y="383"/>
                  </a:cubicBezTo>
                  <a:cubicBezTo>
                    <a:pt x="92" y="398"/>
                    <a:pt x="95" y="411"/>
                    <a:pt x="98" y="424"/>
                  </a:cubicBezTo>
                  <a:cubicBezTo>
                    <a:pt x="105" y="457"/>
                    <a:pt x="116" y="466"/>
                    <a:pt x="151" y="467"/>
                  </a:cubicBezTo>
                  <a:cubicBezTo>
                    <a:pt x="157" y="468"/>
                    <a:pt x="157" y="468"/>
                    <a:pt x="157" y="468"/>
                  </a:cubicBezTo>
                  <a:cubicBezTo>
                    <a:pt x="185" y="468"/>
                    <a:pt x="185" y="468"/>
                    <a:pt x="185" y="468"/>
                  </a:cubicBezTo>
                  <a:cubicBezTo>
                    <a:pt x="237" y="468"/>
                    <a:pt x="237" y="468"/>
                    <a:pt x="237" y="468"/>
                  </a:cubicBezTo>
                  <a:cubicBezTo>
                    <a:pt x="247" y="468"/>
                    <a:pt x="257" y="468"/>
                    <a:pt x="267" y="46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48" name="Google Shape;1248;p49"/>
            <p:cNvSpPr/>
            <p:nvPr/>
          </p:nvSpPr>
          <p:spPr>
            <a:xfrm>
              <a:off x="10276400" y="1345184"/>
              <a:ext cx="154798" cy="267681"/>
            </a:xfrm>
            <a:custGeom>
              <a:avLst/>
              <a:gdLst/>
              <a:ahLst/>
              <a:cxnLst/>
              <a:rect l="l" t="t" r="r" b="b"/>
              <a:pathLst>
                <a:path w="271" h="468" extrusionOk="0">
                  <a:moveTo>
                    <a:pt x="174" y="424"/>
                  </a:moveTo>
                  <a:cubicBezTo>
                    <a:pt x="177" y="411"/>
                    <a:pt x="180" y="398"/>
                    <a:pt x="182" y="383"/>
                  </a:cubicBezTo>
                  <a:cubicBezTo>
                    <a:pt x="189" y="346"/>
                    <a:pt x="197" y="304"/>
                    <a:pt x="211" y="272"/>
                  </a:cubicBezTo>
                  <a:cubicBezTo>
                    <a:pt x="230" y="229"/>
                    <a:pt x="251" y="191"/>
                    <a:pt x="271" y="156"/>
                  </a:cubicBezTo>
                  <a:cubicBezTo>
                    <a:pt x="0" y="0"/>
                    <a:pt x="0" y="0"/>
                    <a:pt x="0" y="0"/>
                  </a:cubicBezTo>
                  <a:cubicBezTo>
                    <a:pt x="0" y="467"/>
                    <a:pt x="0" y="467"/>
                    <a:pt x="0" y="467"/>
                  </a:cubicBezTo>
                  <a:cubicBezTo>
                    <a:pt x="5" y="467"/>
                    <a:pt x="5" y="467"/>
                    <a:pt x="5" y="467"/>
                  </a:cubicBezTo>
                  <a:cubicBezTo>
                    <a:pt x="5" y="468"/>
                    <a:pt x="5" y="468"/>
                    <a:pt x="5" y="468"/>
                  </a:cubicBezTo>
                  <a:cubicBezTo>
                    <a:pt x="5" y="468"/>
                    <a:pt x="5" y="468"/>
                    <a:pt x="5" y="468"/>
                  </a:cubicBezTo>
                  <a:cubicBezTo>
                    <a:pt x="15" y="468"/>
                    <a:pt x="25" y="468"/>
                    <a:pt x="36" y="468"/>
                  </a:cubicBezTo>
                  <a:cubicBezTo>
                    <a:pt x="42" y="467"/>
                    <a:pt x="42" y="467"/>
                    <a:pt x="42" y="467"/>
                  </a:cubicBezTo>
                  <a:cubicBezTo>
                    <a:pt x="94" y="468"/>
                    <a:pt x="94" y="468"/>
                    <a:pt x="94" y="468"/>
                  </a:cubicBezTo>
                  <a:cubicBezTo>
                    <a:pt x="101" y="468"/>
                    <a:pt x="108" y="468"/>
                    <a:pt x="115" y="467"/>
                  </a:cubicBezTo>
                  <a:cubicBezTo>
                    <a:pt x="157" y="467"/>
                    <a:pt x="167" y="456"/>
                    <a:pt x="174" y="424"/>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49" name="Google Shape;1249;p49"/>
          <p:cNvGrpSpPr/>
          <p:nvPr/>
        </p:nvGrpSpPr>
        <p:grpSpPr>
          <a:xfrm>
            <a:off x="2993392" y="843244"/>
            <a:ext cx="369868" cy="445629"/>
            <a:chOff x="3554761" y="1011374"/>
            <a:chExt cx="597525" cy="719918"/>
          </a:xfrm>
        </p:grpSpPr>
        <p:sp>
          <p:nvSpPr>
            <p:cNvPr id="1250" name="Google Shape;1250;p49"/>
            <p:cNvSpPr/>
            <p:nvPr/>
          </p:nvSpPr>
          <p:spPr>
            <a:xfrm>
              <a:off x="3615879" y="1376596"/>
              <a:ext cx="441685" cy="354696"/>
            </a:xfrm>
            <a:custGeom>
              <a:avLst/>
              <a:gdLst/>
              <a:ahLst/>
              <a:cxnLst/>
              <a:rect l="l" t="t" r="r" b="b"/>
              <a:pathLst>
                <a:path w="797" h="638" extrusionOk="0">
                  <a:moveTo>
                    <a:pt x="674" y="281"/>
                  </a:moveTo>
                  <a:cubicBezTo>
                    <a:pt x="667" y="288"/>
                    <a:pt x="658" y="291"/>
                    <a:pt x="648" y="290"/>
                  </a:cubicBezTo>
                  <a:cubicBezTo>
                    <a:pt x="634" y="289"/>
                    <a:pt x="620" y="281"/>
                    <a:pt x="608" y="269"/>
                  </a:cubicBezTo>
                  <a:cubicBezTo>
                    <a:pt x="595" y="257"/>
                    <a:pt x="588" y="243"/>
                    <a:pt x="586" y="228"/>
                  </a:cubicBezTo>
                  <a:cubicBezTo>
                    <a:pt x="585" y="219"/>
                    <a:pt x="589" y="209"/>
                    <a:pt x="595" y="202"/>
                  </a:cubicBezTo>
                  <a:cubicBezTo>
                    <a:pt x="602" y="195"/>
                    <a:pt x="612" y="192"/>
                    <a:pt x="622" y="193"/>
                  </a:cubicBezTo>
                  <a:cubicBezTo>
                    <a:pt x="433" y="4"/>
                    <a:pt x="433" y="4"/>
                    <a:pt x="433" y="4"/>
                  </a:cubicBezTo>
                  <a:cubicBezTo>
                    <a:pt x="429" y="0"/>
                    <a:pt x="423" y="0"/>
                    <a:pt x="419" y="4"/>
                  </a:cubicBezTo>
                  <a:cubicBezTo>
                    <a:pt x="216" y="207"/>
                    <a:pt x="216" y="207"/>
                    <a:pt x="216" y="207"/>
                  </a:cubicBezTo>
                  <a:cubicBezTo>
                    <a:pt x="214" y="209"/>
                    <a:pt x="212" y="210"/>
                    <a:pt x="209" y="210"/>
                  </a:cubicBezTo>
                  <a:cubicBezTo>
                    <a:pt x="208" y="210"/>
                    <a:pt x="206" y="210"/>
                    <a:pt x="205" y="209"/>
                  </a:cubicBezTo>
                  <a:cubicBezTo>
                    <a:pt x="201" y="204"/>
                    <a:pt x="197" y="200"/>
                    <a:pt x="198" y="193"/>
                  </a:cubicBezTo>
                  <a:cubicBezTo>
                    <a:pt x="199" y="190"/>
                    <a:pt x="200" y="186"/>
                    <a:pt x="201" y="182"/>
                  </a:cubicBezTo>
                  <a:cubicBezTo>
                    <a:pt x="204" y="171"/>
                    <a:pt x="195" y="161"/>
                    <a:pt x="184" y="162"/>
                  </a:cubicBezTo>
                  <a:cubicBezTo>
                    <a:pt x="172" y="163"/>
                    <a:pt x="161" y="170"/>
                    <a:pt x="153" y="179"/>
                  </a:cubicBezTo>
                  <a:cubicBezTo>
                    <a:pt x="144" y="187"/>
                    <a:pt x="137" y="198"/>
                    <a:pt x="136" y="210"/>
                  </a:cubicBezTo>
                  <a:cubicBezTo>
                    <a:pt x="135" y="221"/>
                    <a:pt x="145" y="230"/>
                    <a:pt x="156" y="227"/>
                  </a:cubicBezTo>
                  <a:cubicBezTo>
                    <a:pt x="160" y="226"/>
                    <a:pt x="164" y="225"/>
                    <a:pt x="167" y="224"/>
                  </a:cubicBezTo>
                  <a:cubicBezTo>
                    <a:pt x="174" y="223"/>
                    <a:pt x="178" y="227"/>
                    <a:pt x="183" y="231"/>
                  </a:cubicBezTo>
                  <a:cubicBezTo>
                    <a:pt x="184" y="232"/>
                    <a:pt x="184" y="234"/>
                    <a:pt x="184" y="235"/>
                  </a:cubicBezTo>
                  <a:cubicBezTo>
                    <a:pt x="184" y="237"/>
                    <a:pt x="183" y="240"/>
                    <a:pt x="181" y="242"/>
                  </a:cubicBezTo>
                  <a:cubicBezTo>
                    <a:pt x="4" y="419"/>
                    <a:pt x="4" y="419"/>
                    <a:pt x="4" y="419"/>
                  </a:cubicBezTo>
                  <a:cubicBezTo>
                    <a:pt x="0" y="423"/>
                    <a:pt x="1" y="427"/>
                    <a:pt x="2" y="430"/>
                  </a:cubicBezTo>
                  <a:cubicBezTo>
                    <a:pt x="32" y="483"/>
                    <a:pt x="232" y="420"/>
                    <a:pt x="247" y="435"/>
                  </a:cubicBezTo>
                  <a:cubicBezTo>
                    <a:pt x="274" y="459"/>
                    <a:pt x="244" y="530"/>
                    <a:pt x="258" y="554"/>
                  </a:cubicBezTo>
                  <a:cubicBezTo>
                    <a:pt x="279" y="589"/>
                    <a:pt x="609" y="638"/>
                    <a:pt x="773" y="524"/>
                  </a:cubicBezTo>
                  <a:cubicBezTo>
                    <a:pt x="797" y="507"/>
                    <a:pt x="779" y="460"/>
                    <a:pt x="781" y="357"/>
                  </a:cubicBezTo>
                  <a:cubicBezTo>
                    <a:pt x="781" y="354"/>
                    <a:pt x="780" y="352"/>
                    <a:pt x="779" y="350"/>
                  </a:cubicBezTo>
                  <a:cubicBezTo>
                    <a:pt x="683" y="255"/>
                    <a:pt x="683" y="255"/>
                    <a:pt x="683" y="255"/>
                  </a:cubicBezTo>
                  <a:cubicBezTo>
                    <a:pt x="684" y="265"/>
                    <a:pt x="681" y="274"/>
                    <a:pt x="674" y="28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51" name="Google Shape;1251;p49"/>
            <p:cNvSpPr/>
            <p:nvPr/>
          </p:nvSpPr>
          <p:spPr>
            <a:xfrm>
              <a:off x="3554761" y="1164199"/>
              <a:ext cx="288366" cy="430478"/>
            </a:xfrm>
            <a:custGeom>
              <a:avLst/>
              <a:gdLst/>
              <a:ahLst/>
              <a:cxnLst/>
              <a:rect l="l" t="t" r="r" b="b"/>
              <a:pathLst>
                <a:path w="520" h="774" extrusionOk="0">
                  <a:moveTo>
                    <a:pt x="2" y="460"/>
                  </a:moveTo>
                  <a:cubicBezTo>
                    <a:pt x="0" y="499"/>
                    <a:pt x="80" y="515"/>
                    <a:pt x="94" y="542"/>
                  </a:cubicBezTo>
                  <a:cubicBezTo>
                    <a:pt x="100" y="554"/>
                    <a:pt x="83" y="580"/>
                    <a:pt x="84" y="597"/>
                  </a:cubicBezTo>
                  <a:cubicBezTo>
                    <a:pt x="86" y="610"/>
                    <a:pt x="125" y="626"/>
                    <a:pt x="125" y="626"/>
                  </a:cubicBezTo>
                  <a:cubicBezTo>
                    <a:pt x="125" y="626"/>
                    <a:pt x="97" y="652"/>
                    <a:pt x="96" y="664"/>
                  </a:cubicBezTo>
                  <a:cubicBezTo>
                    <a:pt x="95" y="679"/>
                    <a:pt x="121" y="701"/>
                    <a:pt x="122" y="716"/>
                  </a:cubicBezTo>
                  <a:cubicBezTo>
                    <a:pt x="122" y="723"/>
                    <a:pt x="116" y="737"/>
                    <a:pt x="111" y="754"/>
                  </a:cubicBezTo>
                  <a:cubicBezTo>
                    <a:pt x="108" y="767"/>
                    <a:pt x="114" y="774"/>
                    <a:pt x="127" y="763"/>
                  </a:cubicBezTo>
                  <a:cubicBezTo>
                    <a:pt x="265" y="624"/>
                    <a:pt x="265" y="624"/>
                    <a:pt x="265" y="624"/>
                  </a:cubicBezTo>
                  <a:cubicBezTo>
                    <a:pt x="255" y="626"/>
                    <a:pt x="246" y="622"/>
                    <a:pt x="239" y="615"/>
                  </a:cubicBezTo>
                  <a:cubicBezTo>
                    <a:pt x="232" y="609"/>
                    <a:pt x="229" y="599"/>
                    <a:pt x="230" y="589"/>
                  </a:cubicBezTo>
                  <a:cubicBezTo>
                    <a:pt x="231" y="575"/>
                    <a:pt x="239" y="561"/>
                    <a:pt x="251" y="549"/>
                  </a:cubicBezTo>
                  <a:cubicBezTo>
                    <a:pt x="263" y="536"/>
                    <a:pt x="277" y="529"/>
                    <a:pt x="292" y="528"/>
                  </a:cubicBezTo>
                  <a:cubicBezTo>
                    <a:pt x="301" y="527"/>
                    <a:pt x="311" y="530"/>
                    <a:pt x="318" y="537"/>
                  </a:cubicBezTo>
                  <a:cubicBezTo>
                    <a:pt x="324" y="544"/>
                    <a:pt x="328" y="553"/>
                    <a:pt x="326" y="563"/>
                  </a:cubicBezTo>
                  <a:cubicBezTo>
                    <a:pt x="516" y="374"/>
                    <a:pt x="516" y="374"/>
                    <a:pt x="516" y="374"/>
                  </a:cubicBezTo>
                  <a:cubicBezTo>
                    <a:pt x="520" y="370"/>
                    <a:pt x="520" y="364"/>
                    <a:pt x="516" y="361"/>
                  </a:cubicBezTo>
                  <a:cubicBezTo>
                    <a:pt x="313" y="157"/>
                    <a:pt x="313" y="157"/>
                    <a:pt x="313" y="157"/>
                  </a:cubicBezTo>
                  <a:cubicBezTo>
                    <a:pt x="311" y="155"/>
                    <a:pt x="310" y="153"/>
                    <a:pt x="310" y="150"/>
                  </a:cubicBezTo>
                  <a:cubicBezTo>
                    <a:pt x="310" y="149"/>
                    <a:pt x="310" y="148"/>
                    <a:pt x="311" y="147"/>
                  </a:cubicBezTo>
                  <a:cubicBezTo>
                    <a:pt x="316" y="142"/>
                    <a:pt x="320" y="138"/>
                    <a:pt x="327" y="139"/>
                  </a:cubicBezTo>
                  <a:cubicBezTo>
                    <a:pt x="330" y="140"/>
                    <a:pt x="334" y="141"/>
                    <a:pt x="338" y="142"/>
                  </a:cubicBezTo>
                  <a:cubicBezTo>
                    <a:pt x="349" y="145"/>
                    <a:pt x="359" y="137"/>
                    <a:pt x="358" y="125"/>
                  </a:cubicBezTo>
                  <a:cubicBezTo>
                    <a:pt x="357" y="114"/>
                    <a:pt x="350" y="102"/>
                    <a:pt x="341" y="94"/>
                  </a:cubicBezTo>
                  <a:cubicBezTo>
                    <a:pt x="333" y="86"/>
                    <a:pt x="322" y="79"/>
                    <a:pt x="310" y="78"/>
                  </a:cubicBezTo>
                  <a:cubicBezTo>
                    <a:pt x="299" y="77"/>
                    <a:pt x="290" y="86"/>
                    <a:pt x="293" y="98"/>
                  </a:cubicBezTo>
                  <a:cubicBezTo>
                    <a:pt x="294" y="101"/>
                    <a:pt x="295" y="105"/>
                    <a:pt x="296" y="109"/>
                  </a:cubicBezTo>
                  <a:cubicBezTo>
                    <a:pt x="297" y="116"/>
                    <a:pt x="293" y="120"/>
                    <a:pt x="289" y="124"/>
                  </a:cubicBezTo>
                  <a:cubicBezTo>
                    <a:pt x="288" y="125"/>
                    <a:pt x="286" y="125"/>
                    <a:pt x="285" y="126"/>
                  </a:cubicBezTo>
                  <a:cubicBezTo>
                    <a:pt x="282" y="126"/>
                    <a:pt x="280" y="125"/>
                    <a:pt x="278" y="123"/>
                  </a:cubicBezTo>
                  <a:cubicBezTo>
                    <a:pt x="161" y="5"/>
                    <a:pt x="161" y="5"/>
                    <a:pt x="161" y="5"/>
                  </a:cubicBezTo>
                  <a:cubicBezTo>
                    <a:pt x="156" y="0"/>
                    <a:pt x="148" y="2"/>
                    <a:pt x="145" y="8"/>
                  </a:cubicBezTo>
                  <a:cubicBezTo>
                    <a:pt x="123" y="60"/>
                    <a:pt x="112" y="112"/>
                    <a:pt x="107" y="154"/>
                  </a:cubicBezTo>
                  <a:cubicBezTo>
                    <a:pt x="101" y="202"/>
                    <a:pt x="132" y="236"/>
                    <a:pt x="129" y="263"/>
                  </a:cubicBezTo>
                  <a:cubicBezTo>
                    <a:pt x="123" y="317"/>
                    <a:pt x="5" y="401"/>
                    <a:pt x="2" y="46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52" name="Google Shape;1252;p49"/>
            <p:cNvSpPr/>
            <p:nvPr/>
          </p:nvSpPr>
          <p:spPr>
            <a:xfrm>
              <a:off x="3860350" y="1126940"/>
              <a:ext cx="291937" cy="427110"/>
            </a:xfrm>
            <a:custGeom>
              <a:avLst/>
              <a:gdLst/>
              <a:ahLst/>
              <a:cxnLst/>
              <a:rect l="l" t="t" r="r" b="b"/>
              <a:pathLst>
                <a:path w="527" h="768" extrusionOk="0">
                  <a:moveTo>
                    <a:pt x="281" y="185"/>
                  </a:moveTo>
                  <a:cubicBezTo>
                    <a:pt x="288" y="191"/>
                    <a:pt x="291" y="201"/>
                    <a:pt x="290" y="211"/>
                  </a:cubicBezTo>
                  <a:cubicBezTo>
                    <a:pt x="289" y="225"/>
                    <a:pt x="281" y="239"/>
                    <a:pt x="269" y="251"/>
                  </a:cubicBezTo>
                  <a:cubicBezTo>
                    <a:pt x="257" y="264"/>
                    <a:pt x="242" y="271"/>
                    <a:pt x="228" y="273"/>
                  </a:cubicBezTo>
                  <a:cubicBezTo>
                    <a:pt x="218" y="274"/>
                    <a:pt x="209" y="270"/>
                    <a:pt x="202" y="264"/>
                  </a:cubicBezTo>
                  <a:cubicBezTo>
                    <a:pt x="195" y="257"/>
                    <a:pt x="192" y="247"/>
                    <a:pt x="193" y="237"/>
                  </a:cubicBezTo>
                  <a:cubicBezTo>
                    <a:pt x="4" y="426"/>
                    <a:pt x="4" y="426"/>
                    <a:pt x="4" y="426"/>
                  </a:cubicBezTo>
                  <a:cubicBezTo>
                    <a:pt x="0" y="430"/>
                    <a:pt x="0" y="436"/>
                    <a:pt x="4" y="440"/>
                  </a:cubicBezTo>
                  <a:cubicBezTo>
                    <a:pt x="207" y="643"/>
                    <a:pt x="207" y="643"/>
                    <a:pt x="207" y="643"/>
                  </a:cubicBezTo>
                  <a:cubicBezTo>
                    <a:pt x="209" y="645"/>
                    <a:pt x="210" y="647"/>
                    <a:pt x="210" y="650"/>
                  </a:cubicBezTo>
                  <a:cubicBezTo>
                    <a:pt x="210" y="651"/>
                    <a:pt x="209" y="653"/>
                    <a:pt x="208" y="654"/>
                  </a:cubicBezTo>
                  <a:cubicBezTo>
                    <a:pt x="204" y="658"/>
                    <a:pt x="200" y="662"/>
                    <a:pt x="193" y="661"/>
                  </a:cubicBezTo>
                  <a:cubicBezTo>
                    <a:pt x="189" y="660"/>
                    <a:pt x="186" y="659"/>
                    <a:pt x="182" y="658"/>
                  </a:cubicBezTo>
                  <a:cubicBezTo>
                    <a:pt x="171" y="655"/>
                    <a:pt x="161" y="664"/>
                    <a:pt x="162" y="675"/>
                  </a:cubicBezTo>
                  <a:cubicBezTo>
                    <a:pt x="163" y="687"/>
                    <a:pt x="170" y="698"/>
                    <a:pt x="179" y="706"/>
                  </a:cubicBezTo>
                  <a:cubicBezTo>
                    <a:pt x="187" y="715"/>
                    <a:pt x="198" y="722"/>
                    <a:pt x="209" y="723"/>
                  </a:cubicBezTo>
                  <a:cubicBezTo>
                    <a:pt x="221" y="724"/>
                    <a:pt x="229" y="714"/>
                    <a:pt x="227" y="703"/>
                  </a:cubicBezTo>
                  <a:cubicBezTo>
                    <a:pt x="226" y="699"/>
                    <a:pt x="224" y="695"/>
                    <a:pt x="224" y="691"/>
                  </a:cubicBezTo>
                  <a:cubicBezTo>
                    <a:pt x="222" y="685"/>
                    <a:pt x="226" y="681"/>
                    <a:pt x="231" y="676"/>
                  </a:cubicBezTo>
                  <a:cubicBezTo>
                    <a:pt x="232" y="675"/>
                    <a:pt x="233" y="675"/>
                    <a:pt x="235" y="675"/>
                  </a:cubicBezTo>
                  <a:cubicBezTo>
                    <a:pt x="237" y="675"/>
                    <a:pt x="240" y="676"/>
                    <a:pt x="241" y="677"/>
                  </a:cubicBezTo>
                  <a:cubicBezTo>
                    <a:pt x="326" y="763"/>
                    <a:pt x="326" y="763"/>
                    <a:pt x="326" y="763"/>
                  </a:cubicBezTo>
                  <a:cubicBezTo>
                    <a:pt x="332" y="768"/>
                    <a:pt x="342" y="765"/>
                    <a:pt x="343" y="757"/>
                  </a:cubicBezTo>
                  <a:cubicBezTo>
                    <a:pt x="344" y="735"/>
                    <a:pt x="347" y="712"/>
                    <a:pt x="350" y="686"/>
                  </a:cubicBezTo>
                  <a:cubicBezTo>
                    <a:pt x="365" y="585"/>
                    <a:pt x="409" y="509"/>
                    <a:pt x="453" y="420"/>
                  </a:cubicBezTo>
                  <a:cubicBezTo>
                    <a:pt x="488" y="349"/>
                    <a:pt x="527" y="147"/>
                    <a:pt x="441" y="6"/>
                  </a:cubicBezTo>
                  <a:cubicBezTo>
                    <a:pt x="438" y="1"/>
                    <a:pt x="430" y="0"/>
                    <a:pt x="426" y="4"/>
                  </a:cubicBezTo>
                  <a:cubicBezTo>
                    <a:pt x="254" y="176"/>
                    <a:pt x="254" y="176"/>
                    <a:pt x="254" y="176"/>
                  </a:cubicBezTo>
                  <a:cubicBezTo>
                    <a:pt x="264" y="175"/>
                    <a:pt x="274" y="178"/>
                    <a:pt x="281" y="185"/>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53" name="Google Shape;1253;p49"/>
            <p:cNvSpPr/>
            <p:nvPr/>
          </p:nvSpPr>
          <p:spPr>
            <a:xfrm>
              <a:off x="3644023" y="1011374"/>
              <a:ext cx="449665" cy="347961"/>
            </a:xfrm>
            <a:custGeom>
              <a:avLst/>
              <a:gdLst/>
              <a:ahLst/>
              <a:cxnLst/>
              <a:rect l="l" t="t" r="r" b="b"/>
              <a:pathLst>
                <a:path w="811" h="626" extrusionOk="0">
                  <a:moveTo>
                    <a:pt x="126" y="345"/>
                  </a:moveTo>
                  <a:cubicBezTo>
                    <a:pt x="132" y="338"/>
                    <a:pt x="142" y="335"/>
                    <a:pt x="151" y="336"/>
                  </a:cubicBezTo>
                  <a:cubicBezTo>
                    <a:pt x="166" y="337"/>
                    <a:pt x="180" y="345"/>
                    <a:pt x="192" y="357"/>
                  </a:cubicBezTo>
                  <a:cubicBezTo>
                    <a:pt x="204" y="369"/>
                    <a:pt x="212" y="384"/>
                    <a:pt x="213" y="398"/>
                  </a:cubicBezTo>
                  <a:cubicBezTo>
                    <a:pt x="214" y="408"/>
                    <a:pt x="211" y="417"/>
                    <a:pt x="204" y="424"/>
                  </a:cubicBezTo>
                  <a:cubicBezTo>
                    <a:pt x="197" y="431"/>
                    <a:pt x="188" y="434"/>
                    <a:pt x="178" y="433"/>
                  </a:cubicBezTo>
                  <a:cubicBezTo>
                    <a:pt x="367" y="622"/>
                    <a:pt x="367" y="622"/>
                    <a:pt x="367" y="622"/>
                  </a:cubicBezTo>
                  <a:cubicBezTo>
                    <a:pt x="371" y="626"/>
                    <a:pt x="377" y="626"/>
                    <a:pt x="380" y="622"/>
                  </a:cubicBezTo>
                  <a:cubicBezTo>
                    <a:pt x="584" y="419"/>
                    <a:pt x="584" y="419"/>
                    <a:pt x="584" y="419"/>
                  </a:cubicBezTo>
                  <a:cubicBezTo>
                    <a:pt x="586" y="417"/>
                    <a:pt x="588" y="416"/>
                    <a:pt x="591" y="416"/>
                  </a:cubicBezTo>
                  <a:cubicBezTo>
                    <a:pt x="592" y="416"/>
                    <a:pt x="593" y="417"/>
                    <a:pt x="594" y="418"/>
                  </a:cubicBezTo>
                  <a:cubicBezTo>
                    <a:pt x="599" y="422"/>
                    <a:pt x="603" y="426"/>
                    <a:pt x="602" y="433"/>
                  </a:cubicBezTo>
                  <a:cubicBezTo>
                    <a:pt x="601" y="437"/>
                    <a:pt x="600" y="440"/>
                    <a:pt x="599" y="444"/>
                  </a:cubicBezTo>
                  <a:cubicBezTo>
                    <a:pt x="596" y="455"/>
                    <a:pt x="604" y="465"/>
                    <a:pt x="616" y="464"/>
                  </a:cubicBezTo>
                  <a:cubicBezTo>
                    <a:pt x="627" y="463"/>
                    <a:pt x="639" y="456"/>
                    <a:pt x="647" y="447"/>
                  </a:cubicBezTo>
                  <a:cubicBezTo>
                    <a:pt x="655" y="439"/>
                    <a:pt x="662" y="428"/>
                    <a:pt x="663" y="417"/>
                  </a:cubicBezTo>
                  <a:cubicBezTo>
                    <a:pt x="664" y="405"/>
                    <a:pt x="655" y="397"/>
                    <a:pt x="643" y="399"/>
                  </a:cubicBezTo>
                  <a:cubicBezTo>
                    <a:pt x="640" y="400"/>
                    <a:pt x="636" y="402"/>
                    <a:pt x="632" y="402"/>
                  </a:cubicBezTo>
                  <a:cubicBezTo>
                    <a:pt x="625" y="404"/>
                    <a:pt x="621" y="400"/>
                    <a:pt x="617" y="395"/>
                  </a:cubicBezTo>
                  <a:cubicBezTo>
                    <a:pt x="616" y="394"/>
                    <a:pt x="616" y="393"/>
                    <a:pt x="615" y="391"/>
                  </a:cubicBezTo>
                  <a:cubicBezTo>
                    <a:pt x="615" y="389"/>
                    <a:pt x="616" y="386"/>
                    <a:pt x="618" y="385"/>
                  </a:cubicBezTo>
                  <a:cubicBezTo>
                    <a:pt x="808" y="195"/>
                    <a:pt x="808" y="195"/>
                    <a:pt x="808" y="195"/>
                  </a:cubicBezTo>
                  <a:cubicBezTo>
                    <a:pt x="811" y="192"/>
                    <a:pt x="811" y="186"/>
                    <a:pt x="808" y="182"/>
                  </a:cubicBezTo>
                  <a:cubicBezTo>
                    <a:pt x="785" y="154"/>
                    <a:pt x="755" y="129"/>
                    <a:pt x="717" y="109"/>
                  </a:cubicBezTo>
                  <a:cubicBezTo>
                    <a:pt x="500" y="0"/>
                    <a:pt x="284" y="20"/>
                    <a:pt x="170" y="80"/>
                  </a:cubicBezTo>
                  <a:cubicBezTo>
                    <a:pt x="88" y="123"/>
                    <a:pt x="36" y="184"/>
                    <a:pt x="2" y="247"/>
                  </a:cubicBezTo>
                  <a:cubicBezTo>
                    <a:pt x="0" y="251"/>
                    <a:pt x="0" y="255"/>
                    <a:pt x="3" y="258"/>
                  </a:cubicBezTo>
                  <a:cubicBezTo>
                    <a:pt x="117" y="372"/>
                    <a:pt x="117" y="372"/>
                    <a:pt x="117" y="372"/>
                  </a:cubicBezTo>
                  <a:cubicBezTo>
                    <a:pt x="115" y="362"/>
                    <a:pt x="119" y="352"/>
                    <a:pt x="126" y="34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54" name="Google Shape;1254;p49"/>
          <p:cNvGrpSpPr/>
          <p:nvPr/>
        </p:nvGrpSpPr>
        <p:grpSpPr>
          <a:xfrm>
            <a:off x="3603122" y="843032"/>
            <a:ext cx="370755" cy="445841"/>
            <a:chOff x="4539787" y="1011032"/>
            <a:chExt cx="598958" cy="720261"/>
          </a:xfrm>
        </p:grpSpPr>
        <p:sp>
          <p:nvSpPr>
            <p:cNvPr id="1255" name="Google Shape;1255;p49"/>
            <p:cNvSpPr/>
            <p:nvPr/>
          </p:nvSpPr>
          <p:spPr>
            <a:xfrm>
              <a:off x="4849480" y="1011032"/>
              <a:ext cx="289264" cy="340491"/>
            </a:xfrm>
            <a:custGeom>
              <a:avLst/>
              <a:gdLst/>
              <a:ahLst/>
              <a:cxnLst/>
              <a:rect l="l" t="t" r="r" b="b"/>
              <a:pathLst>
                <a:path w="518" h="610" extrusionOk="0">
                  <a:moveTo>
                    <a:pt x="26" y="275"/>
                  </a:moveTo>
                  <a:cubicBezTo>
                    <a:pt x="36" y="275"/>
                    <a:pt x="45" y="280"/>
                    <a:pt x="51" y="287"/>
                  </a:cubicBezTo>
                  <a:cubicBezTo>
                    <a:pt x="61" y="299"/>
                    <a:pt x="66" y="315"/>
                    <a:pt x="65" y="332"/>
                  </a:cubicBezTo>
                  <a:cubicBezTo>
                    <a:pt x="66" y="350"/>
                    <a:pt x="61" y="366"/>
                    <a:pt x="51" y="377"/>
                  </a:cubicBezTo>
                  <a:cubicBezTo>
                    <a:pt x="45" y="384"/>
                    <a:pt x="36" y="389"/>
                    <a:pt x="26" y="389"/>
                  </a:cubicBezTo>
                  <a:cubicBezTo>
                    <a:pt x="16" y="389"/>
                    <a:pt x="7" y="384"/>
                    <a:pt x="0" y="376"/>
                  </a:cubicBezTo>
                  <a:cubicBezTo>
                    <a:pt x="0" y="603"/>
                    <a:pt x="0" y="603"/>
                    <a:pt x="0" y="603"/>
                  </a:cubicBezTo>
                  <a:cubicBezTo>
                    <a:pt x="0" y="607"/>
                    <a:pt x="5" y="610"/>
                    <a:pt x="9" y="609"/>
                  </a:cubicBezTo>
                  <a:cubicBezTo>
                    <a:pt x="244" y="532"/>
                    <a:pt x="244" y="532"/>
                    <a:pt x="244" y="532"/>
                  </a:cubicBezTo>
                  <a:cubicBezTo>
                    <a:pt x="245" y="532"/>
                    <a:pt x="247" y="532"/>
                    <a:pt x="248" y="532"/>
                  </a:cubicBezTo>
                  <a:cubicBezTo>
                    <a:pt x="250" y="533"/>
                    <a:pt x="252" y="534"/>
                    <a:pt x="253" y="537"/>
                  </a:cubicBezTo>
                  <a:cubicBezTo>
                    <a:pt x="256" y="543"/>
                    <a:pt x="257" y="548"/>
                    <a:pt x="253" y="554"/>
                  </a:cubicBezTo>
                  <a:cubicBezTo>
                    <a:pt x="251" y="557"/>
                    <a:pt x="248" y="560"/>
                    <a:pt x="245" y="563"/>
                  </a:cubicBezTo>
                  <a:cubicBezTo>
                    <a:pt x="237" y="572"/>
                    <a:pt x="240" y="584"/>
                    <a:pt x="252" y="589"/>
                  </a:cubicBezTo>
                  <a:cubicBezTo>
                    <a:pt x="263" y="593"/>
                    <a:pt x="276" y="592"/>
                    <a:pt x="287" y="588"/>
                  </a:cubicBezTo>
                  <a:cubicBezTo>
                    <a:pt x="299" y="584"/>
                    <a:pt x="310" y="578"/>
                    <a:pt x="317" y="568"/>
                  </a:cubicBezTo>
                  <a:cubicBezTo>
                    <a:pt x="323" y="557"/>
                    <a:pt x="318" y="545"/>
                    <a:pt x="306" y="543"/>
                  </a:cubicBezTo>
                  <a:cubicBezTo>
                    <a:pt x="303" y="542"/>
                    <a:pt x="299" y="541"/>
                    <a:pt x="295" y="540"/>
                  </a:cubicBezTo>
                  <a:cubicBezTo>
                    <a:pt x="288" y="538"/>
                    <a:pt x="286" y="533"/>
                    <a:pt x="285" y="526"/>
                  </a:cubicBezTo>
                  <a:cubicBezTo>
                    <a:pt x="284" y="524"/>
                    <a:pt x="285" y="521"/>
                    <a:pt x="287" y="520"/>
                  </a:cubicBezTo>
                  <a:cubicBezTo>
                    <a:pt x="287" y="519"/>
                    <a:pt x="288" y="518"/>
                    <a:pt x="289" y="518"/>
                  </a:cubicBezTo>
                  <a:cubicBezTo>
                    <a:pt x="505" y="448"/>
                    <a:pt x="505" y="448"/>
                    <a:pt x="505" y="448"/>
                  </a:cubicBezTo>
                  <a:cubicBezTo>
                    <a:pt x="507" y="447"/>
                    <a:pt x="509" y="445"/>
                    <a:pt x="509" y="442"/>
                  </a:cubicBezTo>
                  <a:cubicBezTo>
                    <a:pt x="518" y="313"/>
                    <a:pt x="487" y="155"/>
                    <a:pt x="341" y="81"/>
                  </a:cubicBezTo>
                  <a:cubicBezTo>
                    <a:pt x="224" y="22"/>
                    <a:pt x="108" y="0"/>
                    <a:pt x="7" y="2"/>
                  </a:cubicBezTo>
                  <a:cubicBezTo>
                    <a:pt x="3" y="2"/>
                    <a:pt x="0" y="5"/>
                    <a:pt x="0" y="8"/>
                  </a:cubicBezTo>
                  <a:cubicBezTo>
                    <a:pt x="0" y="288"/>
                    <a:pt x="0" y="288"/>
                    <a:pt x="0" y="288"/>
                  </a:cubicBezTo>
                  <a:cubicBezTo>
                    <a:pt x="7" y="280"/>
                    <a:pt x="16" y="275"/>
                    <a:pt x="26" y="27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56" name="Google Shape;1256;p49"/>
            <p:cNvSpPr/>
            <p:nvPr/>
          </p:nvSpPr>
          <p:spPr>
            <a:xfrm>
              <a:off x="4599335" y="1012768"/>
              <a:ext cx="277094" cy="339188"/>
            </a:xfrm>
            <a:custGeom>
              <a:avLst/>
              <a:gdLst/>
              <a:ahLst/>
              <a:cxnLst/>
              <a:rect l="l" t="t" r="r" b="b"/>
              <a:pathLst>
                <a:path w="496" h="608" extrusionOk="0">
                  <a:moveTo>
                    <a:pt x="118" y="481"/>
                  </a:moveTo>
                  <a:cubicBezTo>
                    <a:pt x="121" y="472"/>
                    <a:pt x="128" y="464"/>
                    <a:pt x="137" y="461"/>
                  </a:cubicBezTo>
                  <a:cubicBezTo>
                    <a:pt x="151" y="455"/>
                    <a:pt x="168" y="455"/>
                    <a:pt x="184" y="461"/>
                  </a:cubicBezTo>
                  <a:cubicBezTo>
                    <a:pt x="201" y="466"/>
                    <a:pt x="215" y="476"/>
                    <a:pt x="222" y="488"/>
                  </a:cubicBezTo>
                  <a:cubicBezTo>
                    <a:pt x="228" y="497"/>
                    <a:pt x="229" y="507"/>
                    <a:pt x="226" y="516"/>
                  </a:cubicBezTo>
                  <a:cubicBezTo>
                    <a:pt x="223" y="526"/>
                    <a:pt x="216" y="533"/>
                    <a:pt x="206" y="536"/>
                  </a:cubicBezTo>
                  <a:cubicBezTo>
                    <a:pt x="421" y="606"/>
                    <a:pt x="421" y="606"/>
                    <a:pt x="421" y="606"/>
                  </a:cubicBezTo>
                  <a:cubicBezTo>
                    <a:pt x="426" y="608"/>
                    <a:pt x="430" y="605"/>
                    <a:pt x="430" y="600"/>
                  </a:cubicBezTo>
                  <a:cubicBezTo>
                    <a:pt x="430" y="353"/>
                    <a:pt x="430" y="353"/>
                    <a:pt x="430" y="353"/>
                  </a:cubicBezTo>
                  <a:cubicBezTo>
                    <a:pt x="430" y="352"/>
                    <a:pt x="430" y="351"/>
                    <a:pt x="431" y="350"/>
                  </a:cubicBezTo>
                  <a:cubicBezTo>
                    <a:pt x="432" y="347"/>
                    <a:pt x="434" y="346"/>
                    <a:pt x="437" y="345"/>
                  </a:cubicBezTo>
                  <a:cubicBezTo>
                    <a:pt x="443" y="345"/>
                    <a:pt x="449" y="345"/>
                    <a:pt x="453" y="351"/>
                  </a:cubicBezTo>
                  <a:cubicBezTo>
                    <a:pt x="455" y="354"/>
                    <a:pt x="457" y="358"/>
                    <a:pt x="459" y="361"/>
                  </a:cubicBezTo>
                  <a:cubicBezTo>
                    <a:pt x="465" y="371"/>
                    <a:pt x="478" y="373"/>
                    <a:pt x="486" y="363"/>
                  </a:cubicBezTo>
                  <a:cubicBezTo>
                    <a:pt x="493" y="354"/>
                    <a:pt x="496" y="341"/>
                    <a:pt x="496" y="329"/>
                  </a:cubicBezTo>
                  <a:cubicBezTo>
                    <a:pt x="496" y="317"/>
                    <a:pt x="493" y="304"/>
                    <a:pt x="486" y="295"/>
                  </a:cubicBezTo>
                  <a:cubicBezTo>
                    <a:pt x="478" y="286"/>
                    <a:pt x="465" y="287"/>
                    <a:pt x="459" y="297"/>
                  </a:cubicBezTo>
                  <a:cubicBezTo>
                    <a:pt x="457" y="300"/>
                    <a:pt x="455" y="304"/>
                    <a:pt x="453" y="307"/>
                  </a:cubicBezTo>
                  <a:cubicBezTo>
                    <a:pt x="449" y="313"/>
                    <a:pt x="443" y="313"/>
                    <a:pt x="437" y="313"/>
                  </a:cubicBezTo>
                  <a:cubicBezTo>
                    <a:pt x="434" y="313"/>
                    <a:pt x="432" y="311"/>
                    <a:pt x="431" y="309"/>
                  </a:cubicBezTo>
                  <a:cubicBezTo>
                    <a:pt x="430" y="308"/>
                    <a:pt x="430" y="307"/>
                    <a:pt x="430" y="305"/>
                  </a:cubicBezTo>
                  <a:cubicBezTo>
                    <a:pt x="430" y="7"/>
                    <a:pt x="430" y="7"/>
                    <a:pt x="430" y="7"/>
                  </a:cubicBezTo>
                  <a:cubicBezTo>
                    <a:pt x="430" y="3"/>
                    <a:pt x="427" y="0"/>
                    <a:pt x="423" y="0"/>
                  </a:cubicBezTo>
                  <a:cubicBezTo>
                    <a:pt x="346" y="5"/>
                    <a:pt x="279" y="23"/>
                    <a:pt x="231" y="49"/>
                  </a:cubicBezTo>
                  <a:cubicBezTo>
                    <a:pt x="64" y="136"/>
                    <a:pt x="15" y="299"/>
                    <a:pt x="3" y="405"/>
                  </a:cubicBezTo>
                  <a:cubicBezTo>
                    <a:pt x="0" y="431"/>
                    <a:pt x="7" y="453"/>
                    <a:pt x="14" y="472"/>
                  </a:cubicBezTo>
                  <a:cubicBezTo>
                    <a:pt x="15" y="473"/>
                    <a:pt x="16" y="475"/>
                    <a:pt x="18" y="475"/>
                  </a:cubicBezTo>
                  <a:cubicBezTo>
                    <a:pt x="122" y="509"/>
                    <a:pt x="122" y="509"/>
                    <a:pt x="122" y="509"/>
                  </a:cubicBezTo>
                  <a:cubicBezTo>
                    <a:pt x="117" y="501"/>
                    <a:pt x="115" y="490"/>
                    <a:pt x="118" y="481"/>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57" name="Google Shape;1257;p49"/>
            <p:cNvSpPr/>
            <p:nvPr/>
          </p:nvSpPr>
          <p:spPr>
            <a:xfrm>
              <a:off x="4539787" y="1276220"/>
              <a:ext cx="295350" cy="349606"/>
            </a:xfrm>
            <a:custGeom>
              <a:avLst/>
              <a:gdLst/>
              <a:ahLst/>
              <a:cxnLst/>
              <a:rect l="l" t="t" r="r" b="b"/>
              <a:pathLst>
                <a:path w="529" h="627" extrusionOk="0">
                  <a:moveTo>
                    <a:pt x="313" y="412"/>
                  </a:moveTo>
                  <a:cubicBezTo>
                    <a:pt x="306" y="406"/>
                    <a:pt x="301" y="397"/>
                    <a:pt x="300" y="387"/>
                  </a:cubicBezTo>
                  <a:cubicBezTo>
                    <a:pt x="299" y="373"/>
                    <a:pt x="305" y="357"/>
                    <a:pt x="315" y="343"/>
                  </a:cubicBezTo>
                  <a:cubicBezTo>
                    <a:pt x="325" y="329"/>
                    <a:pt x="339" y="319"/>
                    <a:pt x="353" y="315"/>
                  </a:cubicBezTo>
                  <a:cubicBezTo>
                    <a:pt x="362" y="313"/>
                    <a:pt x="372" y="314"/>
                    <a:pt x="380" y="320"/>
                  </a:cubicBezTo>
                  <a:cubicBezTo>
                    <a:pt x="388" y="326"/>
                    <a:pt x="393" y="335"/>
                    <a:pt x="394" y="345"/>
                  </a:cubicBezTo>
                  <a:cubicBezTo>
                    <a:pt x="527" y="162"/>
                    <a:pt x="527" y="162"/>
                    <a:pt x="527" y="162"/>
                  </a:cubicBezTo>
                  <a:cubicBezTo>
                    <a:pt x="529" y="159"/>
                    <a:pt x="528" y="153"/>
                    <a:pt x="523" y="152"/>
                  </a:cubicBezTo>
                  <a:cubicBezTo>
                    <a:pt x="288" y="76"/>
                    <a:pt x="288" y="76"/>
                    <a:pt x="288" y="76"/>
                  </a:cubicBezTo>
                  <a:cubicBezTo>
                    <a:pt x="287" y="75"/>
                    <a:pt x="286" y="75"/>
                    <a:pt x="285" y="74"/>
                  </a:cubicBezTo>
                  <a:cubicBezTo>
                    <a:pt x="284" y="72"/>
                    <a:pt x="282" y="70"/>
                    <a:pt x="283" y="67"/>
                  </a:cubicBezTo>
                  <a:cubicBezTo>
                    <a:pt x="285" y="61"/>
                    <a:pt x="287" y="55"/>
                    <a:pt x="294" y="53"/>
                  </a:cubicBezTo>
                  <a:cubicBezTo>
                    <a:pt x="297" y="52"/>
                    <a:pt x="301" y="52"/>
                    <a:pt x="305" y="51"/>
                  </a:cubicBezTo>
                  <a:cubicBezTo>
                    <a:pt x="317" y="48"/>
                    <a:pt x="322" y="36"/>
                    <a:pt x="315" y="26"/>
                  </a:cubicBezTo>
                  <a:cubicBezTo>
                    <a:pt x="309" y="16"/>
                    <a:pt x="297" y="9"/>
                    <a:pt x="286" y="6"/>
                  </a:cubicBezTo>
                  <a:cubicBezTo>
                    <a:pt x="274" y="2"/>
                    <a:pt x="261" y="0"/>
                    <a:pt x="250" y="5"/>
                  </a:cubicBezTo>
                  <a:cubicBezTo>
                    <a:pt x="239" y="9"/>
                    <a:pt x="236" y="22"/>
                    <a:pt x="244" y="31"/>
                  </a:cubicBezTo>
                  <a:cubicBezTo>
                    <a:pt x="246" y="34"/>
                    <a:pt x="249" y="37"/>
                    <a:pt x="252" y="40"/>
                  </a:cubicBezTo>
                  <a:cubicBezTo>
                    <a:pt x="256" y="45"/>
                    <a:pt x="254" y="51"/>
                    <a:pt x="252" y="57"/>
                  </a:cubicBezTo>
                  <a:cubicBezTo>
                    <a:pt x="251" y="59"/>
                    <a:pt x="249" y="61"/>
                    <a:pt x="246" y="61"/>
                  </a:cubicBezTo>
                  <a:cubicBezTo>
                    <a:pt x="245" y="61"/>
                    <a:pt x="244" y="61"/>
                    <a:pt x="243" y="61"/>
                  </a:cubicBezTo>
                  <a:cubicBezTo>
                    <a:pt x="141" y="28"/>
                    <a:pt x="141" y="28"/>
                    <a:pt x="141" y="28"/>
                  </a:cubicBezTo>
                  <a:cubicBezTo>
                    <a:pt x="136" y="26"/>
                    <a:pt x="131" y="30"/>
                    <a:pt x="132" y="35"/>
                  </a:cubicBezTo>
                  <a:cubicBezTo>
                    <a:pt x="132" y="38"/>
                    <a:pt x="132" y="41"/>
                    <a:pt x="132" y="44"/>
                  </a:cubicBezTo>
                  <a:cubicBezTo>
                    <a:pt x="125" y="99"/>
                    <a:pt x="5" y="184"/>
                    <a:pt x="2" y="244"/>
                  </a:cubicBezTo>
                  <a:cubicBezTo>
                    <a:pt x="0" y="285"/>
                    <a:pt x="82" y="301"/>
                    <a:pt x="96" y="329"/>
                  </a:cubicBezTo>
                  <a:cubicBezTo>
                    <a:pt x="103" y="341"/>
                    <a:pt x="85" y="368"/>
                    <a:pt x="87" y="384"/>
                  </a:cubicBezTo>
                  <a:cubicBezTo>
                    <a:pt x="88" y="398"/>
                    <a:pt x="128" y="414"/>
                    <a:pt x="128" y="414"/>
                  </a:cubicBezTo>
                  <a:cubicBezTo>
                    <a:pt x="128" y="414"/>
                    <a:pt x="99" y="441"/>
                    <a:pt x="98" y="453"/>
                  </a:cubicBezTo>
                  <a:cubicBezTo>
                    <a:pt x="97" y="468"/>
                    <a:pt x="124" y="491"/>
                    <a:pt x="125" y="506"/>
                  </a:cubicBezTo>
                  <a:cubicBezTo>
                    <a:pt x="125" y="521"/>
                    <a:pt x="101" y="558"/>
                    <a:pt x="112" y="598"/>
                  </a:cubicBezTo>
                  <a:cubicBezTo>
                    <a:pt x="119" y="621"/>
                    <a:pt x="149" y="627"/>
                    <a:pt x="186" y="626"/>
                  </a:cubicBezTo>
                  <a:cubicBezTo>
                    <a:pt x="188" y="626"/>
                    <a:pt x="190" y="625"/>
                    <a:pt x="191" y="624"/>
                  </a:cubicBezTo>
                  <a:cubicBezTo>
                    <a:pt x="342" y="417"/>
                    <a:pt x="342" y="417"/>
                    <a:pt x="342" y="417"/>
                  </a:cubicBezTo>
                  <a:cubicBezTo>
                    <a:pt x="332" y="420"/>
                    <a:pt x="322" y="418"/>
                    <a:pt x="313" y="412"/>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58" name="Google Shape;1258;p49"/>
            <p:cNvSpPr/>
            <p:nvPr/>
          </p:nvSpPr>
          <p:spPr>
            <a:xfrm>
              <a:off x="4854479" y="1272314"/>
              <a:ext cx="277529" cy="353078"/>
            </a:xfrm>
            <a:custGeom>
              <a:avLst/>
              <a:gdLst/>
              <a:ahLst/>
              <a:cxnLst/>
              <a:rect l="l" t="t" r="r" b="b"/>
              <a:pathLst>
                <a:path w="497" h="633" extrusionOk="0">
                  <a:moveTo>
                    <a:pt x="326" y="81"/>
                  </a:moveTo>
                  <a:cubicBezTo>
                    <a:pt x="328" y="91"/>
                    <a:pt x="327" y="101"/>
                    <a:pt x="322" y="109"/>
                  </a:cubicBezTo>
                  <a:cubicBezTo>
                    <a:pt x="314" y="122"/>
                    <a:pt x="300" y="131"/>
                    <a:pt x="284" y="136"/>
                  </a:cubicBezTo>
                  <a:cubicBezTo>
                    <a:pt x="267" y="142"/>
                    <a:pt x="250" y="142"/>
                    <a:pt x="237" y="137"/>
                  </a:cubicBezTo>
                  <a:cubicBezTo>
                    <a:pt x="227" y="133"/>
                    <a:pt x="220" y="126"/>
                    <a:pt x="217" y="117"/>
                  </a:cubicBezTo>
                  <a:cubicBezTo>
                    <a:pt x="214" y="107"/>
                    <a:pt x="216" y="97"/>
                    <a:pt x="222" y="88"/>
                  </a:cubicBezTo>
                  <a:cubicBezTo>
                    <a:pt x="6" y="158"/>
                    <a:pt x="6" y="158"/>
                    <a:pt x="6" y="158"/>
                  </a:cubicBezTo>
                  <a:cubicBezTo>
                    <a:pt x="2" y="160"/>
                    <a:pt x="0" y="165"/>
                    <a:pt x="3" y="168"/>
                  </a:cubicBezTo>
                  <a:cubicBezTo>
                    <a:pt x="148" y="368"/>
                    <a:pt x="148" y="368"/>
                    <a:pt x="148" y="368"/>
                  </a:cubicBezTo>
                  <a:cubicBezTo>
                    <a:pt x="149" y="369"/>
                    <a:pt x="149" y="370"/>
                    <a:pt x="150" y="372"/>
                  </a:cubicBezTo>
                  <a:cubicBezTo>
                    <a:pt x="150" y="374"/>
                    <a:pt x="149" y="377"/>
                    <a:pt x="147" y="378"/>
                  </a:cubicBezTo>
                  <a:cubicBezTo>
                    <a:pt x="142" y="382"/>
                    <a:pt x="137" y="386"/>
                    <a:pt x="131" y="383"/>
                  </a:cubicBezTo>
                  <a:cubicBezTo>
                    <a:pt x="127" y="382"/>
                    <a:pt x="124" y="380"/>
                    <a:pt x="120" y="379"/>
                  </a:cubicBezTo>
                  <a:cubicBezTo>
                    <a:pt x="109" y="374"/>
                    <a:pt x="98" y="381"/>
                    <a:pt x="97" y="393"/>
                  </a:cubicBezTo>
                  <a:cubicBezTo>
                    <a:pt x="96" y="404"/>
                    <a:pt x="102" y="417"/>
                    <a:pt x="109" y="426"/>
                  </a:cubicBezTo>
                  <a:cubicBezTo>
                    <a:pt x="116" y="436"/>
                    <a:pt x="126" y="445"/>
                    <a:pt x="137" y="448"/>
                  </a:cubicBezTo>
                  <a:cubicBezTo>
                    <a:pt x="149" y="451"/>
                    <a:pt x="159" y="443"/>
                    <a:pt x="158" y="431"/>
                  </a:cubicBezTo>
                  <a:cubicBezTo>
                    <a:pt x="158" y="427"/>
                    <a:pt x="157" y="423"/>
                    <a:pt x="157" y="419"/>
                  </a:cubicBezTo>
                  <a:cubicBezTo>
                    <a:pt x="156" y="412"/>
                    <a:pt x="161" y="408"/>
                    <a:pt x="167" y="405"/>
                  </a:cubicBezTo>
                  <a:cubicBezTo>
                    <a:pt x="169" y="403"/>
                    <a:pt x="171" y="404"/>
                    <a:pt x="174" y="405"/>
                  </a:cubicBezTo>
                  <a:cubicBezTo>
                    <a:pt x="175" y="405"/>
                    <a:pt x="176" y="406"/>
                    <a:pt x="176" y="407"/>
                  </a:cubicBezTo>
                  <a:cubicBezTo>
                    <a:pt x="336" y="627"/>
                    <a:pt x="336" y="627"/>
                    <a:pt x="336" y="627"/>
                  </a:cubicBezTo>
                  <a:cubicBezTo>
                    <a:pt x="340" y="633"/>
                    <a:pt x="349" y="630"/>
                    <a:pt x="348" y="623"/>
                  </a:cubicBezTo>
                  <a:cubicBezTo>
                    <a:pt x="345" y="577"/>
                    <a:pt x="342" y="510"/>
                    <a:pt x="356" y="414"/>
                  </a:cubicBezTo>
                  <a:cubicBezTo>
                    <a:pt x="372" y="311"/>
                    <a:pt x="417" y="234"/>
                    <a:pt x="461" y="143"/>
                  </a:cubicBezTo>
                  <a:cubicBezTo>
                    <a:pt x="475" y="114"/>
                    <a:pt x="489" y="66"/>
                    <a:pt x="497" y="9"/>
                  </a:cubicBezTo>
                  <a:cubicBezTo>
                    <a:pt x="497" y="4"/>
                    <a:pt x="493" y="0"/>
                    <a:pt x="488" y="2"/>
                  </a:cubicBezTo>
                  <a:cubicBezTo>
                    <a:pt x="305" y="61"/>
                    <a:pt x="305" y="61"/>
                    <a:pt x="305" y="61"/>
                  </a:cubicBezTo>
                  <a:cubicBezTo>
                    <a:pt x="315" y="64"/>
                    <a:pt x="322" y="72"/>
                    <a:pt x="326" y="8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59" name="Google Shape;1259;p49"/>
            <p:cNvSpPr/>
            <p:nvPr/>
          </p:nvSpPr>
          <p:spPr>
            <a:xfrm>
              <a:off x="4661491" y="1370403"/>
              <a:ext cx="388584" cy="360890"/>
            </a:xfrm>
            <a:custGeom>
              <a:avLst/>
              <a:gdLst/>
              <a:ahLst/>
              <a:cxnLst/>
              <a:rect l="l" t="t" r="r" b="b"/>
              <a:pathLst>
                <a:path w="696" h="647" extrusionOk="0">
                  <a:moveTo>
                    <a:pt x="506" y="283"/>
                  </a:moveTo>
                  <a:cubicBezTo>
                    <a:pt x="498" y="289"/>
                    <a:pt x="488" y="291"/>
                    <a:pt x="478" y="288"/>
                  </a:cubicBezTo>
                  <a:cubicBezTo>
                    <a:pt x="464" y="285"/>
                    <a:pt x="451" y="275"/>
                    <a:pt x="441" y="261"/>
                  </a:cubicBezTo>
                  <a:cubicBezTo>
                    <a:pt x="430" y="246"/>
                    <a:pt x="425" y="231"/>
                    <a:pt x="426" y="216"/>
                  </a:cubicBezTo>
                  <a:cubicBezTo>
                    <a:pt x="427" y="206"/>
                    <a:pt x="432" y="197"/>
                    <a:pt x="439" y="192"/>
                  </a:cubicBezTo>
                  <a:cubicBezTo>
                    <a:pt x="447" y="186"/>
                    <a:pt x="458" y="184"/>
                    <a:pt x="468" y="187"/>
                  </a:cubicBezTo>
                  <a:cubicBezTo>
                    <a:pt x="334" y="4"/>
                    <a:pt x="334" y="4"/>
                    <a:pt x="334" y="4"/>
                  </a:cubicBezTo>
                  <a:cubicBezTo>
                    <a:pt x="332" y="0"/>
                    <a:pt x="326" y="0"/>
                    <a:pt x="324" y="4"/>
                  </a:cubicBezTo>
                  <a:cubicBezTo>
                    <a:pt x="178" y="204"/>
                    <a:pt x="178" y="204"/>
                    <a:pt x="178" y="204"/>
                  </a:cubicBezTo>
                  <a:cubicBezTo>
                    <a:pt x="178" y="205"/>
                    <a:pt x="177" y="205"/>
                    <a:pt x="176" y="206"/>
                  </a:cubicBezTo>
                  <a:cubicBezTo>
                    <a:pt x="173" y="207"/>
                    <a:pt x="171" y="207"/>
                    <a:pt x="169" y="206"/>
                  </a:cubicBezTo>
                  <a:cubicBezTo>
                    <a:pt x="163" y="202"/>
                    <a:pt x="159" y="199"/>
                    <a:pt x="159" y="192"/>
                  </a:cubicBezTo>
                  <a:cubicBezTo>
                    <a:pt x="159" y="188"/>
                    <a:pt x="160" y="184"/>
                    <a:pt x="160" y="180"/>
                  </a:cubicBezTo>
                  <a:cubicBezTo>
                    <a:pt x="161" y="168"/>
                    <a:pt x="151" y="159"/>
                    <a:pt x="139" y="162"/>
                  </a:cubicBezTo>
                  <a:cubicBezTo>
                    <a:pt x="128" y="165"/>
                    <a:pt x="118" y="174"/>
                    <a:pt x="111" y="184"/>
                  </a:cubicBezTo>
                  <a:cubicBezTo>
                    <a:pt x="104" y="194"/>
                    <a:pt x="98" y="206"/>
                    <a:pt x="99" y="218"/>
                  </a:cubicBezTo>
                  <a:cubicBezTo>
                    <a:pt x="100" y="230"/>
                    <a:pt x="111" y="236"/>
                    <a:pt x="122" y="232"/>
                  </a:cubicBezTo>
                  <a:cubicBezTo>
                    <a:pt x="126" y="230"/>
                    <a:pt x="129" y="228"/>
                    <a:pt x="133" y="227"/>
                  </a:cubicBezTo>
                  <a:cubicBezTo>
                    <a:pt x="140" y="225"/>
                    <a:pt x="144" y="228"/>
                    <a:pt x="149" y="232"/>
                  </a:cubicBezTo>
                  <a:cubicBezTo>
                    <a:pt x="152" y="234"/>
                    <a:pt x="152" y="236"/>
                    <a:pt x="152" y="239"/>
                  </a:cubicBezTo>
                  <a:cubicBezTo>
                    <a:pt x="152" y="240"/>
                    <a:pt x="151" y="241"/>
                    <a:pt x="151" y="242"/>
                  </a:cubicBezTo>
                  <a:cubicBezTo>
                    <a:pt x="4" y="444"/>
                    <a:pt x="4" y="444"/>
                    <a:pt x="4" y="444"/>
                  </a:cubicBezTo>
                  <a:cubicBezTo>
                    <a:pt x="0" y="449"/>
                    <a:pt x="4" y="455"/>
                    <a:pt x="10" y="455"/>
                  </a:cubicBezTo>
                  <a:cubicBezTo>
                    <a:pt x="72" y="448"/>
                    <a:pt x="138" y="432"/>
                    <a:pt x="147" y="440"/>
                  </a:cubicBezTo>
                  <a:cubicBezTo>
                    <a:pt x="174" y="465"/>
                    <a:pt x="143" y="537"/>
                    <a:pt x="158" y="561"/>
                  </a:cubicBezTo>
                  <a:cubicBezTo>
                    <a:pt x="180" y="598"/>
                    <a:pt x="517" y="647"/>
                    <a:pt x="683" y="531"/>
                  </a:cubicBezTo>
                  <a:cubicBezTo>
                    <a:pt x="691" y="525"/>
                    <a:pt x="695" y="517"/>
                    <a:pt x="696" y="504"/>
                  </a:cubicBezTo>
                  <a:cubicBezTo>
                    <a:pt x="696" y="502"/>
                    <a:pt x="696" y="501"/>
                    <a:pt x="695" y="500"/>
                  </a:cubicBezTo>
                  <a:cubicBezTo>
                    <a:pt x="519" y="258"/>
                    <a:pt x="519" y="258"/>
                    <a:pt x="519" y="258"/>
                  </a:cubicBezTo>
                  <a:cubicBezTo>
                    <a:pt x="519" y="268"/>
                    <a:pt x="514" y="278"/>
                    <a:pt x="506" y="283"/>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60" name="Google Shape;1260;p49"/>
          <p:cNvGrpSpPr/>
          <p:nvPr/>
        </p:nvGrpSpPr>
        <p:grpSpPr>
          <a:xfrm>
            <a:off x="4213740" y="843140"/>
            <a:ext cx="366917" cy="445733"/>
            <a:chOff x="5526246" y="1011207"/>
            <a:chExt cx="592758" cy="720086"/>
          </a:xfrm>
        </p:grpSpPr>
        <p:sp>
          <p:nvSpPr>
            <p:cNvPr id="1261" name="Google Shape;1261;p49"/>
            <p:cNvSpPr/>
            <p:nvPr/>
          </p:nvSpPr>
          <p:spPr>
            <a:xfrm>
              <a:off x="5632379" y="1011207"/>
              <a:ext cx="311420" cy="340347"/>
            </a:xfrm>
            <a:custGeom>
              <a:avLst/>
              <a:gdLst/>
              <a:ahLst/>
              <a:cxnLst/>
              <a:rect l="l" t="t" r="r" b="b"/>
              <a:pathLst>
                <a:path w="518" h="567" extrusionOk="0">
                  <a:moveTo>
                    <a:pt x="144" y="322"/>
                  </a:moveTo>
                  <a:cubicBezTo>
                    <a:pt x="151" y="316"/>
                    <a:pt x="160" y="314"/>
                    <a:pt x="169" y="316"/>
                  </a:cubicBezTo>
                  <a:cubicBezTo>
                    <a:pt x="182" y="318"/>
                    <a:pt x="195" y="327"/>
                    <a:pt x="205" y="339"/>
                  </a:cubicBezTo>
                  <a:cubicBezTo>
                    <a:pt x="215" y="352"/>
                    <a:pt x="221" y="366"/>
                    <a:pt x="220" y="379"/>
                  </a:cubicBezTo>
                  <a:cubicBezTo>
                    <a:pt x="220" y="388"/>
                    <a:pt x="216" y="397"/>
                    <a:pt x="209" y="402"/>
                  </a:cubicBezTo>
                  <a:cubicBezTo>
                    <a:pt x="202" y="408"/>
                    <a:pt x="193" y="410"/>
                    <a:pt x="184" y="408"/>
                  </a:cubicBezTo>
                  <a:cubicBezTo>
                    <a:pt x="308" y="562"/>
                    <a:pt x="308" y="562"/>
                    <a:pt x="308" y="562"/>
                  </a:cubicBezTo>
                  <a:cubicBezTo>
                    <a:pt x="312" y="567"/>
                    <a:pt x="321" y="565"/>
                    <a:pt x="323" y="559"/>
                  </a:cubicBezTo>
                  <a:cubicBezTo>
                    <a:pt x="400" y="358"/>
                    <a:pt x="400" y="358"/>
                    <a:pt x="400" y="358"/>
                  </a:cubicBezTo>
                  <a:cubicBezTo>
                    <a:pt x="401" y="356"/>
                    <a:pt x="403" y="354"/>
                    <a:pt x="405" y="353"/>
                  </a:cubicBezTo>
                  <a:cubicBezTo>
                    <a:pt x="406" y="353"/>
                    <a:pt x="407" y="353"/>
                    <a:pt x="409" y="353"/>
                  </a:cubicBezTo>
                  <a:cubicBezTo>
                    <a:pt x="414" y="355"/>
                    <a:pt x="419" y="357"/>
                    <a:pt x="421" y="363"/>
                  </a:cubicBezTo>
                  <a:cubicBezTo>
                    <a:pt x="422" y="367"/>
                    <a:pt x="422" y="370"/>
                    <a:pt x="422" y="374"/>
                  </a:cubicBezTo>
                  <a:cubicBezTo>
                    <a:pt x="425" y="384"/>
                    <a:pt x="435" y="390"/>
                    <a:pt x="445" y="384"/>
                  </a:cubicBezTo>
                  <a:cubicBezTo>
                    <a:pt x="454" y="379"/>
                    <a:pt x="461" y="369"/>
                    <a:pt x="465" y="358"/>
                  </a:cubicBezTo>
                  <a:cubicBezTo>
                    <a:pt x="469" y="348"/>
                    <a:pt x="471" y="336"/>
                    <a:pt x="467" y="326"/>
                  </a:cubicBezTo>
                  <a:cubicBezTo>
                    <a:pt x="464" y="315"/>
                    <a:pt x="452" y="312"/>
                    <a:pt x="444" y="319"/>
                  </a:cubicBezTo>
                  <a:cubicBezTo>
                    <a:pt x="441" y="321"/>
                    <a:pt x="438" y="323"/>
                    <a:pt x="435" y="326"/>
                  </a:cubicBezTo>
                  <a:cubicBezTo>
                    <a:pt x="430" y="329"/>
                    <a:pt x="425" y="327"/>
                    <a:pt x="419" y="325"/>
                  </a:cubicBezTo>
                  <a:cubicBezTo>
                    <a:pt x="418" y="324"/>
                    <a:pt x="417" y="324"/>
                    <a:pt x="417" y="322"/>
                  </a:cubicBezTo>
                  <a:cubicBezTo>
                    <a:pt x="416" y="320"/>
                    <a:pt x="416" y="318"/>
                    <a:pt x="416" y="316"/>
                  </a:cubicBezTo>
                  <a:cubicBezTo>
                    <a:pt x="517" y="54"/>
                    <a:pt x="517" y="54"/>
                    <a:pt x="517" y="54"/>
                  </a:cubicBezTo>
                  <a:cubicBezTo>
                    <a:pt x="518" y="49"/>
                    <a:pt x="516" y="44"/>
                    <a:pt x="511" y="43"/>
                  </a:cubicBezTo>
                  <a:cubicBezTo>
                    <a:pt x="356" y="0"/>
                    <a:pt x="213" y="22"/>
                    <a:pt x="130" y="66"/>
                  </a:cubicBezTo>
                  <a:cubicBezTo>
                    <a:pt x="74" y="95"/>
                    <a:pt x="33" y="133"/>
                    <a:pt x="3" y="174"/>
                  </a:cubicBezTo>
                  <a:cubicBezTo>
                    <a:pt x="0" y="178"/>
                    <a:pt x="0" y="182"/>
                    <a:pt x="3" y="185"/>
                  </a:cubicBezTo>
                  <a:cubicBezTo>
                    <a:pt x="133" y="346"/>
                    <a:pt x="133" y="346"/>
                    <a:pt x="133" y="346"/>
                  </a:cubicBezTo>
                  <a:cubicBezTo>
                    <a:pt x="133" y="336"/>
                    <a:pt x="137" y="327"/>
                    <a:pt x="144" y="322"/>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2" name="Google Shape;1262;p49"/>
            <p:cNvSpPr/>
            <p:nvPr/>
          </p:nvSpPr>
          <p:spPr>
            <a:xfrm>
              <a:off x="5835019" y="1041711"/>
              <a:ext cx="283984" cy="330260"/>
            </a:xfrm>
            <a:custGeom>
              <a:avLst/>
              <a:gdLst/>
              <a:ahLst/>
              <a:cxnLst/>
              <a:rect l="l" t="t" r="r" b="b"/>
              <a:pathLst>
                <a:path w="473" h="550" extrusionOk="0">
                  <a:moveTo>
                    <a:pt x="128" y="252"/>
                  </a:moveTo>
                  <a:cubicBezTo>
                    <a:pt x="136" y="255"/>
                    <a:pt x="142" y="262"/>
                    <a:pt x="145" y="270"/>
                  </a:cubicBezTo>
                  <a:cubicBezTo>
                    <a:pt x="149" y="283"/>
                    <a:pt x="148" y="298"/>
                    <a:pt x="143" y="313"/>
                  </a:cubicBezTo>
                  <a:cubicBezTo>
                    <a:pt x="137" y="328"/>
                    <a:pt x="128" y="340"/>
                    <a:pt x="116" y="347"/>
                  </a:cubicBezTo>
                  <a:cubicBezTo>
                    <a:pt x="108" y="351"/>
                    <a:pt x="99" y="352"/>
                    <a:pt x="90" y="349"/>
                  </a:cubicBezTo>
                  <a:cubicBezTo>
                    <a:pt x="82" y="345"/>
                    <a:pt x="75" y="338"/>
                    <a:pt x="73" y="329"/>
                  </a:cubicBezTo>
                  <a:cubicBezTo>
                    <a:pt x="2" y="514"/>
                    <a:pt x="2" y="514"/>
                    <a:pt x="2" y="514"/>
                  </a:cubicBezTo>
                  <a:cubicBezTo>
                    <a:pt x="0" y="520"/>
                    <a:pt x="5" y="527"/>
                    <a:pt x="12" y="526"/>
                  </a:cubicBezTo>
                  <a:cubicBezTo>
                    <a:pt x="224" y="492"/>
                    <a:pt x="224" y="492"/>
                    <a:pt x="224" y="492"/>
                  </a:cubicBezTo>
                  <a:cubicBezTo>
                    <a:pt x="227" y="491"/>
                    <a:pt x="229" y="492"/>
                    <a:pt x="231" y="493"/>
                  </a:cubicBezTo>
                  <a:cubicBezTo>
                    <a:pt x="232" y="494"/>
                    <a:pt x="233" y="495"/>
                    <a:pt x="233" y="497"/>
                  </a:cubicBezTo>
                  <a:cubicBezTo>
                    <a:pt x="234" y="502"/>
                    <a:pt x="235" y="508"/>
                    <a:pt x="230" y="512"/>
                  </a:cubicBezTo>
                  <a:cubicBezTo>
                    <a:pt x="228" y="515"/>
                    <a:pt x="225" y="516"/>
                    <a:pt x="222" y="519"/>
                  </a:cubicBezTo>
                  <a:cubicBezTo>
                    <a:pt x="214" y="526"/>
                    <a:pt x="214" y="538"/>
                    <a:pt x="224" y="543"/>
                  </a:cubicBezTo>
                  <a:cubicBezTo>
                    <a:pt x="233" y="549"/>
                    <a:pt x="245" y="550"/>
                    <a:pt x="256" y="548"/>
                  </a:cubicBezTo>
                  <a:cubicBezTo>
                    <a:pt x="267" y="546"/>
                    <a:pt x="279" y="542"/>
                    <a:pt x="286" y="534"/>
                  </a:cubicBezTo>
                  <a:cubicBezTo>
                    <a:pt x="293" y="525"/>
                    <a:pt x="290" y="514"/>
                    <a:pt x="280" y="510"/>
                  </a:cubicBezTo>
                  <a:cubicBezTo>
                    <a:pt x="277" y="508"/>
                    <a:pt x="273" y="507"/>
                    <a:pt x="270" y="506"/>
                  </a:cubicBezTo>
                  <a:cubicBezTo>
                    <a:pt x="264" y="503"/>
                    <a:pt x="263" y="498"/>
                    <a:pt x="263" y="492"/>
                  </a:cubicBezTo>
                  <a:cubicBezTo>
                    <a:pt x="262" y="490"/>
                    <a:pt x="263" y="489"/>
                    <a:pt x="263" y="488"/>
                  </a:cubicBezTo>
                  <a:cubicBezTo>
                    <a:pt x="265" y="486"/>
                    <a:pt x="267" y="485"/>
                    <a:pt x="269" y="485"/>
                  </a:cubicBezTo>
                  <a:cubicBezTo>
                    <a:pt x="439" y="458"/>
                    <a:pt x="439" y="458"/>
                    <a:pt x="439" y="458"/>
                  </a:cubicBezTo>
                  <a:cubicBezTo>
                    <a:pt x="442" y="457"/>
                    <a:pt x="445" y="454"/>
                    <a:pt x="446" y="451"/>
                  </a:cubicBezTo>
                  <a:cubicBezTo>
                    <a:pt x="473" y="328"/>
                    <a:pt x="470" y="126"/>
                    <a:pt x="304" y="42"/>
                  </a:cubicBezTo>
                  <a:cubicBezTo>
                    <a:pt x="271" y="25"/>
                    <a:pt x="239" y="12"/>
                    <a:pt x="207" y="2"/>
                  </a:cubicBezTo>
                  <a:cubicBezTo>
                    <a:pt x="203" y="0"/>
                    <a:pt x="198" y="3"/>
                    <a:pt x="196" y="7"/>
                  </a:cubicBezTo>
                  <a:cubicBezTo>
                    <a:pt x="101" y="254"/>
                    <a:pt x="101" y="254"/>
                    <a:pt x="101" y="254"/>
                  </a:cubicBezTo>
                  <a:cubicBezTo>
                    <a:pt x="109" y="249"/>
                    <a:pt x="119" y="248"/>
                    <a:pt x="128" y="252"/>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3" name="Google Shape;1263;p49"/>
            <p:cNvSpPr/>
            <p:nvPr/>
          </p:nvSpPr>
          <p:spPr>
            <a:xfrm>
              <a:off x="5837907" y="1326815"/>
              <a:ext cx="260158" cy="268291"/>
            </a:xfrm>
            <a:custGeom>
              <a:avLst/>
              <a:gdLst/>
              <a:ahLst/>
              <a:cxnLst/>
              <a:rect l="l" t="t" r="r" b="b"/>
              <a:pathLst>
                <a:path w="433" h="447" extrusionOk="0">
                  <a:moveTo>
                    <a:pt x="299" y="45"/>
                  </a:moveTo>
                  <a:cubicBezTo>
                    <a:pt x="301" y="53"/>
                    <a:pt x="298" y="62"/>
                    <a:pt x="292" y="69"/>
                  </a:cubicBezTo>
                  <a:cubicBezTo>
                    <a:pt x="283" y="79"/>
                    <a:pt x="270" y="86"/>
                    <a:pt x="254" y="88"/>
                  </a:cubicBezTo>
                  <a:cubicBezTo>
                    <a:pt x="238" y="91"/>
                    <a:pt x="223" y="89"/>
                    <a:pt x="211" y="82"/>
                  </a:cubicBezTo>
                  <a:cubicBezTo>
                    <a:pt x="203" y="77"/>
                    <a:pt x="198" y="70"/>
                    <a:pt x="197" y="61"/>
                  </a:cubicBezTo>
                  <a:cubicBezTo>
                    <a:pt x="195" y="52"/>
                    <a:pt x="198" y="43"/>
                    <a:pt x="205" y="36"/>
                  </a:cubicBezTo>
                  <a:cubicBezTo>
                    <a:pt x="10" y="67"/>
                    <a:pt x="10" y="67"/>
                    <a:pt x="10" y="67"/>
                  </a:cubicBezTo>
                  <a:cubicBezTo>
                    <a:pt x="3" y="68"/>
                    <a:pt x="0" y="76"/>
                    <a:pt x="4" y="81"/>
                  </a:cubicBezTo>
                  <a:cubicBezTo>
                    <a:pt x="140" y="249"/>
                    <a:pt x="140" y="249"/>
                    <a:pt x="140" y="249"/>
                  </a:cubicBezTo>
                  <a:cubicBezTo>
                    <a:pt x="141" y="250"/>
                    <a:pt x="142" y="253"/>
                    <a:pt x="142" y="255"/>
                  </a:cubicBezTo>
                  <a:cubicBezTo>
                    <a:pt x="142" y="256"/>
                    <a:pt x="141" y="258"/>
                    <a:pt x="140" y="258"/>
                  </a:cubicBezTo>
                  <a:cubicBezTo>
                    <a:pt x="136" y="262"/>
                    <a:pt x="131" y="266"/>
                    <a:pt x="125" y="264"/>
                  </a:cubicBezTo>
                  <a:cubicBezTo>
                    <a:pt x="122" y="263"/>
                    <a:pt x="119" y="261"/>
                    <a:pt x="115" y="260"/>
                  </a:cubicBezTo>
                  <a:cubicBezTo>
                    <a:pt x="105" y="256"/>
                    <a:pt x="95" y="263"/>
                    <a:pt x="95" y="274"/>
                  </a:cubicBezTo>
                  <a:cubicBezTo>
                    <a:pt x="95" y="285"/>
                    <a:pt x="100" y="296"/>
                    <a:pt x="107" y="304"/>
                  </a:cubicBezTo>
                  <a:cubicBezTo>
                    <a:pt x="114" y="313"/>
                    <a:pt x="124" y="321"/>
                    <a:pt x="134" y="323"/>
                  </a:cubicBezTo>
                  <a:cubicBezTo>
                    <a:pt x="145" y="325"/>
                    <a:pt x="154" y="317"/>
                    <a:pt x="152" y="306"/>
                  </a:cubicBezTo>
                  <a:cubicBezTo>
                    <a:pt x="152" y="302"/>
                    <a:pt x="151" y="299"/>
                    <a:pt x="151" y="295"/>
                  </a:cubicBezTo>
                  <a:cubicBezTo>
                    <a:pt x="150" y="289"/>
                    <a:pt x="154" y="285"/>
                    <a:pt x="159" y="282"/>
                  </a:cubicBezTo>
                  <a:cubicBezTo>
                    <a:pt x="160" y="281"/>
                    <a:pt x="161" y="281"/>
                    <a:pt x="162" y="281"/>
                  </a:cubicBezTo>
                  <a:cubicBezTo>
                    <a:pt x="165" y="281"/>
                    <a:pt x="167" y="282"/>
                    <a:pt x="168" y="284"/>
                  </a:cubicBezTo>
                  <a:cubicBezTo>
                    <a:pt x="295" y="440"/>
                    <a:pt x="295" y="440"/>
                    <a:pt x="295" y="440"/>
                  </a:cubicBezTo>
                  <a:cubicBezTo>
                    <a:pt x="301" y="447"/>
                    <a:pt x="311" y="443"/>
                    <a:pt x="311" y="435"/>
                  </a:cubicBezTo>
                  <a:cubicBezTo>
                    <a:pt x="311" y="399"/>
                    <a:pt x="312" y="354"/>
                    <a:pt x="321" y="300"/>
                  </a:cubicBezTo>
                  <a:cubicBezTo>
                    <a:pt x="335" y="205"/>
                    <a:pt x="376" y="134"/>
                    <a:pt x="417" y="51"/>
                  </a:cubicBezTo>
                  <a:cubicBezTo>
                    <a:pt x="422" y="41"/>
                    <a:pt x="427" y="28"/>
                    <a:pt x="431" y="13"/>
                  </a:cubicBezTo>
                  <a:cubicBezTo>
                    <a:pt x="433" y="7"/>
                    <a:pt x="428" y="0"/>
                    <a:pt x="422" y="1"/>
                  </a:cubicBezTo>
                  <a:cubicBezTo>
                    <a:pt x="284" y="23"/>
                    <a:pt x="284" y="23"/>
                    <a:pt x="284" y="23"/>
                  </a:cubicBezTo>
                  <a:cubicBezTo>
                    <a:pt x="292" y="28"/>
                    <a:pt x="298" y="36"/>
                    <a:pt x="299" y="45"/>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4" name="Google Shape;1264;p49"/>
            <p:cNvSpPr/>
            <p:nvPr/>
          </p:nvSpPr>
          <p:spPr>
            <a:xfrm>
              <a:off x="5725035" y="1379176"/>
              <a:ext cx="304441" cy="352116"/>
            </a:xfrm>
            <a:custGeom>
              <a:avLst/>
              <a:gdLst/>
              <a:ahLst/>
              <a:cxnLst/>
              <a:rect l="l" t="t" r="r" b="b"/>
              <a:pathLst>
                <a:path w="507" h="587" extrusionOk="0">
                  <a:moveTo>
                    <a:pt x="344" y="245"/>
                  </a:moveTo>
                  <a:cubicBezTo>
                    <a:pt x="337" y="251"/>
                    <a:pt x="328" y="253"/>
                    <a:pt x="319" y="251"/>
                  </a:cubicBezTo>
                  <a:cubicBezTo>
                    <a:pt x="306" y="248"/>
                    <a:pt x="293" y="240"/>
                    <a:pt x="283" y="227"/>
                  </a:cubicBezTo>
                  <a:cubicBezTo>
                    <a:pt x="273" y="215"/>
                    <a:pt x="267" y="201"/>
                    <a:pt x="267" y="187"/>
                  </a:cubicBezTo>
                  <a:cubicBezTo>
                    <a:pt x="267" y="178"/>
                    <a:pt x="271" y="170"/>
                    <a:pt x="278" y="164"/>
                  </a:cubicBezTo>
                  <a:cubicBezTo>
                    <a:pt x="285" y="158"/>
                    <a:pt x="295" y="156"/>
                    <a:pt x="304" y="158"/>
                  </a:cubicBezTo>
                  <a:cubicBezTo>
                    <a:pt x="179" y="5"/>
                    <a:pt x="179" y="5"/>
                    <a:pt x="179" y="5"/>
                  </a:cubicBezTo>
                  <a:cubicBezTo>
                    <a:pt x="175" y="0"/>
                    <a:pt x="167" y="1"/>
                    <a:pt x="164" y="8"/>
                  </a:cubicBezTo>
                  <a:cubicBezTo>
                    <a:pt x="87" y="209"/>
                    <a:pt x="87" y="209"/>
                    <a:pt x="87" y="209"/>
                  </a:cubicBezTo>
                  <a:cubicBezTo>
                    <a:pt x="86" y="211"/>
                    <a:pt x="85" y="213"/>
                    <a:pt x="83" y="214"/>
                  </a:cubicBezTo>
                  <a:cubicBezTo>
                    <a:pt x="81" y="214"/>
                    <a:pt x="80" y="214"/>
                    <a:pt x="79" y="214"/>
                  </a:cubicBezTo>
                  <a:cubicBezTo>
                    <a:pt x="73" y="212"/>
                    <a:pt x="68" y="210"/>
                    <a:pt x="67" y="204"/>
                  </a:cubicBezTo>
                  <a:cubicBezTo>
                    <a:pt x="66" y="200"/>
                    <a:pt x="66" y="196"/>
                    <a:pt x="65" y="193"/>
                  </a:cubicBezTo>
                  <a:cubicBezTo>
                    <a:pt x="63" y="182"/>
                    <a:pt x="52" y="177"/>
                    <a:pt x="43" y="182"/>
                  </a:cubicBezTo>
                  <a:cubicBezTo>
                    <a:pt x="33" y="188"/>
                    <a:pt x="27" y="198"/>
                    <a:pt x="23" y="208"/>
                  </a:cubicBezTo>
                  <a:cubicBezTo>
                    <a:pt x="19" y="219"/>
                    <a:pt x="17" y="231"/>
                    <a:pt x="20" y="241"/>
                  </a:cubicBezTo>
                  <a:cubicBezTo>
                    <a:pt x="24" y="251"/>
                    <a:pt x="35" y="255"/>
                    <a:pt x="44" y="248"/>
                  </a:cubicBezTo>
                  <a:cubicBezTo>
                    <a:pt x="47" y="246"/>
                    <a:pt x="49" y="243"/>
                    <a:pt x="52" y="241"/>
                  </a:cubicBezTo>
                  <a:cubicBezTo>
                    <a:pt x="58" y="238"/>
                    <a:pt x="63" y="239"/>
                    <a:pt x="68" y="242"/>
                  </a:cubicBezTo>
                  <a:cubicBezTo>
                    <a:pt x="69" y="242"/>
                    <a:pt x="70" y="243"/>
                    <a:pt x="71" y="244"/>
                  </a:cubicBezTo>
                  <a:cubicBezTo>
                    <a:pt x="72" y="246"/>
                    <a:pt x="72" y="249"/>
                    <a:pt x="71" y="251"/>
                  </a:cubicBezTo>
                  <a:cubicBezTo>
                    <a:pt x="10" y="410"/>
                    <a:pt x="10" y="410"/>
                    <a:pt x="10" y="410"/>
                  </a:cubicBezTo>
                  <a:cubicBezTo>
                    <a:pt x="10" y="412"/>
                    <a:pt x="9" y="414"/>
                    <a:pt x="10" y="415"/>
                  </a:cubicBezTo>
                  <a:cubicBezTo>
                    <a:pt x="16" y="445"/>
                    <a:pt x="0" y="490"/>
                    <a:pt x="10" y="508"/>
                  </a:cubicBezTo>
                  <a:cubicBezTo>
                    <a:pt x="30" y="542"/>
                    <a:pt x="339" y="587"/>
                    <a:pt x="491" y="480"/>
                  </a:cubicBezTo>
                  <a:cubicBezTo>
                    <a:pt x="507" y="469"/>
                    <a:pt x="504" y="446"/>
                    <a:pt x="501" y="402"/>
                  </a:cubicBezTo>
                  <a:cubicBezTo>
                    <a:pt x="355" y="221"/>
                    <a:pt x="355" y="221"/>
                    <a:pt x="355" y="221"/>
                  </a:cubicBezTo>
                  <a:cubicBezTo>
                    <a:pt x="355" y="230"/>
                    <a:pt x="351" y="239"/>
                    <a:pt x="344" y="245"/>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5" name="Google Shape;1265;p49"/>
            <p:cNvSpPr/>
            <p:nvPr/>
          </p:nvSpPr>
          <p:spPr>
            <a:xfrm>
              <a:off x="5526246" y="1358760"/>
              <a:ext cx="289521" cy="285105"/>
            </a:xfrm>
            <a:custGeom>
              <a:avLst/>
              <a:gdLst/>
              <a:ahLst/>
              <a:cxnLst/>
              <a:rect l="l" t="t" r="r" b="b"/>
              <a:pathLst>
                <a:path w="482" h="475" extrusionOk="0">
                  <a:moveTo>
                    <a:pt x="354" y="298"/>
                  </a:moveTo>
                  <a:cubicBezTo>
                    <a:pt x="346" y="295"/>
                    <a:pt x="339" y="288"/>
                    <a:pt x="336" y="279"/>
                  </a:cubicBezTo>
                  <a:cubicBezTo>
                    <a:pt x="332" y="267"/>
                    <a:pt x="333" y="252"/>
                    <a:pt x="339" y="237"/>
                  </a:cubicBezTo>
                  <a:cubicBezTo>
                    <a:pt x="345" y="222"/>
                    <a:pt x="354" y="210"/>
                    <a:pt x="366" y="203"/>
                  </a:cubicBezTo>
                  <a:cubicBezTo>
                    <a:pt x="374" y="199"/>
                    <a:pt x="383" y="198"/>
                    <a:pt x="391" y="201"/>
                  </a:cubicBezTo>
                  <a:cubicBezTo>
                    <a:pt x="400" y="204"/>
                    <a:pt x="406" y="211"/>
                    <a:pt x="409" y="220"/>
                  </a:cubicBezTo>
                  <a:cubicBezTo>
                    <a:pt x="480" y="36"/>
                    <a:pt x="480" y="36"/>
                    <a:pt x="480" y="36"/>
                  </a:cubicBezTo>
                  <a:cubicBezTo>
                    <a:pt x="482" y="30"/>
                    <a:pt x="477" y="23"/>
                    <a:pt x="470" y="24"/>
                  </a:cubicBezTo>
                  <a:cubicBezTo>
                    <a:pt x="257" y="58"/>
                    <a:pt x="257" y="58"/>
                    <a:pt x="257" y="58"/>
                  </a:cubicBezTo>
                  <a:cubicBezTo>
                    <a:pt x="255" y="58"/>
                    <a:pt x="252" y="58"/>
                    <a:pt x="251" y="56"/>
                  </a:cubicBezTo>
                  <a:cubicBezTo>
                    <a:pt x="250" y="56"/>
                    <a:pt x="249" y="54"/>
                    <a:pt x="249" y="53"/>
                  </a:cubicBezTo>
                  <a:cubicBezTo>
                    <a:pt x="248" y="47"/>
                    <a:pt x="247" y="42"/>
                    <a:pt x="251" y="38"/>
                  </a:cubicBezTo>
                  <a:cubicBezTo>
                    <a:pt x="254" y="35"/>
                    <a:pt x="257" y="33"/>
                    <a:pt x="260" y="31"/>
                  </a:cubicBezTo>
                  <a:cubicBezTo>
                    <a:pt x="268" y="24"/>
                    <a:pt x="267" y="12"/>
                    <a:pt x="258" y="6"/>
                  </a:cubicBezTo>
                  <a:cubicBezTo>
                    <a:pt x="248" y="1"/>
                    <a:pt x="236" y="0"/>
                    <a:pt x="225" y="2"/>
                  </a:cubicBezTo>
                  <a:cubicBezTo>
                    <a:pt x="214" y="3"/>
                    <a:pt x="203" y="8"/>
                    <a:pt x="196" y="16"/>
                  </a:cubicBezTo>
                  <a:cubicBezTo>
                    <a:pt x="189" y="24"/>
                    <a:pt x="192" y="36"/>
                    <a:pt x="202" y="40"/>
                  </a:cubicBezTo>
                  <a:cubicBezTo>
                    <a:pt x="205" y="42"/>
                    <a:pt x="208" y="42"/>
                    <a:pt x="212" y="44"/>
                  </a:cubicBezTo>
                  <a:cubicBezTo>
                    <a:pt x="217" y="47"/>
                    <a:pt x="218" y="52"/>
                    <a:pt x="219" y="58"/>
                  </a:cubicBezTo>
                  <a:cubicBezTo>
                    <a:pt x="219" y="59"/>
                    <a:pt x="219" y="60"/>
                    <a:pt x="218" y="61"/>
                  </a:cubicBezTo>
                  <a:cubicBezTo>
                    <a:pt x="217" y="64"/>
                    <a:pt x="215" y="65"/>
                    <a:pt x="212" y="65"/>
                  </a:cubicBezTo>
                  <a:cubicBezTo>
                    <a:pt x="9" y="98"/>
                    <a:pt x="9" y="98"/>
                    <a:pt x="9" y="98"/>
                  </a:cubicBezTo>
                  <a:cubicBezTo>
                    <a:pt x="3" y="98"/>
                    <a:pt x="0" y="104"/>
                    <a:pt x="2" y="109"/>
                  </a:cubicBezTo>
                  <a:cubicBezTo>
                    <a:pt x="14" y="138"/>
                    <a:pt x="74" y="153"/>
                    <a:pt x="86" y="175"/>
                  </a:cubicBezTo>
                  <a:cubicBezTo>
                    <a:pt x="92" y="186"/>
                    <a:pt x="75" y="210"/>
                    <a:pt x="77" y="226"/>
                  </a:cubicBezTo>
                  <a:cubicBezTo>
                    <a:pt x="78" y="239"/>
                    <a:pt x="115" y="253"/>
                    <a:pt x="115" y="253"/>
                  </a:cubicBezTo>
                  <a:cubicBezTo>
                    <a:pt x="115" y="253"/>
                    <a:pt x="89" y="277"/>
                    <a:pt x="88" y="289"/>
                  </a:cubicBezTo>
                  <a:cubicBezTo>
                    <a:pt x="86" y="302"/>
                    <a:pt x="111" y="323"/>
                    <a:pt x="112" y="337"/>
                  </a:cubicBezTo>
                  <a:cubicBezTo>
                    <a:pt x="112" y="350"/>
                    <a:pt x="90" y="385"/>
                    <a:pt x="101" y="421"/>
                  </a:cubicBezTo>
                  <a:cubicBezTo>
                    <a:pt x="116" y="475"/>
                    <a:pt x="280" y="428"/>
                    <a:pt x="323" y="429"/>
                  </a:cubicBezTo>
                  <a:cubicBezTo>
                    <a:pt x="326" y="429"/>
                    <a:pt x="330" y="427"/>
                    <a:pt x="331" y="423"/>
                  </a:cubicBezTo>
                  <a:cubicBezTo>
                    <a:pt x="380" y="296"/>
                    <a:pt x="380" y="296"/>
                    <a:pt x="380" y="296"/>
                  </a:cubicBezTo>
                  <a:cubicBezTo>
                    <a:pt x="372" y="300"/>
                    <a:pt x="363" y="301"/>
                    <a:pt x="354" y="29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6" name="Google Shape;1266;p49"/>
            <p:cNvSpPr/>
            <p:nvPr/>
          </p:nvSpPr>
          <p:spPr>
            <a:xfrm>
              <a:off x="5530337" y="1130580"/>
              <a:ext cx="282300" cy="276217"/>
            </a:xfrm>
            <a:custGeom>
              <a:avLst/>
              <a:gdLst/>
              <a:ahLst/>
              <a:cxnLst/>
              <a:rect l="l" t="t" r="r" b="b"/>
              <a:pathLst>
                <a:path w="470" h="460" extrusionOk="0">
                  <a:moveTo>
                    <a:pt x="170" y="410"/>
                  </a:moveTo>
                  <a:cubicBezTo>
                    <a:pt x="169" y="401"/>
                    <a:pt x="171" y="392"/>
                    <a:pt x="178" y="385"/>
                  </a:cubicBezTo>
                  <a:cubicBezTo>
                    <a:pt x="186" y="375"/>
                    <a:pt x="200" y="369"/>
                    <a:pt x="216" y="366"/>
                  </a:cubicBezTo>
                  <a:cubicBezTo>
                    <a:pt x="232" y="364"/>
                    <a:pt x="247" y="366"/>
                    <a:pt x="258" y="373"/>
                  </a:cubicBezTo>
                  <a:cubicBezTo>
                    <a:pt x="266" y="377"/>
                    <a:pt x="271" y="385"/>
                    <a:pt x="273" y="394"/>
                  </a:cubicBezTo>
                  <a:cubicBezTo>
                    <a:pt x="274" y="403"/>
                    <a:pt x="271" y="412"/>
                    <a:pt x="265" y="419"/>
                  </a:cubicBezTo>
                  <a:cubicBezTo>
                    <a:pt x="460" y="388"/>
                    <a:pt x="460" y="388"/>
                    <a:pt x="460" y="388"/>
                  </a:cubicBezTo>
                  <a:cubicBezTo>
                    <a:pt x="467" y="387"/>
                    <a:pt x="470" y="379"/>
                    <a:pt x="465" y="373"/>
                  </a:cubicBezTo>
                  <a:cubicBezTo>
                    <a:pt x="330" y="206"/>
                    <a:pt x="330" y="206"/>
                    <a:pt x="330" y="206"/>
                  </a:cubicBezTo>
                  <a:cubicBezTo>
                    <a:pt x="328" y="204"/>
                    <a:pt x="327" y="202"/>
                    <a:pt x="328" y="200"/>
                  </a:cubicBezTo>
                  <a:cubicBezTo>
                    <a:pt x="328" y="198"/>
                    <a:pt x="329" y="197"/>
                    <a:pt x="330" y="196"/>
                  </a:cubicBezTo>
                  <a:cubicBezTo>
                    <a:pt x="334" y="192"/>
                    <a:pt x="338" y="189"/>
                    <a:pt x="344" y="191"/>
                  </a:cubicBezTo>
                  <a:cubicBezTo>
                    <a:pt x="348" y="192"/>
                    <a:pt x="351" y="194"/>
                    <a:pt x="354" y="195"/>
                  </a:cubicBezTo>
                  <a:cubicBezTo>
                    <a:pt x="365" y="198"/>
                    <a:pt x="375" y="192"/>
                    <a:pt x="375" y="181"/>
                  </a:cubicBezTo>
                  <a:cubicBezTo>
                    <a:pt x="375" y="170"/>
                    <a:pt x="369" y="159"/>
                    <a:pt x="362" y="150"/>
                  </a:cubicBezTo>
                  <a:cubicBezTo>
                    <a:pt x="355" y="142"/>
                    <a:pt x="346" y="134"/>
                    <a:pt x="335" y="132"/>
                  </a:cubicBezTo>
                  <a:cubicBezTo>
                    <a:pt x="325" y="130"/>
                    <a:pt x="316" y="138"/>
                    <a:pt x="317" y="149"/>
                  </a:cubicBezTo>
                  <a:cubicBezTo>
                    <a:pt x="318" y="153"/>
                    <a:pt x="319" y="156"/>
                    <a:pt x="319" y="160"/>
                  </a:cubicBezTo>
                  <a:cubicBezTo>
                    <a:pt x="320" y="166"/>
                    <a:pt x="315" y="169"/>
                    <a:pt x="311" y="173"/>
                  </a:cubicBezTo>
                  <a:cubicBezTo>
                    <a:pt x="310" y="174"/>
                    <a:pt x="308" y="174"/>
                    <a:pt x="307" y="174"/>
                  </a:cubicBezTo>
                  <a:cubicBezTo>
                    <a:pt x="305" y="174"/>
                    <a:pt x="303" y="173"/>
                    <a:pt x="301" y="171"/>
                  </a:cubicBezTo>
                  <a:cubicBezTo>
                    <a:pt x="167" y="5"/>
                    <a:pt x="167" y="5"/>
                    <a:pt x="167" y="5"/>
                  </a:cubicBezTo>
                  <a:cubicBezTo>
                    <a:pt x="163" y="0"/>
                    <a:pt x="155" y="1"/>
                    <a:pt x="152" y="6"/>
                  </a:cubicBezTo>
                  <a:cubicBezTo>
                    <a:pt x="113" y="70"/>
                    <a:pt x="97" y="139"/>
                    <a:pt x="91" y="193"/>
                  </a:cubicBezTo>
                  <a:cubicBezTo>
                    <a:pt x="86" y="237"/>
                    <a:pt x="114" y="268"/>
                    <a:pt x="111" y="294"/>
                  </a:cubicBezTo>
                  <a:cubicBezTo>
                    <a:pt x="106" y="335"/>
                    <a:pt x="32" y="395"/>
                    <a:pt x="4" y="446"/>
                  </a:cubicBezTo>
                  <a:cubicBezTo>
                    <a:pt x="0" y="452"/>
                    <a:pt x="5" y="460"/>
                    <a:pt x="13" y="459"/>
                  </a:cubicBezTo>
                  <a:cubicBezTo>
                    <a:pt x="185" y="431"/>
                    <a:pt x="185" y="431"/>
                    <a:pt x="185" y="431"/>
                  </a:cubicBezTo>
                  <a:cubicBezTo>
                    <a:pt x="177" y="427"/>
                    <a:pt x="172" y="419"/>
                    <a:pt x="170" y="410"/>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67" name="Google Shape;1267;p49"/>
          <p:cNvGrpSpPr/>
          <p:nvPr/>
        </p:nvGrpSpPr>
        <p:grpSpPr>
          <a:xfrm>
            <a:off x="1168508" y="843134"/>
            <a:ext cx="364294" cy="445740"/>
            <a:chOff x="606645" y="1011196"/>
            <a:chExt cx="588520" cy="720096"/>
          </a:xfrm>
        </p:grpSpPr>
        <p:sp>
          <p:nvSpPr>
            <p:cNvPr id="1268" name="Google Shape;1268;p49"/>
            <p:cNvSpPr/>
            <p:nvPr/>
          </p:nvSpPr>
          <p:spPr>
            <a:xfrm>
              <a:off x="659316" y="1517469"/>
              <a:ext cx="456722" cy="213824"/>
            </a:xfrm>
            <a:custGeom>
              <a:avLst/>
              <a:gdLst/>
              <a:ahLst/>
              <a:cxnLst/>
              <a:rect l="l" t="t" r="r" b="b"/>
              <a:pathLst>
                <a:path w="763" h="358" extrusionOk="0">
                  <a:moveTo>
                    <a:pt x="1" y="27"/>
                  </a:moveTo>
                  <a:cubicBezTo>
                    <a:pt x="0" y="41"/>
                    <a:pt x="25" y="62"/>
                    <a:pt x="25" y="75"/>
                  </a:cubicBezTo>
                  <a:cubicBezTo>
                    <a:pt x="26" y="89"/>
                    <a:pt x="4" y="123"/>
                    <a:pt x="14" y="160"/>
                  </a:cubicBezTo>
                  <a:cubicBezTo>
                    <a:pt x="32" y="219"/>
                    <a:pt x="230" y="155"/>
                    <a:pt x="245" y="169"/>
                  </a:cubicBezTo>
                  <a:cubicBezTo>
                    <a:pt x="269" y="192"/>
                    <a:pt x="241" y="258"/>
                    <a:pt x="255" y="280"/>
                  </a:cubicBezTo>
                  <a:cubicBezTo>
                    <a:pt x="275" y="313"/>
                    <a:pt x="582" y="358"/>
                    <a:pt x="735" y="252"/>
                  </a:cubicBezTo>
                  <a:cubicBezTo>
                    <a:pt x="763" y="232"/>
                    <a:pt x="729" y="168"/>
                    <a:pt x="749" y="8"/>
                  </a:cubicBezTo>
                  <a:cubicBezTo>
                    <a:pt x="749" y="4"/>
                    <a:pt x="746" y="0"/>
                    <a:pt x="742" y="0"/>
                  </a:cubicBezTo>
                  <a:cubicBezTo>
                    <a:pt x="24" y="0"/>
                    <a:pt x="24" y="0"/>
                    <a:pt x="24" y="0"/>
                  </a:cubicBezTo>
                  <a:cubicBezTo>
                    <a:pt x="22" y="0"/>
                    <a:pt x="19" y="1"/>
                    <a:pt x="17" y="3"/>
                  </a:cubicBezTo>
                  <a:cubicBezTo>
                    <a:pt x="10" y="11"/>
                    <a:pt x="2" y="21"/>
                    <a:pt x="1" y="27"/>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9" name="Google Shape;1269;p49"/>
            <p:cNvSpPr/>
            <p:nvPr/>
          </p:nvSpPr>
          <p:spPr>
            <a:xfrm>
              <a:off x="606645" y="1354464"/>
              <a:ext cx="561583" cy="154615"/>
            </a:xfrm>
            <a:custGeom>
              <a:avLst/>
              <a:gdLst/>
              <a:ahLst/>
              <a:cxnLst/>
              <a:rect l="l" t="t" r="r" b="b"/>
              <a:pathLst>
                <a:path w="938" h="259" extrusionOk="0">
                  <a:moveTo>
                    <a:pt x="2" y="109"/>
                  </a:moveTo>
                  <a:cubicBezTo>
                    <a:pt x="0" y="146"/>
                    <a:pt x="74" y="161"/>
                    <a:pt x="88" y="186"/>
                  </a:cubicBezTo>
                  <a:cubicBezTo>
                    <a:pt x="93" y="197"/>
                    <a:pt x="77" y="222"/>
                    <a:pt x="79" y="237"/>
                  </a:cubicBezTo>
                  <a:cubicBezTo>
                    <a:pt x="79" y="244"/>
                    <a:pt x="91" y="252"/>
                    <a:pt x="101" y="257"/>
                  </a:cubicBezTo>
                  <a:cubicBezTo>
                    <a:pt x="103" y="258"/>
                    <a:pt x="104" y="259"/>
                    <a:pt x="106" y="259"/>
                  </a:cubicBezTo>
                  <a:cubicBezTo>
                    <a:pt x="840" y="259"/>
                    <a:pt x="840" y="259"/>
                    <a:pt x="840" y="259"/>
                  </a:cubicBezTo>
                  <a:cubicBezTo>
                    <a:pt x="840" y="258"/>
                    <a:pt x="840" y="258"/>
                    <a:pt x="840" y="258"/>
                  </a:cubicBezTo>
                  <a:cubicBezTo>
                    <a:pt x="854" y="164"/>
                    <a:pt x="895" y="93"/>
                    <a:pt x="936" y="10"/>
                  </a:cubicBezTo>
                  <a:cubicBezTo>
                    <a:pt x="936" y="10"/>
                    <a:pt x="936" y="10"/>
                    <a:pt x="936" y="10"/>
                  </a:cubicBezTo>
                  <a:cubicBezTo>
                    <a:pt x="938" y="5"/>
                    <a:pt x="935" y="0"/>
                    <a:pt x="929" y="0"/>
                  </a:cubicBezTo>
                  <a:cubicBezTo>
                    <a:pt x="77" y="0"/>
                    <a:pt x="77" y="0"/>
                    <a:pt x="77" y="0"/>
                  </a:cubicBezTo>
                  <a:cubicBezTo>
                    <a:pt x="75" y="0"/>
                    <a:pt x="73" y="1"/>
                    <a:pt x="71" y="3"/>
                  </a:cubicBezTo>
                  <a:cubicBezTo>
                    <a:pt x="39" y="39"/>
                    <a:pt x="3" y="78"/>
                    <a:pt x="2" y="109"/>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70" name="Google Shape;1270;p49"/>
            <p:cNvSpPr/>
            <p:nvPr/>
          </p:nvSpPr>
          <p:spPr>
            <a:xfrm>
              <a:off x="661721" y="1191460"/>
              <a:ext cx="533444" cy="154135"/>
            </a:xfrm>
            <a:custGeom>
              <a:avLst/>
              <a:gdLst/>
              <a:ahLst/>
              <a:cxnLst/>
              <a:rect l="l" t="t" r="r" b="b"/>
              <a:pathLst>
                <a:path w="891" h="258" extrusionOk="0">
                  <a:moveTo>
                    <a:pt x="8" y="98"/>
                  </a:moveTo>
                  <a:cubicBezTo>
                    <a:pt x="2" y="142"/>
                    <a:pt x="31" y="174"/>
                    <a:pt x="28" y="199"/>
                  </a:cubicBezTo>
                  <a:cubicBezTo>
                    <a:pt x="26" y="213"/>
                    <a:pt x="17" y="230"/>
                    <a:pt x="3" y="247"/>
                  </a:cubicBezTo>
                  <a:cubicBezTo>
                    <a:pt x="0" y="252"/>
                    <a:pt x="3" y="258"/>
                    <a:pt x="9" y="258"/>
                  </a:cubicBezTo>
                  <a:cubicBezTo>
                    <a:pt x="849" y="258"/>
                    <a:pt x="849" y="258"/>
                    <a:pt x="849" y="258"/>
                  </a:cubicBezTo>
                  <a:cubicBezTo>
                    <a:pt x="852" y="258"/>
                    <a:pt x="855" y="256"/>
                    <a:pt x="856" y="254"/>
                  </a:cubicBezTo>
                  <a:cubicBezTo>
                    <a:pt x="875" y="195"/>
                    <a:pt x="891" y="98"/>
                    <a:pt x="873" y="5"/>
                  </a:cubicBezTo>
                  <a:cubicBezTo>
                    <a:pt x="872" y="2"/>
                    <a:pt x="869" y="0"/>
                    <a:pt x="866" y="0"/>
                  </a:cubicBezTo>
                  <a:cubicBezTo>
                    <a:pt x="34" y="0"/>
                    <a:pt x="34" y="0"/>
                    <a:pt x="34" y="0"/>
                  </a:cubicBezTo>
                  <a:cubicBezTo>
                    <a:pt x="31" y="0"/>
                    <a:pt x="28" y="2"/>
                    <a:pt x="27" y="5"/>
                  </a:cubicBezTo>
                  <a:cubicBezTo>
                    <a:pt x="17" y="38"/>
                    <a:pt x="11" y="70"/>
                    <a:pt x="8" y="98"/>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71" name="Google Shape;1271;p49"/>
            <p:cNvSpPr/>
            <p:nvPr/>
          </p:nvSpPr>
          <p:spPr>
            <a:xfrm>
              <a:off x="683367" y="1011196"/>
              <a:ext cx="497368" cy="171394"/>
            </a:xfrm>
            <a:custGeom>
              <a:avLst/>
              <a:gdLst/>
              <a:ahLst/>
              <a:cxnLst/>
              <a:rect l="l" t="t" r="r" b="b"/>
              <a:pathLst>
                <a:path w="831" h="287" extrusionOk="0">
                  <a:moveTo>
                    <a:pt x="690" y="102"/>
                  </a:moveTo>
                  <a:cubicBezTo>
                    <a:pt x="488" y="0"/>
                    <a:pt x="287" y="19"/>
                    <a:pt x="180" y="75"/>
                  </a:cubicBezTo>
                  <a:cubicBezTo>
                    <a:pt x="84" y="125"/>
                    <a:pt x="31" y="203"/>
                    <a:pt x="2" y="278"/>
                  </a:cubicBezTo>
                  <a:cubicBezTo>
                    <a:pt x="0" y="282"/>
                    <a:pt x="3" y="287"/>
                    <a:pt x="8" y="287"/>
                  </a:cubicBezTo>
                  <a:cubicBezTo>
                    <a:pt x="823" y="287"/>
                    <a:pt x="823" y="287"/>
                    <a:pt x="823" y="287"/>
                  </a:cubicBezTo>
                  <a:cubicBezTo>
                    <a:pt x="828" y="287"/>
                    <a:pt x="831" y="283"/>
                    <a:pt x="830" y="278"/>
                  </a:cubicBezTo>
                  <a:cubicBezTo>
                    <a:pt x="810" y="207"/>
                    <a:pt x="768" y="141"/>
                    <a:pt x="690" y="102"/>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72" name="Google Shape;1272;p49"/>
          <p:cNvGrpSpPr/>
          <p:nvPr/>
        </p:nvGrpSpPr>
        <p:grpSpPr>
          <a:xfrm>
            <a:off x="7622791" y="843111"/>
            <a:ext cx="298405" cy="445762"/>
            <a:chOff x="11033597" y="1011159"/>
            <a:chExt cx="482075" cy="720133"/>
          </a:xfrm>
        </p:grpSpPr>
        <p:sp>
          <p:nvSpPr>
            <p:cNvPr id="1273" name="Google Shape;1273;p49"/>
            <p:cNvSpPr/>
            <p:nvPr/>
          </p:nvSpPr>
          <p:spPr>
            <a:xfrm>
              <a:off x="11033597" y="1414369"/>
              <a:ext cx="482075" cy="151349"/>
            </a:xfrm>
            <a:custGeom>
              <a:avLst/>
              <a:gdLst/>
              <a:ahLst/>
              <a:cxnLst/>
              <a:rect l="l" t="t" r="r" b="b"/>
              <a:pathLst>
                <a:path w="724" h="227" extrusionOk="0">
                  <a:moveTo>
                    <a:pt x="0" y="112"/>
                  </a:moveTo>
                  <a:cubicBezTo>
                    <a:pt x="0" y="149"/>
                    <a:pt x="5" y="185"/>
                    <a:pt x="16" y="219"/>
                  </a:cubicBezTo>
                  <a:cubicBezTo>
                    <a:pt x="17" y="224"/>
                    <a:pt x="22" y="227"/>
                    <a:pt x="27" y="227"/>
                  </a:cubicBezTo>
                  <a:cubicBezTo>
                    <a:pt x="697" y="227"/>
                    <a:pt x="697" y="227"/>
                    <a:pt x="697" y="227"/>
                  </a:cubicBezTo>
                  <a:cubicBezTo>
                    <a:pt x="702" y="227"/>
                    <a:pt x="707" y="224"/>
                    <a:pt x="708" y="219"/>
                  </a:cubicBezTo>
                  <a:cubicBezTo>
                    <a:pt x="719" y="185"/>
                    <a:pt x="724" y="149"/>
                    <a:pt x="724" y="112"/>
                  </a:cubicBezTo>
                  <a:cubicBezTo>
                    <a:pt x="724" y="76"/>
                    <a:pt x="719" y="41"/>
                    <a:pt x="709" y="8"/>
                  </a:cubicBezTo>
                  <a:cubicBezTo>
                    <a:pt x="708" y="3"/>
                    <a:pt x="703" y="0"/>
                    <a:pt x="698" y="0"/>
                  </a:cubicBezTo>
                  <a:cubicBezTo>
                    <a:pt x="26" y="0"/>
                    <a:pt x="26" y="0"/>
                    <a:pt x="26" y="0"/>
                  </a:cubicBezTo>
                  <a:cubicBezTo>
                    <a:pt x="21" y="0"/>
                    <a:pt x="16" y="3"/>
                    <a:pt x="15" y="8"/>
                  </a:cubicBezTo>
                  <a:cubicBezTo>
                    <a:pt x="5" y="41"/>
                    <a:pt x="0" y="76"/>
                    <a:pt x="0" y="112"/>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274" name="Google Shape;1274;p49"/>
            <p:cNvSpPr/>
            <p:nvPr/>
          </p:nvSpPr>
          <p:spPr>
            <a:xfrm>
              <a:off x="11142821" y="1011159"/>
              <a:ext cx="263627" cy="229006"/>
            </a:xfrm>
            <a:custGeom>
              <a:avLst/>
              <a:gdLst/>
              <a:ahLst/>
              <a:cxnLst/>
              <a:rect l="l" t="t" r="r" b="b"/>
              <a:pathLst>
                <a:path w="396" h="343" extrusionOk="0">
                  <a:moveTo>
                    <a:pt x="357" y="266"/>
                  </a:moveTo>
                  <a:cubicBezTo>
                    <a:pt x="208" y="7"/>
                    <a:pt x="208" y="7"/>
                    <a:pt x="208" y="7"/>
                  </a:cubicBezTo>
                  <a:cubicBezTo>
                    <a:pt x="203" y="0"/>
                    <a:pt x="193" y="0"/>
                    <a:pt x="188" y="7"/>
                  </a:cubicBezTo>
                  <a:cubicBezTo>
                    <a:pt x="39" y="266"/>
                    <a:pt x="39" y="266"/>
                    <a:pt x="39" y="266"/>
                  </a:cubicBezTo>
                  <a:cubicBezTo>
                    <a:pt x="4" y="326"/>
                    <a:pt x="4" y="326"/>
                    <a:pt x="4" y="326"/>
                  </a:cubicBezTo>
                  <a:cubicBezTo>
                    <a:pt x="0" y="334"/>
                    <a:pt x="5" y="343"/>
                    <a:pt x="14" y="343"/>
                  </a:cubicBezTo>
                  <a:cubicBezTo>
                    <a:pt x="382" y="343"/>
                    <a:pt x="382" y="343"/>
                    <a:pt x="382" y="343"/>
                  </a:cubicBezTo>
                  <a:cubicBezTo>
                    <a:pt x="391" y="343"/>
                    <a:pt x="396" y="334"/>
                    <a:pt x="392" y="326"/>
                  </a:cubicBezTo>
                  <a:lnTo>
                    <a:pt x="357" y="266"/>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275" name="Google Shape;1275;p49"/>
            <p:cNvSpPr/>
            <p:nvPr/>
          </p:nvSpPr>
          <p:spPr>
            <a:xfrm>
              <a:off x="11052228" y="1576445"/>
              <a:ext cx="444813" cy="154847"/>
            </a:xfrm>
            <a:custGeom>
              <a:avLst/>
              <a:gdLst/>
              <a:ahLst/>
              <a:cxnLst/>
              <a:rect l="l" t="t" r="r" b="b"/>
              <a:pathLst>
                <a:path w="668" h="232" extrusionOk="0">
                  <a:moveTo>
                    <a:pt x="334" y="232"/>
                  </a:moveTo>
                  <a:cubicBezTo>
                    <a:pt x="482" y="232"/>
                    <a:pt x="609" y="143"/>
                    <a:pt x="665" y="17"/>
                  </a:cubicBezTo>
                  <a:cubicBezTo>
                    <a:pt x="668" y="9"/>
                    <a:pt x="663" y="0"/>
                    <a:pt x="655" y="0"/>
                  </a:cubicBezTo>
                  <a:cubicBezTo>
                    <a:pt x="13" y="0"/>
                    <a:pt x="13" y="0"/>
                    <a:pt x="13" y="0"/>
                  </a:cubicBezTo>
                  <a:cubicBezTo>
                    <a:pt x="5" y="0"/>
                    <a:pt x="0" y="9"/>
                    <a:pt x="3" y="17"/>
                  </a:cubicBezTo>
                  <a:cubicBezTo>
                    <a:pt x="59" y="143"/>
                    <a:pt x="186" y="232"/>
                    <a:pt x="334" y="232"/>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276" name="Google Shape;1276;p49"/>
            <p:cNvSpPr/>
            <p:nvPr/>
          </p:nvSpPr>
          <p:spPr>
            <a:xfrm>
              <a:off x="11051762" y="1251592"/>
              <a:ext cx="446676" cy="151349"/>
            </a:xfrm>
            <a:custGeom>
              <a:avLst/>
              <a:gdLst/>
              <a:ahLst/>
              <a:cxnLst/>
              <a:rect l="l" t="t" r="r" b="b"/>
              <a:pathLst>
                <a:path w="671" h="227" extrusionOk="0">
                  <a:moveTo>
                    <a:pt x="654" y="183"/>
                  </a:moveTo>
                  <a:cubicBezTo>
                    <a:pt x="653" y="182"/>
                    <a:pt x="653" y="182"/>
                    <a:pt x="653" y="182"/>
                  </a:cubicBezTo>
                  <a:cubicBezTo>
                    <a:pt x="552" y="5"/>
                    <a:pt x="552" y="5"/>
                    <a:pt x="552" y="5"/>
                  </a:cubicBezTo>
                  <a:cubicBezTo>
                    <a:pt x="550" y="2"/>
                    <a:pt x="546" y="0"/>
                    <a:pt x="542" y="0"/>
                  </a:cubicBezTo>
                  <a:cubicBezTo>
                    <a:pt x="128" y="0"/>
                    <a:pt x="128" y="0"/>
                    <a:pt x="128" y="0"/>
                  </a:cubicBezTo>
                  <a:cubicBezTo>
                    <a:pt x="124" y="0"/>
                    <a:pt x="120" y="2"/>
                    <a:pt x="118" y="5"/>
                  </a:cubicBezTo>
                  <a:cubicBezTo>
                    <a:pt x="17" y="182"/>
                    <a:pt x="17" y="182"/>
                    <a:pt x="17" y="182"/>
                  </a:cubicBezTo>
                  <a:cubicBezTo>
                    <a:pt x="16" y="185"/>
                    <a:pt x="16" y="185"/>
                    <a:pt x="16" y="185"/>
                  </a:cubicBezTo>
                  <a:cubicBezTo>
                    <a:pt x="11" y="194"/>
                    <a:pt x="7" y="202"/>
                    <a:pt x="3" y="211"/>
                  </a:cubicBezTo>
                  <a:cubicBezTo>
                    <a:pt x="0" y="219"/>
                    <a:pt x="5" y="227"/>
                    <a:pt x="13" y="227"/>
                  </a:cubicBezTo>
                  <a:cubicBezTo>
                    <a:pt x="657" y="227"/>
                    <a:pt x="657" y="227"/>
                    <a:pt x="657" y="227"/>
                  </a:cubicBezTo>
                  <a:cubicBezTo>
                    <a:pt x="665" y="227"/>
                    <a:pt x="671" y="219"/>
                    <a:pt x="667" y="211"/>
                  </a:cubicBezTo>
                  <a:cubicBezTo>
                    <a:pt x="663" y="202"/>
                    <a:pt x="659" y="193"/>
                    <a:pt x="654" y="183"/>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277" name="Google Shape;1277;p49"/>
          <p:cNvGrpSpPr/>
          <p:nvPr/>
        </p:nvGrpSpPr>
        <p:grpSpPr>
          <a:xfrm>
            <a:off x="6221656" y="797418"/>
            <a:ext cx="460705" cy="491455"/>
            <a:chOff x="8770051" y="937343"/>
            <a:chExt cx="744273" cy="793950"/>
          </a:xfrm>
        </p:grpSpPr>
        <p:sp>
          <p:nvSpPr>
            <p:cNvPr id="1278" name="Google Shape;1278;p49"/>
            <p:cNvSpPr/>
            <p:nvPr/>
          </p:nvSpPr>
          <p:spPr>
            <a:xfrm>
              <a:off x="8968558" y="1402926"/>
              <a:ext cx="348361" cy="98539"/>
            </a:xfrm>
            <a:custGeom>
              <a:avLst/>
              <a:gdLst/>
              <a:ahLst/>
              <a:cxnLst/>
              <a:rect l="l" t="t" r="r" b="b"/>
              <a:pathLst>
                <a:path w="1741804" h="492696" extrusionOk="0">
                  <a:moveTo>
                    <a:pt x="1741805" y="0"/>
                  </a:moveTo>
                  <a:lnTo>
                    <a:pt x="0" y="0"/>
                  </a:lnTo>
                  <a:cubicBezTo>
                    <a:pt x="100902" y="166370"/>
                    <a:pt x="219266" y="316611"/>
                    <a:pt x="295529" y="492696"/>
                  </a:cubicBezTo>
                  <a:lnTo>
                    <a:pt x="1444625" y="492696"/>
                  </a:lnTo>
                  <a:cubicBezTo>
                    <a:pt x="1518222" y="307785"/>
                    <a:pt x="1639761" y="160655"/>
                    <a:pt x="1741805" y="0"/>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79" name="Google Shape;1279;p49"/>
            <p:cNvSpPr/>
            <p:nvPr/>
          </p:nvSpPr>
          <p:spPr>
            <a:xfrm>
              <a:off x="8960465" y="1079360"/>
              <a:ext cx="362496" cy="102351"/>
            </a:xfrm>
            <a:custGeom>
              <a:avLst/>
              <a:gdLst/>
              <a:ahLst/>
              <a:cxnLst/>
              <a:rect l="l" t="t" r="r" b="b"/>
              <a:pathLst>
                <a:path w="1812480" h="511754" extrusionOk="0">
                  <a:moveTo>
                    <a:pt x="1812481" y="511755"/>
                  </a:moveTo>
                  <a:cubicBezTo>
                    <a:pt x="1623568" y="198445"/>
                    <a:pt x="1277493" y="-1453"/>
                    <a:pt x="899922" y="8"/>
                  </a:cubicBezTo>
                  <a:cubicBezTo>
                    <a:pt x="549593" y="1341"/>
                    <a:pt x="194628" y="214066"/>
                    <a:pt x="0" y="511755"/>
                  </a:cubicBezTo>
                  <a:lnTo>
                    <a:pt x="1812481" y="511755"/>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80" name="Google Shape;1280;p49"/>
            <p:cNvSpPr/>
            <p:nvPr/>
          </p:nvSpPr>
          <p:spPr>
            <a:xfrm>
              <a:off x="8930121" y="1189758"/>
              <a:ext cx="422643" cy="98539"/>
            </a:xfrm>
            <a:custGeom>
              <a:avLst/>
              <a:gdLst/>
              <a:ahLst/>
              <a:cxnLst/>
              <a:rect l="l" t="t" r="r" b="b"/>
              <a:pathLst>
                <a:path w="2113216" h="492696" extrusionOk="0">
                  <a:moveTo>
                    <a:pt x="2113217" y="492696"/>
                  </a:moveTo>
                  <a:cubicBezTo>
                    <a:pt x="2110994" y="311595"/>
                    <a:pt x="2064639" y="144717"/>
                    <a:pt x="1985582" y="0"/>
                  </a:cubicBezTo>
                  <a:lnTo>
                    <a:pt x="127445" y="0"/>
                  </a:lnTo>
                  <a:cubicBezTo>
                    <a:pt x="47307" y="135065"/>
                    <a:pt x="0" y="285687"/>
                    <a:pt x="0" y="440944"/>
                  </a:cubicBezTo>
                  <a:cubicBezTo>
                    <a:pt x="0" y="458534"/>
                    <a:pt x="508" y="475742"/>
                    <a:pt x="1270" y="492696"/>
                  </a:cubicBezTo>
                  <a:lnTo>
                    <a:pt x="2113217" y="492696"/>
                  </a:ln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81" name="Google Shape;1281;p49"/>
            <p:cNvSpPr/>
            <p:nvPr/>
          </p:nvSpPr>
          <p:spPr>
            <a:xfrm>
              <a:off x="8930847" y="1296342"/>
              <a:ext cx="421894" cy="98539"/>
            </a:xfrm>
            <a:custGeom>
              <a:avLst/>
              <a:gdLst/>
              <a:ahLst/>
              <a:cxnLst/>
              <a:rect l="l" t="t" r="r" b="b"/>
              <a:pathLst>
                <a:path w="2109469" h="492696" extrusionOk="0">
                  <a:moveTo>
                    <a:pt x="0" y="0"/>
                  </a:moveTo>
                  <a:cubicBezTo>
                    <a:pt x="16002" y="194564"/>
                    <a:pt x="82868" y="350457"/>
                    <a:pt x="165291" y="492696"/>
                  </a:cubicBezTo>
                  <a:lnTo>
                    <a:pt x="1953324" y="492696"/>
                  </a:lnTo>
                  <a:cubicBezTo>
                    <a:pt x="2038096" y="352425"/>
                    <a:pt x="2104454" y="199073"/>
                    <a:pt x="2109470" y="0"/>
                  </a:cubicBezTo>
                  <a:lnTo>
                    <a:pt x="0" y="0"/>
                  </a:ln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82" name="Google Shape;1282;p49"/>
            <p:cNvSpPr/>
            <p:nvPr/>
          </p:nvSpPr>
          <p:spPr>
            <a:xfrm>
              <a:off x="9031006" y="1509510"/>
              <a:ext cx="223837" cy="102349"/>
            </a:xfrm>
            <a:custGeom>
              <a:avLst/>
              <a:gdLst/>
              <a:ahLst/>
              <a:cxnLst/>
              <a:rect l="l" t="t" r="r" b="b"/>
              <a:pathLst>
                <a:path w="1119187" h="511746" extrusionOk="0">
                  <a:moveTo>
                    <a:pt x="0" y="0"/>
                  </a:moveTo>
                  <a:cubicBezTo>
                    <a:pt x="38989" y="100267"/>
                    <a:pt x="63690" y="209423"/>
                    <a:pt x="63690" y="334899"/>
                  </a:cubicBezTo>
                  <a:cubicBezTo>
                    <a:pt x="63690" y="432562"/>
                    <a:pt x="142875" y="511747"/>
                    <a:pt x="240538" y="511747"/>
                  </a:cubicBezTo>
                  <a:lnTo>
                    <a:pt x="889889" y="511747"/>
                  </a:lnTo>
                  <a:cubicBezTo>
                    <a:pt x="987552" y="511747"/>
                    <a:pt x="1066737" y="432562"/>
                    <a:pt x="1066737" y="334899"/>
                  </a:cubicBezTo>
                  <a:lnTo>
                    <a:pt x="1066737" y="311658"/>
                  </a:lnTo>
                  <a:cubicBezTo>
                    <a:pt x="1066737" y="194183"/>
                    <a:pt x="1086803" y="92265"/>
                    <a:pt x="1119188" y="0"/>
                  </a:cubicBezTo>
                  <a:lnTo>
                    <a:pt x="0" y="0"/>
                  </a:lnTo>
                  <a:close/>
                </a:path>
              </a:pathLst>
            </a:custGeom>
            <a:solidFill>
              <a:schemeClr val="accent5"/>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283" name="Google Shape;1283;p49"/>
            <p:cNvGrpSpPr/>
            <p:nvPr/>
          </p:nvGrpSpPr>
          <p:grpSpPr>
            <a:xfrm>
              <a:off x="8770051" y="937343"/>
              <a:ext cx="744273" cy="793950"/>
              <a:chOff x="6565437" y="1588001"/>
              <a:chExt cx="744273" cy="793950"/>
            </a:xfrm>
          </p:grpSpPr>
          <p:sp>
            <p:nvSpPr>
              <p:cNvPr id="1284" name="Google Shape;1284;p49"/>
              <p:cNvSpPr/>
              <p:nvPr/>
            </p:nvSpPr>
            <p:spPr>
              <a:xfrm>
                <a:off x="7127411" y="1694452"/>
                <a:ext cx="76068" cy="75403"/>
              </a:xfrm>
              <a:custGeom>
                <a:avLst/>
                <a:gdLst/>
                <a:ahLst/>
                <a:cxnLst/>
                <a:rect l="l" t="t" r="r" b="b"/>
                <a:pathLst>
                  <a:path w="133" h="132" extrusionOk="0">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85" name="Google Shape;1285;p49"/>
              <p:cNvSpPr/>
              <p:nvPr/>
            </p:nvSpPr>
            <p:spPr>
              <a:xfrm>
                <a:off x="7209689" y="1954149"/>
                <a:ext cx="100020" cy="11976"/>
              </a:xfrm>
              <a:custGeom>
                <a:avLst/>
                <a:gdLst/>
                <a:ahLst/>
                <a:cxnLst/>
                <a:rect l="l" t="t" r="r" b="b"/>
                <a:pathLst>
                  <a:path w="175" h="21" extrusionOk="0">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86" name="Google Shape;1286;p49"/>
              <p:cNvSpPr/>
              <p:nvPr/>
            </p:nvSpPr>
            <p:spPr>
              <a:xfrm>
                <a:off x="7127411" y="2150197"/>
                <a:ext cx="76068" cy="75625"/>
              </a:xfrm>
              <a:custGeom>
                <a:avLst/>
                <a:gdLst/>
                <a:ahLst/>
                <a:cxnLst/>
                <a:rect l="l" t="t" r="r" b="b"/>
                <a:pathLst>
                  <a:path w="133" h="132" extrusionOk="0">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87" name="Google Shape;1287;p49"/>
              <p:cNvSpPr/>
              <p:nvPr/>
            </p:nvSpPr>
            <p:spPr>
              <a:xfrm>
                <a:off x="6671888" y="2150863"/>
                <a:ext cx="76068" cy="74960"/>
              </a:xfrm>
              <a:custGeom>
                <a:avLst/>
                <a:gdLst/>
                <a:ahLst/>
                <a:cxnLst/>
                <a:rect l="l" t="t" r="r" b="b"/>
                <a:pathLst>
                  <a:path w="133" h="131" extrusionOk="0">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88" name="Google Shape;1288;p49"/>
              <p:cNvSpPr/>
              <p:nvPr/>
            </p:nvSpPr>
            <p:spPr>
              <a:xfrm>
                <a:off x="6565437" y="1954593"/>
                <a:ext cx="100020" cy="11976"/>
              </a:xfrm>
              <a:custGeom>
                <a:avLst/>
                <a:gdLst/>
                <a:ahLst/>
                <a:cxnLst/>
                <a:rect l="l" t="t" r="r" b="b"/>
                <a:pathLst>
                  <a:path w="175" h="21" extrusionOk="0">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89" name="Google Shape;1289;p49"/>
              <p:cNvSpPr/>
              <p:nvPr/>
            </p:nvSpPr>
            <p:spPr>
              <a:xfrm>
                <a:off x="6671888" y="1694896"/>
                <a:ext cx="75403" cy="74960"/>
              </a:xfrm>
              <a:custGeom>
                <a:avLst/>
                <a:gdLst/>
                <a:ahLst/>
                <a:cxnLst/>
                <a:rect l="l" t="t" r="r" b="b"/>
                <a:pathLst>
                  <a:path w="132" h="131" extrusionOk="0">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90" name="Google Shape;1290;p49"/>
              <p:cNvSpPr/>
              <p:nvPr/>
            </p:nvSpPr>
            <p:spPr>
              <a:xfrm>
                <a:off x="6931363" y="1588001"/>
                <a:ext cx="11976" cy="100020"/>
              </a:xfrm>
              <a:custGeom>
                <a:avLst/>
                <a:gdLst/>
                <a:ahLst/>
                <a:cxnLst/>
                <a:rect l="l" t="t" r="r" b="b"/>
                <a:pathLst>
                  <a:path w="21" h="175" extrusionOk="0">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91" name="Google Shape;1291;p49"/>
              <p:cNvSpPr/>
              <p:nvPr/>
            </p:nvSpPr>
            <p:spPr>
              <a:xfrm>
                <a:off x="6847311" y="2280157"/>
                <a:ext cx="180080" cy="25726"/>
              </a:xfrm>
              <a:custGeom>
                <a:avLst/>
                <a:gdLst/>
                <a:ahLst/>
                <a:cxnLst/>
                <a:rect l="l" t="t" r="r" b="b"/>
                <a:pathLst>
                  <a:path w="315" h="45" extrusionOk="0">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92" name="Google Shape;1292;p49"/>
              <p:cNvSpPr/>
              <p:nvPr/>
            </p:nvSpPr>
            <p:spPr>
              <a:xfrm>
                <a:off x="6851968" y="2318524"/>
                <a:ext cx="170766" cy="25726"/>
              </a:xfrm>
              <a:custGeom>
                <a:avLst/>
                <a:gdLst/>
                <a:ahLst/>
                <a:cxnLst/>
                <a:rect l="l" t="t" r="r" b="b"/>
                <a:pathLst>
                  <a:path w="299" h="45" extrusionOk="0">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93" name="Google Shape;1293;p49"/>
              <p:cNvSpPr/>
              <p:nvPr/>
            </p:nvSpPr>
            <p:spPr>
              <a:xfrm>
                <a:off x="6876364" y="2356225"/>
                <a:ext cx="122419" cy="25726"/>
              </a:xfrm>
              <a:custGeom>
                <a:avLst/>
                <a:gdLst/>
                <a:ahLst/>
                <a:cxnLst/>
                <a:rect l="l" t="t" r="r" b="b"/>
                <a:pathLst>
                  <a:path w="214" h="45" extrusionOk="0">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grpSp>
        <p:nvGrpSpPr>
          <p:cNvPr id="1294" name="Google Shape;1294;p49"/>
          <p:cNvGrpSpPr/>
          <p:nvPr/>
        </p:nvGrpSpPr>
        <p:grpSpPr>
          <a:xfrm>
            <a:off x="4820520" y="797418"/>
            <a:ext cx="460705" cy="491455"/>
            <a:chOff x="6506504" y="937343"/>
            <a:chExt cx="744273" cy="793950"/>
          </a:xfrm>
        </p:grpSpPr>
        <p:sp>
          <p:nvSpPr>
            <p:cNvPr id="1295" name="Google Shape;1295;p49"/>
            <p:cNvSpPr/>
            <p:nvPr/>
          </p:nvSpPr>
          <p:spPr>
            <a:xfrm>
              <a:off x="6666683" y="1079385"/>
              <a:ext cx="422268" cy="171940"/>
            </a:xfrm>
            <a:custGeom>
              <a:avLst/>
              <a:gdLst/>
              <a:ahLst/>
              <a:cxnLst/>
              <a:rect l="l" t="t" r="r" b="b"/>
              <a:pathLst>
                <a:path w="2085276" h="859701" extrusionOk="0">
                  <a:moveTo>
                    <a:pt x="2085276" y="859701"/>
                  </a:moveTo>
                  <a:cubicBezTo>
                    <a:pt x="2064893" y="746925"/>
                    <a:pt x="2027047" y="641516"/>
                    <a:pt x="1974723" y="545821"/>
                  </a:cubicBezTo>
                  <a:lnTo>
                    <a:pt x="1952816" y="507721"/>
                  </a:lnTo>
                  <a:cubicBezTo>
                    <a:pt x="1535303" y="-176492"/>
                    <a:pt x="577914" y="-161950"/>
                    <a:pt x="140271" y="507721"/>
                  </a:cubicBezTo>
                  <a:lnTo>
                    <a:pt x="116523" y="545821"/>
                  </a:lnTo>
                  <a:cubicBezTo>
                    <a:pt x="57721" y="643421"/>
                    <a:pt x="18098" y="749783"/>
                    <a:pt x="0" y="859701"/>
                  </a:cubicBezTo>
                  <a:lnTo>
                    <a:pt x="2085276" y="859701"/>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96" name="Google Shape;1296;p49"/>
            <p:cNvSpPr/>
            <p:nvPr/>
          </p:nvSpPr>
          <p:spPr>
            <a:xfrm>
              <a:off x="6664423" y="1259933"/>
              <a:ext cx="427985" cy="171450"/>
            </a:xfrm>
            <a:custGeom>
              <a:avLst/>
              <a:gdLst/>
              <a:ahLst/>
              <a:cxnLst/>
              <a:rect l="l" t="t" r="r" b="b"/>
              <a:pathLst>
                <a:path w="2113506" h="857250" extrusionOk="0">
                  <a:moveTo>
                    <a:pt x="3910" y="178753"/>
                  </a:moveTo>
                  <a:cubicBezTo>
                    <a:pt x="22706" y="451485"/>
                    <a:pt x="153833" y="652844"/>
                    <a:pt x="287056" y="857250"/>
                  </a:cubicBezTo>
                  <a:lnTo>
                    <a:pt x="1834170" y="857250"/>
                  </a:lnTo>
                  <a:cubicBezTo>
                    <a:pt x="1971457" y="654495"/>
                    <a:pt x="2109316" y="461137"/>
                    <a:pt x="2113316" y="178753"/>
                  </a:cubicBezTo>
                  <a:lnTo>
                    <a:pt x="2113507" y="140653"/>
                  </a:lnTo>
                  <a:cubicBezTo>
                    <a:pt x="2112935" y="92710"/>
                    <a:pt x="2109125" y="45784"/>
                    <a:pt x="2102585" y="0"/>
                  </a:cubicBezTo>
                  <a:lnTo>
                    <a:pt x="5815" y="0"/>
                  </a:lnTo>
                  <a:cubicBezTo>
                    <a:pt x="-1170" y="58991"/>
                    <a:pt x="-1932" y="118872"/>
                    <a:pt x="3910" y="178753"/>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97" name="Google Shape;1297;p49"/>
            <p:cNvSpPr/>
            <p:nvPr/>
          </p:nvSpPr>
          <p:spPr>
            <a:xfrm>
              <a:off x="6727642" y="1439988"/>
              <a:ext cx="303068" cy="171348"/>
            </a:xfrm>
            <a:custGeom>
              <a:avLst/>
              <a:gdLst/>
              <a:ahLst/>
              <a:cxnLst/>
              <a:rect l="l" t="t" r="r" b="b"/>
              <a:pathLst>
                <a:path w="1496631" h="856741" extrusionOk="0">
                  <a:moveTo>
                    <a:pt x="0" y="0"/>
                  </a:moveTo>
                  <a:cubicBezTo>
                    <a:pt x="63500" y="97853"/>
                    <a:pt x="125984" y="197485"/>
                    <a:pt x="175451" y="306896"/>
                  </a:cubicBezTo>
                  <a:lnTo>
                    <a:pt x="191071" y="344996"/>
                  </a:lnTo>
                  <a:cubicBezTo>
                    <a:pt x="230060" y="445262"/>
                    <a:pt x="254762" y="554419"/>
                    <a:pt x="254762" y="679895"/>
                  </a:cubicBezTo>
                  <a:cubicBezTo>
                    <a:pt x="254762" y="777558"/>
                    <a:pt x="333946" y="856742"/>
                    <a:pt x="431610" y="856742"/>
                  </a:cubicBezTo>
                  <a:lnTo>
                    <a:pt x="1080960" y="856742"/>
                  </a:lnTo>
                  <a:cubicBezTo>
                    <a:pt x="1189609" y="856488"/>
                    <a:pt x="1267206" y="763143"/>
                    <a:pt x="1257808" y="656653"/>
                  </a:cubicBezTo>
                  <a:cubicBezTo>
                    <a:pt x="1257808" y="539178"/>
                    <a:pt x="1277874" y="437261"/>
                    <a:pt x="1310259" y="344996"/>
                  </a:cubicBezTo>
                  <a:lnTo>
                    <a:pt x="1324483" y="306896"/>
                  </a:lnTo>
                  <a:cubicBezTo>
                    <a:pt x="1370775" y="194501"/>
                    <a:pt x="1432687" y="95567"/>
                    <a:pt x="1496632" y="0"/>
                  </a:cubicBezTo>
                  <a:lnTo>
                    <a:pt x="0" y="0"/>
                  </a:ln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298" name="Google Shape;1298;p49"/>
            <p:cNvGrpSpPr/>
            <p:nvPr/>
          </p:nvGrpSpPr>
          <p:grpSpPr>
            <a:xfrm>
              <a:off x="6506504" y="937343"/>
              <a:ext cx="744273" cy="793950"/>
              <a:chOff x="6565437" y="1588001"/>
              <a:chExt cx="744273" cy="793950"/>
            </a:xfrm>
          </p:grpSpPr>
          <p:sp>
            <p:nvSpPr>
              <p:cNvPr id="1299" name="Google Shape;1299;p49"/>
              <p:cNvSpPr/>
              <p:nvPr/>
            </p:nvSpPr>
            <p:spPr>
              <a:xfrm>
                <a:off x="7127411" y="1694452"/>
                <a:ext cx="76068" cy="75403"/>
              </a:xfrm>
              <a:custGeom>
                <a:avLst/>
                <a:gdLst/>
                <a:ahLst/>
                <a:cxnLst/>
                <a:rect l="l" t="t" r="r" b="b"/>
                <a:pathLst>
                  <a:path w="133" h="132" extrusionOk="0">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00" name="Google Shape;1300;p49"/>
              <p:cNvSpPr/>
              <p:nvPr/>
            </p:nvSpPr>
            <p:spPr>
              <a:xfrm>
                <a:off x="7209689" y="1954149"/>
                <a:ext cx="100020" cy="11976"/>
              </a:xfrm>
              <a:custGeom>
                <a:avLst/>
                <a:gdLst/>
                <a:ahLst/>
                <a:cxnLst/>
                <a:rect l="l" t="t" r="r" b="b"/>
                <a:pathLst>
                  <a:path w="175" h="21" extrusionOk="0">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01" name="Google Shape;1301;p49"/>
              <p:cNvSpPr/>
              <p:nvPr/>
            </p:nvSpPr>
            <p:spPr>
              <a:xfrm>
                <a:off x="7127411" y="2150197"/>
                <a:ext cx="76068" cy="75625"/>
              </a:xfrm>
              <a:custGeom>
                <a:avLst/>
                <a:gdLst/>
                <a:ahLst/>
                <a:cxnLst/>
                <a:rect l="l" t="t" r="r" b="b"/>
                <a:pathLst>
                  <a:path w="133" h="132" extrusionOk="0">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02" name="Google Shape;1302;p49"/>
              <p:cNvSpPr/>
              <p:nvPr/>
            </p:nvSpPr>
            <p:spPr>
              <a:xfrm>
                <a:off x="6671888" y="2150863"/>
                <a:ext cx="76068" cy="74960"/>
              </a:xfrm>
              <a:custGeom>
                <a:avLst/>
                <a:gdLst/>
                <a:ahLst/>
                <a:cxnLst/>
                <a:rect l="l" t="t" r="r" b="b"/>
                <a:pathLst>
                  <a:path w="133" h="131" extrusionOk="0">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03" name="Google Shape;1303;p49"/>
              <p:cNvSpPr/>
              <p:nvPr/>
            </p:nvSpPr>
            <p:spPr>
              <a:xfrm>
                <a:off x="6565437" y="1954593"/>
                <a:ext cx="100020" cy="11976"/>
              </a:xfrm>
              <a:custGeom>
                <a:avLst/>
                <a:gdLst/>
                <a:ahLst/>
                <a:cxnLst/>
                <a:rect l="l" t="t" r="r" b="b"/>
                <a:pathLst>
                  <a:path w="175" h="21" extrusionOk="0">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04" name="Google Shape;1304;p49"/>
              <p:cNvSpPr/>
              <p:nvPr/>
            </p:nvSpPr>
            <p:spPr>
              <a:xfrm>
                <a:off x="6671888" y="1694896"/>
                <a:ext cx="75403" cy="74960"/>
              </a:xfrm>
              <a:custGeom>
                <a:avLst/>
                <a:gdLst/>
                <a:ahLst/>
                <a:cxnLst/>
                <a:rect l="l" t="t" r="r" b="b"/>
                <a:pathLst>
                  <a:path w="132" h="131" extrusionOk="0">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05" name="Google Shape;1305;p49"/>
              <p:cNvSpPr/>
              <p:nvPr/>
            </p:nvSpPr>
            <p:spPr>
              <a:xfrm>
                <a:off x="6931363" y="1588001"/>
                <a:ext cx="11976" cy="100020"/>
              </a:xfrm>
              <a:custGeom>
                <a:avLst/>
                <a:gdLst/>
                <a:ahLst/>
                <a:cxnLst/>
                <a:rect l="l" t="t" r="r" b="b"/>
                <a:pathLst>
                  <a:path w="21" h="175" extrusionOk="0">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06" name="Google Shape;1306;p49"/>
              <p:cNvSpPr/>
              <p:nvPr/>
            </p:nvSpPr>
            <p:spPr>
              <a:xfrm>
                <a:off x="6847311" y="2280157"/>
                <a:ext cx="180080" cy="25726"/>
              </a:xfrm>
              <a:custGeom>
                <a:avLst/>
                <a:gdLst/>
                <a:ahLst/>
                <a:cxnLst/>
                <a:rect l="l" t="t" r="r" b="b"/>
                <a:pathLst>
                  <a:path w="315" h="45" extrusionOk="0">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07" name="Google Shape;1307;p49"/>
              <p:cNvSpPr/>
              <p:nvPr/>
            </p:nvSpPr>
            <p:spPr>
              <a:xfrm>
                <a:off x="6851968" y="2318524"/>
                <a:ext cx="170766" cy="25726"/>
              </a:xfrm>
              <a:custGeom>
                <a:avLst/>
                <a:gdLst/>
                <a:ahLst/>
                <a:cxnLst/>
                <a:rect l="l" t="t" r="r" b="b"/>
                <a:pathLst>
                  <a:path w="299" h="45" extrusionOk="0">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08" name="Google Shape;1308;p49"/>
              <p:cNvSpPr/>
              <p:nvPr/>
            </p:nvSpPr>
            <p:spPr>
              <a:xfrm>
                <a:off x="6876364" y="2356225"/>
                <a:ext cx="122419" cy="25726"/>
              </a:xfrm>
              <a:custGeom>
                <a:avLst/>
                <a:gdLst/>
                <a:ahLst/>
                <a:cxnLst/>
                <a:rect l="l" t="t" r="r" b="b"/>
                <a:pathLst>
                  <a:path w="214" h="45" extrusionOk="0">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grpSp>
        <p:nvGrpSpPr>
          <p:cNvPr id="1309" name="Google Shape;1309;p49"/>
          <p:cNvGrpSpPr/>
          <p:nvPr/>
        </p:nvGrpSpPr>
        <p:grpSpPr>
          <a:xfrm>
            <a:off x="5521088" y="797418"/>
            <a:ext cx="460705" cy="491455"/>
            <a:chOff x="7638277" y="937343"/>
            <a:chExt cx="744273" cy="793950"/>
          </a:xfrm>
        </p:grpSpPr>
        <p:sp>
          <p:nvSpPr>
            <p:cNvPr id="1310" name="Google Shape;1310;p49"/>
            <p:cNvSpPr/>
            <p:nvPr/>
          </p:nvSpPr>
          <p:spPr>
            <a:xfrm>
              <a:off x="8012931" y="1079385"/>
              <a:ext cx="217151" cy="253479"/>
            </a:xfrm>
            <a:custGeom>
              <a:avLst/>
              <a:gdLst/>
              <a:ahLst/>
              <a:cxnLst/>
              <a:rect l="l" t="t" r="r" b="b"/>
              <a:pathLst>
                <a:path w="1085755" h="1267396" extrusionOk="0">
                  <a:moveTo>
                    <a:pt x="1058482" y="714947"/>
                  </a:moveTo>
                  <a:cubicBezTo>
                    <a:pt x="1013714" y="538416"/>
                    <a:pt x="885190" y="361632"/>
                    <a:pt x="705993" y="229870"/>
                  </a:cubicBezTo>
                  <a:cubicBezTo>
                    <a:pt x="565277" y="126492"/>
                    <a:pt x="329184" y="3365"/>
                    <a:pt x="0" y="0"/>
                  </a:cubicBezTo>
                  <a:lnTo>
                    <a:pt x="0" y="1267397"/>
                  </a:lnTo>
                  <a:lnTo>
                    <a:pt x="1025144" y="1267397"/>
                  </a:lnTo>
                  <a:cubicBezTo>
                    <a:pt x="1092772" y="1073722"/>
                    <a:pt x="1103694" y="892810"/>
                    <a:pt x="1058482" y="714947"/>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11" name="Google Shape;1311;p49"/>
            <p:cNvSpPr/>
            <p:nvPr/>
          </p:nvSpPr>
          <p:spPr>
            <a:xfrm>
              <a:off x="7789628" y="1079436"/>
              <a:ext cx="214318" cy="253428"/>
            </a:xfrm>
            <a:custGeom>
              <a:avLst/>
              <a:gdLst/>
              <a:ahLst/>
              <a:cxnLst/>
              <a:rect l="l" t="t" r="r" b="b"/>
              <a:pathLst>
                <a:path w="1071591" h="1267142" extrusionOk="0">
                  <a:moveTo>
                    <a:pt x="377536" y="231331"/>
                  </a:moveTo>
                  <a:cubicBezTo>
                    <a:pt x="199609" y="362839"/>
                    <a:pt x="71910" y="538988"/>
                    <a:pt x="27270" y="714693"/>
                  </a:cubicBezTo>
                  <a:cubicBezTo>
                    <a:pt x="-17942" y="892556"/>
                    <a:pt x="-7020" y="1073404"/>
                    <a:pt x="60671" y="1267143"/>
                  </a:cubicBezTo>
                  <a:lnTo>
                    <a:pt x="1071591" y="1267143"/>
                  </a:lnTo>
                  <a:lnTo>
                    <a:pt x="1071591" y="0"/>
                  </a:lnTo>
                  <a:cubicBezTo>
                    <a:pt x="748249" y="6794"/>
                    <a:pt x="516220" y="128905"/>
                    <a:pt x="377536" y="231331"/>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12" name="Google Shape;1312;p49"/>
            <p:cNvSpPr/>
            <p:nvPr/>
          </p:nvSpPr>
          <p:spPr>
            <a:xfrm>
              <a:off x="8012931" y="1341261"/>
              <a:ext cx="202133" cy="270446"/>
            </a:xfrm>
            <a:custGeom>
              <a:avLst/>
              <a:gdLst/>
              <a:ahLst/>
              <a:cxnLst/>
              <a:rect l="l" t="t" r="r" b="b"/>
              <a:pathLst>
                <a:path w="1010666" h="1352232" extrusionOk="0">
                  <a:moveTo>
                    <a:pt x="326390" y="1351915"/>
                  </a:moveTo>
                  <a:cubicBezTo>
                    <a:pt x="447929" y="1351090"/>
                    <a:pt x="476758" y="1318387"/>
                    <a:pt x="497142" y="1226757"/>
                  </a:cubicBezTo>
                  <a:cubicBezTo>
                    <a:pt x="505079" y="1190943"/>
                    <a:pt x="512382" y="1152208"/>
                    <a:pt x="520129" y="1111187"/>
                  </a:cubicBezTo>
                  <a:cubicBezTo>
                    <a:pt x="540004" y="1005586"/>
                    <a:pt x="562610" y="885888"/>
                    <a:pt x="602869" y="793750"/>
                  </a:cubicBezTo>
                  <a:cubicBezTo>
                    <a:pt x="721932" y="514413"/>
                    <a:pt x="897255" y="279463"/>
                    <a:pt x="1010666" y="0"/>
                  </a:cubicBezTo>
                  <a:lnTo>
                    <a:pt x="0" y="0"/>
                  </a:lnTo>
                  <a:lnTo>
                    <a:pt x="0" y="1351725"/>
                  </a:lnTo>
                  <a:lnTo>
                    <a:pt x="12573" y="1351598"/>
                  </a:lnTo>
                  <a:lnTo>
                    <a:pt x="12573" y="1352169"/>
                  </a:lnTo>
                  <a:cubicBezTo>
                    <a:pt x="41974" y="1352169"/>
                    <a:pt x="71438" y="1352169"/>
                    <a:pt x="100838" y="1352233"/>
                  </a:cubicBezTo>
                  <a:lnTo>
                    <a:pt x="118364" y="1351915"/>
                  </a:lnTo>
                  <a:cubicBezTo>
                    <a:pt x="162116" y="1351979"/>
                    <a:pt x="284671" y="1352487"/>
                    <a:pt x="326390" y="1351915"/>
                  </a:cubicBez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13" name="Google Shape;1313;p49"/>
            <p:cNvSpPr/>
            <p:nvPr/>
          </p:nvSpPr>
          <p:spPr>
            <a:xfrm>
              <a:off x="7804733" y="1341261"/>
              <a:ext cx="199288" cy="270439"/>
            </a:xfrm>
            <a:custGeom>
              <a:avLst/>
              <a:gdLst/>
              <a:ahLst/>
              <a:cxnLst/>
              <a:rect l="l" t="t" r="r" b="b"/>
              <a:pathLst>
                <a:path w="996442" h="1352197" extrusionOk="0">
                  <a:moveTo>
                    <a:pt x="996442" y="1352169"/>
                  </a:moveTo>
                  <a:lnTo>
                    <a:pt x="996442" y="0"/>
                  </a:lnTo>
                  <a:lnTo>
                    <a:pt x="0" y="0"/>
                  </a:lnTo>
                  <a:cubicBezTo>
                    <a:pt x="113538" y="279591"/>
                    <a:pt x="288671" y="514287"/>
                    <a:pt x="407797" y="793750"/>
                  </a:cubicBezTo>
                  <a:cubicBezTo>
                    <a:pt x="448056" y="885888"/>
                    <a:pt x="470662" y="1005586"/>
                    <a:pt x="490601" y="1111250"/>
                  </a:cubicBezTo>
                  <a:cubicBezTo>
                    <a:pt x="498348" y="1152208"/>
                    <a:pt x="505651" y="1190943"/>
                    <a:pt x="513588" y="1226757"/>
                  </a:cubicBezTo>
                  <a:cubicBezTo>
                    <a:pt x="533908" y="1329246"/>
                    <a:pt x="580580" y="1351153"/>
                    <a:pt x="682561" y="1352169"/>
                  </a:cubicBezTo>
                  <a:cubicBezTo>
                    <a:pt x="774002" y="1352169"/>
                    <a:pt x="905256" y="1352233"/>
                    <a:pt x="996442" y="1352169"/>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314" name="Google Shape;1314;p49"/>
            <p:cNvGrpSpPr/>
            <p:nvPr/>
          </p:nvGrpSpPr>
          <p:grpSpPr>
            <a:xfrm>
              <a:off x="7638277" y="937343"/>
              <a:ext cx="744273" cy="793950"/>
              <a:chOff x="6565437" y="1588001"/>
              <a:chExt cx="744273" cy="793950"/>
            </a:xfrm>
          </p:grpSpPr>
          <p:sp>
            <p:nvSpPr>
              <p:cNvPr id="1315" name="Google Shape;1315;p49"/>
              <p:cNvSpPr/>
              <p:nvPr/>
            </p:nvSpPr>
            <p:spPr>
              <a:xfrm>
                <a:off x="7127411" y="1694452"/>
                <a:ext cx="76068" cy="75403"/>
              </a:xfrm>
              <a:custGeom>
                <a:avLst/>
                <a:gdLst/>
                <a:ahLst/>
                <a:cxnLst/>
                <a:rect l="l" t="t" r="r" b="b"/>
                <a:pathLst>
                  <a:path w="133" h="132" extrusionOk="0">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16" name="Google Shape;1316;p49"/>
              <p:cNvSpPr/>
              <p:nvPr/>
            </p:nvSpPr>
            <p:spPr>
              <a:xfrm>
                <a:off x="7209689" y="1954149"/>
                <a:ext cx="100020" cy="11976"/>
              </a:xfrm>
              <a:custGeom>
                <a:avLst/>
                <a:gdLst/>
                <a:ahLst/>
                <a:cxnLst/>
                <a:rect l="l" t="t" r="r" b="b"/>
                <a:pathLst>
                  <a:path w="175" h="21" extrusionOk="0">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17" name="Google Shape;1317;p49"/>
              <p:cNvSpPr/>
              <p:nvPr/>
            </p:nvSpPr>
            <p:spPr>
              <a:xfrm>
                <a:off x="7127411" y="2150197"/>
                <a:ext cx="76068" cy="75625"/>
              </a:xfrm>
              <a:custGeom>
                <a:avLst/>
                <a:gdLst/>
                <a:ahLst/>
                <a:cxnLst/>
                <a:rect l="l" t="t" r="r" b="b"/>
                <a:pathLst>
                  <a:path w="133" h="132" extrusionOk="0">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18" name="Google Shape;1318;p49"/>
              <p:cNvSpPr/>
              <p:nvPr/>
            </p:nvSpPr>
            <p:spPr>
              <a:xfrm>
                <a:off x="6671888" y="2150863"/>
                <a:ext cx="76068" cy="74960"/>
              </a:xfrm>
              <a:custGeom>
                <a:avLst/>
                <a:gdLst/>
                <a:ahLst/>
                <a:cxnLst/>
                <a:rect l="l" t="t" r="r" b="b"/>
                <a:pathLst>
                  <a:path w="133" h="131" extrusionOk="0">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19" name="Google Shape;1319;p49"/>
              <p:cNvSpPr/>
              <p:nvPr/>
            </p:nvSpPr>
            <p:spPr>
              <a:xfrm>
                <a:off x="6565437" y="1954593"/>
                <a:ext cx="100020" cy="11976"/>
              </a:xfrm>
              <a:custGeom>
                <a:avLst/>
                <a:gdLst/>
                <a:ahLst/>
                <a:cxnLst/>
                <a:rect l="l" t="t" r="r" b="b"/>
                <a:pathLst>
                  <a:path w="175" h="21" extrusionOk="0">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20" name="Google Shape;1320;p49"/>
              <p:cNvSpPr/>
              <p:nvPr/>
            </p:nvSpPr>
            <p:spPr>
              <a:xfrm>
                <a:off x="6671888" y="1694896"/>
                <a:ext cx="75403" cy="74960"/>
              </a:xfrm>
              <a:custGeom>
                <a:avLst/>
                <a:gdLst/>
                <a:ahLst/>
                <a:cxnLst/>
                <a:rect l="l" t="t" r="r" b="b"/>
                <a:pathLst>
                  <a:path w="132" h="131" extrusionOk="0">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21" name="Google Shape;1321;p49"/>
              <p:cNvSpPr/>
              <p:nvPr/>
            </p:nvSpPr>
            <p:spPr>
              <a:xfrm>
                <a:off x="6931363" y="1588001"/>
                <a:ext cx="11976" cy="100020"/>
              </a:xfrm>
              <a:custGeom>
                <a:avLst/>
                <a:gdLst/>
                <a:ahLst/>
                <a:cxnLst/>
                <a:rect l="l" t="t" r="r" b="b"/>
                <a:pathLst>
                  <a:path w="21" h="175" extrusionOk="0">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22" name="Google Shape;1322;p49"/>
              <p:cNvSpPr/>
              <p:nvPr/>
            </p:nvSpPr>
            <p:spPr>
              <a:xfrm>
                <a:off x="6847311" y="2280157"/>
                <a:ext cx="180080" cy="25726"/>
              </a:xfrm>
              <a:custGeom>
                <a:avLst/>
                <a:gdLst/>
                <a:ahLst/>
                <a:cxnLst/>
                <a:rect l="l" t="t" r="r" b="b"/>
                <a:pathLst>
                  <a:path w="315" h="45" extrusionOk="0">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23" name="Google Shape;1323;p49"/>
              <p:cNvSpPr/>
              <p:nvPr/>
            </p:nvSpPr>
            <p:spPr>
              <a:xfrm>
                <a:off x="6851968" y="2318524"/>
                <a:ext cx="170766" cy="25726"/>
              </a:xfrm>
              <a:custGeom>
                <a:avLst/>
                <a:gdLst/>
                <a:ahLst/>
                <a:cxnLst/>
                <a:rect l="l" t="t" r="r" b="b"/>
                <a:pathLst>
                  <a:path w="299" h="45" extrusionOk="0">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24" name="Google Shape;1324;p49"/>
              <p:cNvSpPr/>
              <p:nvPr/>
            </p:nvSpPr>
            <p:spPr>
              <a:xfrm>
                <a:off x="6876364" y="2356225"/>
                <a:ext cx="122419" cy="25726"/>
              </a:xfrm>
              <a:custGeom>
                <a:avLst/>
                <a:gdLst/>
                <a:ahLst/>
                <a:cxnLst/>
                <a:rect l="l" t="t" r="r" b="b"/>
                <a:pathLst>
                  <a:path w="214" h="45" extrusionOk="0">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grpSp>
        <p:nvGrpSpPr>
          <p:cNvPr id="1325" name="Google Shape;1325;p49"/>
          <p:cNvGrpSpPr/>
          <p:nvPr/>
        </p:nvGrpSpPr>
        <p:grpSpPr>
          <a:xfrm>
            <a:off x="3061198" y="2986973"/>
            <a:ext cx="445779" cy="400764"/>
            <a:chOff x="3778727" y="4460423"/>
            <a:chExt cx="720160" cy="647438"/>
          </a:xfrm>
        </p:grpSpPr>
        <p:sp>
          <p:nvSpPr>
            <p:cNvPr id="1326" name="Google Shape;1326;p49"/>
            <p:cNvSpPr/>
            <p:nvPr/>
          </p:nvSpPr>
          <p:spPr>
            <a:xfrm>
              <a:off x="3957011" y="4902228"/>
              <a:ext cx="364723" cy="110621"/>
            </a:xfrm>
            <a:custGeom>
              <a:avLst/>
              <a:gdLst/>
              <a:ahLst/>
              <a:cxnLst/>
              <a:rect l="l" t="t" r="r" b="b"/>
              <a:pathLst>
                <a:path w="640" h="194" extrusionOk="0">
                  <a:moveTo>
                    <a:pt x="0" y="0"/>
                  </a:moveTo>
                  <a:cubicBezTo>
                    <a:pt x="63" y="130"/>
                    <a:pt x="63" y="130"/>
                    <a:pt x="63" y="130"/>
                  </a:cubicBezTo>
                  <a:cubicBezTo>
                    <a:pt x="64" y="130"/>
                    <a:pt x="64" y="130"/>
                    <a:pt x="64" y="130"/>
                  </a:cubicBezTo>
                  <a:cubicBezTo>
                    <a:pt x="64" y="130"/>
                    <a:pt x="64" y="130"/>
                    <a:pt x="64" y="131"/>
                  </a:cubicBezTo>
                  <a:cubicBezTo>
                    <a:pt x="70" y="143"/>
                    <a:pt x="70" y="143"/>
                    <a:pt x="70" y="143"/>
                  </a:cubicBezTo>
                  <a:cubicBezTo>
                    <a:pt x="93" y="170"/>
                    <a:pt x="188" y="194"/>
                    <a:pt x="320" y="194"/>
                  </a:cubicBezTo>
                  <a:cubicBezTo>
                    <a:pt x="452" y="194"/>
                    <a:pt x="547" y="170"/>
                    <a:pt x="571" y="143"/>
                  </a:cubicBezTo>
                  <a:cubicBezTo>
                    <a:pt x="577" y="131"/>
                    <a:pt x="577" y="131"/>
                    <a:pt x="577" y="131"/>
                  </a:cubicBezTo>
                  <a:cubicBezTo>
                    <a:pt x="577" y="130"/>
                    <a:pt x="577" y="130"/>
                    <a:pt x="577" y="130"/>
                  </a:cubicBezTo>
                  <a:cubicBezTo>
                    <a:pt x="577" y="130"/>
                    <a:pt x="577" y="130"/>
                    <a:pt x="577" y="130"/>
                  </a:cubicBezTo>
                  <a:cubicBezTo>
                    <a:pt x="640" y="0"/>
                    <a:pt x="640" y="0"/>
                    <a:pt x="640" y="0"/>
                  </a:cubicBezTo>
                  <a:cubicBezTo>
                    <a:pt x="587" y="29"/>
                    <a:pt x="452" y="46"/>
                    <a:pt x="320" y="46"/>
                  </a:cubicBezTo>
                  <a:cubicBezTo>
                    <a:pt x="189" y="46"/>
                    <a:pt x="53" y="29"/>
                    <a:pt x="0" y="0"/>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27" name="Google Shape;1327;p49"/>
            <p:cNvSpPr/>
            <p:nvPr/>
          </p:nvSpPr>
          <p:spPr>
            <a:xfrm>
              <a:off x="4002092" y="4999728"/>
              <a:ext cx="275015" cy="108132"/>
            </a:xfrm>
            <a:custGeom>
              <a:avLst/>
              <a:gdLst/>
              <a:ahLst/>
              <a:cxnLst/>
              <a:rect l="l" t="t" r="r" b="b"/>
              <a:pathLst>
                <a:path w="483" h="190" extrusionOk="0">
                  <a:moveTo>
                    <a:pt x="0" y="0"/>
                  </a:moveTo>
                  <a:cubicBezTo>
                    <a:pt x="61" y="125"/>
                    <a:pt x="61" y="125"/>
                    <a:pt x="61" y="125"/>
                  </a:cubicBezTo>
                  <a:cubicBezTo>
                    <a:pt x="62" y="126"/>
                    <a:pt x="62" y="127"/>
                    <a:pt x="63" y="128"/>
                  </a:cubicBezTo>
                  <a:cubicBezTo>
                    <a:pt x="70" y="144"/>
                    <a:pt x="70" y="144"/>
                    <a:pt x="70" y="144"/>
                  </a:cubicBezTo>
                  <a:cubicBezTo>
                    <a:pt x="93" y="170"/>
                    <a:pt x="162" y="190"/>
                    <a:pt x="241" y="190"/>
                  </a:cubicBezTo>
                  <a:cubicBezTo>
                    <a:pt x="320" y="190"/>
                    <a:pt x="389" y="170"/>
                    <a:pt x="412" y="144"/>
                  </a:cubicBezTo>
                  <a:cubicBezTo>
                    <a:pt x="420" y="128"/>
                    <a:pt x="420" y="128"/>
                    <a:pt x="420" y="128"/>
                  </a:cubicBezTo>
                  <a:cubicBezTo>
                    <a:pt x="421" y="127"/>
                    <a:pt x="421" y="126"/>
                    <a:pt x="421" y="125"/>
                  </a:cubicBezTo>
                  <a:cubicBezTo>
                    <a:pt x="483" y="0"/>
                    <a:pt x="483" y="0"/>
                    <a:pt x="483" y="0"/>
                  </a:cubicBezTo>
                  <a:cubicBezTo>
                    <a:pt x="437" y="26"/>
                    <a:pt x="338" y="41"/>
                    <a:pt x="241" y="41"/>
                  </a:cubicBezTo>
                  <a:cubicBezTo>
                    <a:pt x="144" y="41"/>
                    <a:pt x="45" y="26"/>
                    <a:pt x="0" y="0"/>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28" name="Google Shape;1328;p49"/>
            <p:cNvSpPr/>
            <p:nvPr/>
          </p:nvSpPr>
          <p:spPr>
            <a:xfrm>
              <a:off x="3780312" y="4519014"/>
              <a:ext cx="718575" cy="115145"/>
            </a:xfrm>
            <a:custGeom>
              <a:avLst/>
              <a:gdLst/>
              <a:ahLst/>
              <a:cxnLst/>
              <a:rect l="l" t="t" r="r" b="b"/>
              <a:pathLst>
                <a:path w="1261" h="202" extrusionOk="0">
                  <a:moveTo>
                    <a:pt x="630" y="53"/>
                  </a:moveTo>
                  <a:cubicBezTo>
                    <a:pt x="363" y="53"/>
                    <a:pt x="82" y="34"/>
                    <a:pt x="0" y="0"/>
                  </a:cubicBezTo>
                  <a:cubicBezTo>
                    <a:pt x="71" y="146"/>
                    <a:pt x="71" y="146"/>
                    <a:pt x="71" y="146"/>
                  </a:cubicBezTo>
                  <a:cubicBezTo>
                    <a:pt x="88" y="157"/>
                    <a:pt x="134" y="170"/>
                    <a:pt x="227" y="181"/>
                  </a:cubicBezTo>
                  <a:cubicBezTo>
                    <a:pt x="334" y="194"/>
                    <a:pt x="478" y="202"/>
                    <a:pt x="630" y="202"/>
                  </a:cubicBezTo>
                  <a:cubicBezTo>
                    <a:pt x="630" y="202"/>
                    <a:pt x="630" y="202"/>
                    <a:pt x="630" y="202"/>
                  </a:cubicBezTo>
                  <a:cubicBezTo>
                    <a:pt x="929" y="202"/>
                    <a:pt x="1147" y="174"/>
                    <a:pt x="1189" y="146"/>
                  </a:cubicBezTo>
                  <a:cubicBezTo>
                    <a:pt x="1261" y="0"/>
                    <a:pt x="1261" y="0"/>
                    <a:pt x="1261" y="0"/>
                  </a:cubicBezTo>
                  <a:cubicBezTo>
                    <a:pt x="1179" y="34"/>
                    <a:pt x="897" y="53"/>
                    <a:pt x="630" y="53"/>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29" name="Google Shape;1329;p49"/>
            <p:cNvSpPr/>
            <p:nvPr/>
          </p:nvSpPr>
          <p:spPr>
            <a:xfrm>
              <a:off x="3868662" y="4710395"/>
              <a:ext cx="541875" cy="112657"/>
            </a:xfrm>
            <a:custGeom>
              <a:avLst/>
              <a:gdLst/>
              <a:ahLst/>
              <a:cxnLst/>
              <a:rect l="l" t="t" r="r" b="b"/>
              <a:pathLst>
                <a:path w="951" h="198" extrusionOk="0">
                  <a:moveTo>
                    <a:pt x="0" y="0"/>
                  </a:moveTo>
                  <a:cubicBezTo>
                    <a:pt x="70" y="144"/>
                    <a:pt x="70" y="144"/>
                    <a:pt x="70" y="144"/>
                  </a:cubicBezTo>
                  <a:cubicBezTo>
                    <a:pt x="101" y="171"/>
                    <a:pt x="259" y="198"/>
                    <a:pt x="475" y="198"/>
                  </a:cubicBezTo>
                  <a:cubicBezTo>
                    <a:pt x="692" y="198"/>
                    <a:pt x="849" y="171"/>
                    <a:pt x="881" y="144"/>
                  </a:cubicBezTo>
                  <a:cubicBezTo>
                    <a:pt x="951" y="0"/>
                    <a:pt x="951" y="0"/>
                    <a:pt x="951" y="0"/>
                  </a:cubicBezTo>
                  <a:cubicBezTo>
                    <a:pt x="881" y="32"/>
                    <a:pt x="673" y="50"/>
                    <a:pt x="475" y="50"/>
                  </a:cubicBezTo>
                  <a:cubicBezTo>
                    <a:pt x="277" y="50"/>
                    <a:pt x="69" y="32"/>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30" name="Google Shape;1330;p49"/>
            <p:cNvSpPr/>
            <p:nvPr/>
          </p:nvSpPr>
          <p:spPr>
            <a:xfrm>
              <a:off x="3824940" y="4614704"/>
              <a:ext cx="629543" cy="114014"/>
            </a:xfrm>
            <a:custGeom>
              <a:avLst/>
              <a:gdLst/>
              <a:ahLst/>
              <a:cxnLst/>
              <a:rect l="l" t="t" r="r" b="b"/>
              <a:pathLst>
                <a:path w="1105" h="200" extrusionOk="0">
                  <a:moveTo>
                    <a:pt x="552" y="51"/>
                  </a:moveTo>
                  <a:cubicBezTo>
                    <a:pt x="399" y="51"/>
                    <a:pt x="255" y="44"/>
                    <a:pt x="147" y="31"/>
                  </a:cubicBezTo>
                  <a:cubicBezTo>
                    <a:pt x="76" y="22"/>
                    <a:pt x="26" y="12"/>
                    <a:pt x="0" y="0"/>
                  </a:cubicBezTo>
                  <a:cubicBezTo>
                    <a:pt x="70" y="145"/>
                    <a:pt x="70" y="145"/>
                    <a:pt x="70" y="145"/>
                  </a:cubicBezTo>
                  <a:cubicBezTo>
                    <a:pt x="108" y="173"/>
                    <a:pt x="296" y="200"/>
                    <a:pt x="552" y="200"/>
                  </a:cubicBezTo>
                  <a:cubicBezTo>
                    <a:pt x="809" y="200"/>
                    <a:pt x="996" y="173"/>
                    <a:pt x="1034" y="145"/>
                  </a:cubicBezTo>
                  <a:cubicBezTo>
                    <a:pt x="1105" y="0"/>
                    <a:pt x="1105" y="0"/>
                    <a:pt x="1105" y="0"/>
                  </a:cubicBezTo>
                  <a:cubicBezTo>
                    <a:pt x="1030" y="33"/>
                    <a:pt x="785" y="51"/>
                    <a:pt x="552" y="5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31" name="Google Shape;1331;p49"/>
            <p:cNvSpPr/>
            <p:nvPr/>
          </p:nvSpPr>
          <p:spPr>
            <a:xfrm>
              <a:off x="3912610" y="4806085"/>
              <a:ext cx="453525" cy="112204"/>
            </a:xfrm>
            <a:custGeom>
              <a:avLst/>
              <a:gdLst/>
              <a:ahLst/>
              <a:cxnLst/>
              <a:rect l="l" t="t" r="r" b="b"/>
              <a:pathLst>
                <a:path w="796" h="197" extrusionOk="0">
                  <a:moveTo>
                    <a:pt x="0" y="0"/>
                  </a:moveTo>
                  <a:cubicBezTo>
                    <a:pt x="65" y="132"/>
                    <a:pt x="65" y="132"/>
                    <a:pt x="65" y="132"/>
                  </a:cubicBezTo>
                  <a:cubicBezTo>
                    <a:pt x="65" y="132"/>
                    <a:pt x="65" y="132"/>
                    <a:pt x="65" y="132"/>
                  </a:cubicBezTo>
                  <a:cubicBezTo>
                    <a:pt x="65" y="133"/>
                    <a:pt x="65" y="133"/>
                    <a:pt x="65" y="133"/>
                  </a:cubicBezTo>
                  <a:cubicBezTo>
                    <a:pt x="70" y="142"/>
                    <a:pt x="70" y="142"/>
                    <a:pt x="70" y="142"/>
                  </a:cubicBezTo>
                  <a:cubicBezTo>
                    <a:pt x="95" y="170"/>
                    <a:pt x="221" y="197"/>
                    <a:pt x="398" y="197"/>
                  </a:cubicBezTo>
                  <a:cubicBezTo>
                    <a:pt x="576" y="197"/>
                    <a:pt x="702" y="170"/>
                    <a:pt x="727" y="142"/>
                  </a:cubicBezTo>
                  <a:cubicBezTo>
                    <a:pt x="732" y="133"/>
                    <a:pt x="732" y="133"/>
                    <a:pt x="732" y="133"/>
                  </a:cubicBezTo>
                  <a:cubicBezTo>
                    <a:pt x="732" y="132"/>
                    <a:pt x="732" y="132"/>
                    <a:pt x="732" y="132"/>
                  </a:cubicBezTo>
                  <a:cubicBezTo>
                    <a:pt x="732" y="132"/>
                    <a:pt x="732" y="132"/>
                    <a:pt x="732" y="132"/>
                  </a:cubicBezTo>
                  <a:cubicBezTo>
                    <a:pt x="796" y="0"/>
                    <a:pt x="796" y="0"/>
                    <a:pt x="796" y="0"/>
                  </a:cubicBezTo>
                  <a:cubicBezTo>
                    <a:pt x="735" y="31"/>
                    <a:pt x="562" y="48"/>
                    <a:pt x="398" y="48"/>
                  </a:cubicBezTo>
                  <a:cubicBezTo>
                    <a:pt x="234" y="48"/>
                    <a:pt x="62" y="31"/>
                    <a:pt x="0" y="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32" name="Google Shape;1332;p49"/>
            <p:cNvSpPr/>
            <p:nvPr/>
          </p:nvSpPr>
          <p:spPr>
            <a:xfrm>
              <a:off x="3778727" y="4460423"/>
              <a:ext cx="719100" cy="792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33" name="Google Shape;1333;p49"/>
          <p:cNvGrpSpPr/>
          <p:nvPr/>
        </p:nvGrpSpPr>
        <p:grpSpPr>
          <a:xfrm>
            <a:off x="1138083" y="2972048"/>
            <a:ext cx="445680" cy="430613"/>
            <a:chOff x="557494" y="4436312"/>
            <a:chExt cx="720000" cy="695660"/>
          </a:xfrm>
        </p:grpSpPr>
        <p:sp>
          <p:nvSpPr>
            <p:cNvPr id="1334" name="Google Shape;1334;p49"/>
            <p:cNvSpPr/>
            <p:nvPr/>
          </p:nvSpPr>
          <p:spPr>
            <a:xfrm>
              <a:off x="557494" y="4436312"/>
              <a:ext cx="720000" cy="1446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35" name="Google Shape;1335;p49"/>
            <p:cNvSpPr/>
            <p:nvPr/>
          </p:nvSpPr>
          <p:spPr>
            <a:xfrm>
              <a:off x="651816" y="4730082"/>
              <a:ext cx="533789" cy="218575"/>
            </a:xfrm>
            <a:custGeom>
              <a:avLst/>
              <a:gdLst/>
              <a:ahLst/>
              <a:cxnLst/>
              <a:rect l="l" t="t" r="r" b="b"/>
              <a:pathLst>
                <a:path w="791" h="325" extrusionOk="0">
                  <a:moveTo>
                    <a:pt x="0" y="0"/>
                  </a:moveTo>
                  <a:cubicBezTo>
                    <a:pt x="100" y="218"/>
                    <a:pt x="100" y="218"/>
                    <a:pt x="100" y="218"/>
                  </a:cubicBezTo>
                  <a:cubicBezTo>
                    <a:pt x="100" y="218"/>
                    <a:pt x="100" y="218"/>
                    <a:pt x="100" y="218"/>
                  </a:cubicBezTo>
                  <a:cubicBezTo>
                    <a:pt x="100" y="218"/>
                    <a:pt x="100" y="218"/>
                    <a:pt x="100" y="218"/>
                  </a:cubicBezTo>
                  <a:cubicBezTo>
                    <a:pt x="115" y="251"/>
                    <a:pt x="115" y="251"/>
                    <a:pt x="115" y="251"/>
                  </a:cubicBezTo>
                  <a:cubicBezTo>
                    <a:pt x="155" y="294"/>
                    <a:pt x="267" y="325"/>
                    <a:pt x="395" y="325"/>
                  </a:cubicBezTo>
                  <a:cubicBezTo>
                    <a:pt x="524" y="325"/>
                    <a:pt x="636" y="294"/>
                    <a:pt x="676" y="251"/>
                  </a:cubicBezTo>
                  <a:cubicBezTo>
                    <a:pt x="691" y="218"/>
                    <a:pt x="691" y="218"/>
                    <a:pt x="691" y="218"/>
                  </a:cubicBezTo>
                  <a:cubicBezTo>
                    <a:pt x="691" y="218"/>
                    <a:pt x="691" y="218"/>
                    <a:pt x="691" y="218"/>
                  </a:cubicBezTo>
                  <a:cubicBezTo>
                    <a:pt x="691" y="218"/>
                    <a:pt x="691" y="218"/>
                    <a:pt x="691" y="218"/>
                  </a:cubicBezTo>
                  <a:cubicBezTo>
                    <a:pt x="791" y="0"/>
                    <a:pt x="791" y="0"/>
                    <a:pt x="791" y="0"/>
                  </a:cubicBezTo>
                  <a:cubicBezTo>
                    <a:pt x="715" y="44"/>
                    <a:pt x="553" y="68"/>
                    <a:pt x="395" y="68"/>
                  </a:cubicBezTo>
                  <a:cubicBezTo>
                    <a:pt x="237" y="68"/>
                    <a:pt x="75" y="44"/>
                    <a:pt x="0"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36" name="Google Shape;1336;p49"/>
            <p:cNvSpPr/>
            <p:nvPr/>
          </p:nvSpPr>
          <p:spPr>
            <a:xfrm>
              <a:off x="564298" y="4539996"/>
              <a:ext cx="709060" cy="225815"/>
            </a:xfrm>
            <a:custGeom>
              <a:avLst/>
              <a:gdLst/>
              <a:ahLst/>
              <a:cxnLst/>
              <a:rect l="l" t="t" r="r" b="b"/>
              <a:pathLst>
                <a:path w="1051" h="336" extrusionOk="0">
                  <a:moveTo>
                    <a:pt x="917" y="45"/>
                  </a:moveTo>
                  <a:cubicBezTo>
                    <a:pt x="812" y="67"/>
                    <a:pt x="673" y="79"/>
                    <a:pt x="525" y="79"/>
                  </a:cubicBezTo>
                  <a:cubicBezTo>
                    <a:pt x="378" y="79"/>
                    <a:pt x="239" y="67"/>
                    <a:pt x="134" y="45"/>
                  </a:cubicBezTo>
                  <a:cubicBezTo>
                    <a:pt x="87" y="35"/>
                    <a:pt x="34" y="20"/>
                    <a:pt x="0" y="0"/>
                  </a:cubicBezTo>
                  <a:cubicBezTo>
                    <a:pt x="116" y="253"/>
                    <a:pt x="116" y="253"/>
                    <a:pt x="116" y="253"/>
                  </a:cubicBezTo>
                  <a:cubicBezTo>
                    <a:pt x="160" y="296"/>
                    <a:pt x="313" y="336"/>
                    <a:pt x="525" y="336"/>
                  </a:cubicBezTo>
                  <a:cubicBezTo>
                    <a:pt x="738" y="336"/>
                    <a:pt x="891" y="296"/>
                    <a:pt x="934" y="253"/>
                  </a:cubicBezTo>
                  <a:cubicBezTo>
                    <a:pt x="1051" y="0"/>
                    <a:pt x="1051" y="0"/>
                    <a:pt x="1051" y="0"/>
                  </a:cubicBezTo>
                  <a:cubicBezTo>
                    <a:pt x="1017" y="20"/>
                    <a:pt x="964" y="35"/>
                    <a:pt x="917" y="4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37" name="Google Shape;1337;p49"/>
            <p:cNvSpPr/>
            <p:nvPr/>
          </p:nvSpPr>
          <p:spPr>
            <a:xfrm>
              <a:off x="739569" y="4921102"/>
              <a:ext cx="357815" cy="210870"/>
            </a:xfrm>
            <a:custGeom>
              <a:avLst/>
              <a:gdLst/>
              <a:ahLst/>
              <a:cxnLst/>
              <a:rect l="l" t="t" r="r" b="b"/>
              <a:pathLst>
                <a:path w="530" h="314" extrusionOk="0">
                  <a:moveTo>
                    <a:pt x="0" y="0"/>
                  </a:moveTo>
                  <a:cubicBezTo>
                    <a:pt x="95" y="207"/>
                    <a:pt x="95" y="207"/>
                    <a:pt x="95" y="207"/>
                  </a:cubicBezTo>
                  <a:cubicBezTo>
                    <a:pt x="95" y="207"/>
                    <a:pt x="95" y="207"/>
                    <a:pt x="95" y="207"/>
                  </a:cubicBezTo>
                  <a:cubicBezTo>
                    <a:pt x="95" y="207"/>
                    <a:pt x="95" y="207"/>
                    <a:pt x="95" y="207"/>
                  </a:cubicBezTo>
                  <a:cubicBezTo>
                    <a:pt x="121" y="263"/>
                    <a:pt x="121" y="263"/>
                    <a:pt x="121" y="263"/>
                  </a:cubicBezTo>
                  <a:cubicBezTo>
                    <a:pt x="151" y="293"/>
                    <a:pt x="204" y="314"/>
                    <a:pt x="265" y="314"/>
                  </a:cubicBezTo>
                  <a:cubicBezTo>
                    <a:pt x="326" y="314"/>
                    <a:pt x="380" y="293"/>
                    <a:pt x="410" y="263"/>
                  </a:cubicBezTo>
                  <a:cubicBezTo>
                    <a:pt x="435" y="207"/>
                    <a:pt x="435" y="207"/>
                    <a:pt x="435" y="207"/>
                  </a:cubicBezTo>
                  <a:cubicBezTo>
                    <a:pt x="435" y="207"/>
                    <a:pt x="435" y="207"/>
                    <a:pt x="435" y="207"/>
                  </a:cubicBezTo>
                  <a:cubicBezTo>
                    <a:pt x="436" y="207"/>
                    <a:pt x="436" y="207"/>
                    <a:pt x="436" y="207"/>
                  </a:cubicBezTo>
                  <a:cubicBezTo>
                    <a:pt x="530" y="0"/>
                    <a:pt x="530" y="0"/>
                    <a:pt x="530" y="0"/>
                  </a:cubicBezTo>
                  <a:cubicBezTo>
                    <a:pt x="476" y="35"/>
                    <a:pt x="378" y="57"/>
                    <a:pt x="265" y="57"/>
                  </a:cubicBezTo>
                  <a:cubicBezTo>
                    <a:pt x="152" y="57"/>
                    <a:pt x="55" y="35"/>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38" name="Google Shape;1338;p49"/>
          <p:cNvGrpSpPr/>
          <p:nvPr/>
        </p:nvGrpSpPr>
        <p:grpSpPr>
          <a:xfrm>
            <a:off x="4343305" y="2964459"/>
            <a:ext cx="445833" cy="445792"/>
            <a:chOff x="5926265" y="4424051"/>
            <a:chExt cx="720246" cy="720181"/>
          </a:xfrm>
        </p:grpSpPr>
        <p:sp>
          <p:nvSpPr>
            <p:cNvPr id="1339" name="Google Shape;1339;p49"/>
            <p:cNvSpPr/>
            <p:nvPr/>
          </p:nvSpPr>
          <p:spPr>
            <a:xfrm>
              <a:off x="5926265" y="4424051"/>
              <a:ext cx="355650" cy="355620"/>
            </a:xfrm>
            <a:custGeom>
              <a:avLst/>
              <a:gdLst/>
              <a:ahLst/>
              <a:cxnLst/>
              <a:rect l="l" t="t" r="r" b="b"/>
              <a:pathLst>
                <a:path w="671" h="671" extrusionOk="0">
                  <a:moveTo>
                    <a:pt x="576" y="124"/>
                  </a:moveTo>
                  <a:cubicBezTo>
                    <a:pt x="451" y="0"/>
                    <a:pt x="249" y="0"/>
                    <a:pt x="125" y="124"/>
                  </a:cubicBezTo>
                  <a:cubicBezTo>
                    <a:pt x="0" y="249"/>
                    <a:pt x="0" y="451"/>
                    <a:pt x="125" y="575"/>
                  </a:cubicBezTo>
                  <a:cubicBezTo>
                    <a:pt x="189" y="640"/>
                    <a:pt x="274" y="671"/>
                    <a:pt x="359" y="668"/>
                  </a:cubicBezTo>
                  <a:cubicBezTo>
                    <a:pt x="510" y="669"/>
                    <a:pt x="510" y="669"/>
                    <a:pt x="510" y="669"/>
                  </a:cubicBezTo>
                  <a:cubicBezTo>
                    <a:pt x="669" y="669"/>
                    <a:pt x="669" y="669"/>
                    <a:pt x="669" y="669"/>
                  </a:cubicBezTo>
                  <a:cubicBezTo>
                    <a:pt x="669" y="509"/>
                    <a:pt x="669" y="509"/>
                    <a:pt x="669" y="509"/>
                  </a:cubicBezTo>
                  <a:cubicBezTo>
                    <a:pt x="669" y="358"/>
                    <a:pt x="669" y="358"/>
                    <a:pt x="669" y="358"/>
                  </a:cubicBezTo>
                  <a:cubicBezTo>
                    <a:pt x="671" y="274"/>
                    <a:pt x="640" y="189"/>
                    <a:pt x="576" y="124"/>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40" name="Google Shape;1340;p49"/>
            <p:cNvSpPr/>
            <p:nvPr/>
          </p:nvSpPr>
          <p:spPr>
            <a:xfrm>
              <a:off x="5926265" y="4788612"/>
              <a:ext cx="355650" cy="355620"/>
            </a:xfrm>
            <a:custGeom>
              <a:avLst/>
              <a:gdLst/>
              <a:ahLst/>
              <a:cxnLst/>
              <a:rect l="l" t="t" r="r" b="b"/>
              <a:pathLst>
                <a:path w="671" h="671" extrusionOk="0">
                  <a:moveTo>
                    <a:pt x="125" y="95"/>
                  </a:moveTo>
                  <a:cubicBezTo>
                    <a:pt x="0" y="220"/>
                    <a:pt x="0" y="422"/>
                    <a:pt x="125" y="546"/>
                  </a:cubicBezTo>
                  <a:cubicBezTo>
                    <a:pt x="249" y="671"/>
                    <a:pt x="451" y="671"/>
                    <a:pt x="576" y="546"/>
                  </a:cubicBezTo>
                  <a:cubicBezTo>
                    <a:pt x="640" y="482"/>
                    <a:pt x="671" y="397"/>
                    <a:pt x="669" y="312"/>
                  </a:cubicBezTo>
                  <a:cubicBezTo>
                    <a:pt x="669" y="161"/>
                    <a:pt x="669" y="161"/>
                    <a:pt x="669" y="161"/>
                  </a:cubicBezTo>
                  <a:cubicBezTo>
                    <a:pt x="669" y="1"/>
                    <a:pt x="669" y="1"/>
                    <a:pt x="669" y="1"/>
                  </a:cubicBezTo>
                  <a:cubicBezTo>
                    <a:pt x="510" y="2"/>
                    <a:pt x="510" y="2"/>
                    <a:pt x="510" y="2"/>
                  </a:cubicBezTo>
                  <a:cubicBezTo>
                    <a:pt x="359" y="2"/>
                    <a:pt x="359" y="2"/>
                    <a:pt x="359" y="2"/>
                  </a:cubicBezTo>
                  <a:cubicBezTo>
                    <a:pt x="274" y="0"/>
                    <a:pt x="189" y="31"/>
                    <a:pt x="125" y="95"/>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41" name="Google Shape;1341;p49"/>
            <p:cNvSpPr/>
            <p:nvPr/>
          </p:nvSpPr>
          <p:spPr>
            <a:xfrm>
              <a:off x="6290862" y="4788612"/>
              <a:ext cx="355650" cy="355620"/>
            </a:xfrm>
            <a:custGeom>
              <a:avLst/>
              <a:gdLst/>
              <a:ahLst/>
              <a:cxnLst/>
              <a:rect l="l" t="t" r="r" b="b"/>
              <a:pathLst>
                <a:path w="671" h="671" extrusionOk="0">
                  <a:moveTo>
                    <a:pt x="96" y="546"/>
                  </a:moveTo>
                  <a:cubicBezTo>
                    <a:pt x="220" y="671"/>
                    <a:pt x="422" y="671"/>
                    <a:pt x="547" y="546"/>
                  </a:cubicBezTo>
                  <a:cubicBezTo>
                    <a:pt x="671" y="422"/>
                    <a:pt x="671" y="220"/>
                    <a:pt x="547" y="95"/>
                  </a:cubicBezTo>
                  <a:cubicBezTo>
                    <a:pt x="482" y="31"/>
                    <a:pt x="397" y="0"/>
                    <a:pt x="313" y="2"/>
                  </a:cubicBezTo>
                  <a:cubicBezTo>
                    <a:pt x="161" y="2"/>
                    <a:pt x="161" y="2"/>
                    <a:pt x="161" y="2"/>
                  </a:cubicBezTo>
                  <a:cubicBezTo>
                    <a:pt x="2" y="1"/>
                    <a:pt x="2" y="1"/>
                    <a:pt x="2" y="1"/>
                  </a:cubicBezTo>
                  <a:cubicBezTo>
                    <a:pt x="2" y="161"/>
                    <a:pt x="2" y="161"/>
                    <a:pt x="2" y="161"/>
                  </a:cubicBezTo>
                  <a:cubicBezTo>
                    <a:pt x="2" y="312"/>
                    <a:pt x="2" y="312"/>
                    <a:pt x="2" y="312"/>
                  </a:cubicBezTo>
                  <a:cubicBezTo>
                    <a:pt x="0" y="397"/>
                    <a:pt x="31" y="482"/>
                    <a:pt x="96" y="546"/>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42" name="Google Shape;1342;p49"/>
            <p:cNvSpPr/>
            <p:nvPr/>
          </p:nvSpPr>
          <p:spPr>
            <a:xfrm>
              <a:off x="6290862" y="4424051"/>
              <a:ext cx="355650" cy="355620"/>
            </a:xfrm>
            <a:custGeom>
              <a:avLst/>
              <a:gdLst/>
              <a:ahLst/>
              <a:cxnLst/>
              <a:rect l="l" t="t" r="r" b="b"/>
              <a:pathLst>
                <a:path w="671" h="671" extrusionOk="0">
                  <a:moveTo>
                    <a:pt x="547" y="575"/>
                  </a:moveTo>
                  <a:cubicBezTo>
                    <a:pt x="671" y="451"/>
                    <a:pt x="671" y="249"/>
                    <a:pt x="547" y="124"/>
                  </a:cubicBezTo>
                  <a:cubicBezTo>
                    <a:pt x="422" y="0"/>
                    <a:pt x="220" y="0"/>
                    <a:pt x="96" y="124"/>
                  </a:cubicBezTo>
                  <a:cubicBezTo>
                    <a:pt x="31" y="189"/>
                    <a:pt x="0" y="274"/>
                    <a:pt x="2" y="358"/>
                  </a:cubicBezTo>
                  <a:cubicBezTo>
                    <a:pt x="2" y="509"/>
                    <a:pt x="2" y="509"/>
                    <a:pt x="2" y="509"/>
                  </a:cubicBezTo>
                  <a:cubicBezTo>
                    <a:pt x="2" y="669"/>
                    <a:pt x="2" y="669"/>
                    <a:pt x="2" y="669"/>
                  </a:cubicBezTo>
                  <a:cubicBezTo>
                    <a:pt x="161" y="669"/>
                    <a:pt x="161" y="669"/>
                    <a:pt x="161" y="669"/>
                  </a:cubicBezTo>
                  <a:cubicBezTo>
                    <a:pt x="313" y="668"/>
                    <a:pt x="313" y="668"/>
                    <a:pt x="313" y="668"/>
                  </a:cubicBezTo>
                  <a:cubicBezTo>
                    <a:pt x="397" y="671"/>
                    <a:pt x="482" y="640"/>
                    <a:pt x="547" y="575"/>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43" name="Google Shape;1343;p49"/>
          <p:cNvGrpSpPr/>
          <p:nvPr/>
        </p:nvGrpSpPr>
        <p:grpSpPr>
          <a:xfrm>
            <a:off x="1779066" y="2984013"/>
            <a:ext cx="445680" cy="406684"/>
            <a:chOff x="1631150" y="4455641"/>
            <a:chExt cx="720000" cy="657002"/>
          </a:xfrm>
        </p:grpSpPr>
        <p:sp>
          <p:nvSpPr>
            <p:cNvPr id="1344" name="Google Shape;1344;p49"/>
            <p:cNvSpPr/>
            <p:nvPr/>
          </p:nvSpPr>
          <p:spPr>
            <a:xfrm>
              <a:off x="1631150" y="4455641"/>
              <a:ext cx="720000" cy="1077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45" name="Google Shape;1345;p49"/>
            <p:cNvSpPr/>
            <p:nvPr/>
          </p:nvSpPr>
          <p:spPr>
            <a:xfrm>
              <a:off x="1846141" y="4957304"/>
              <a:ext cx="293050" cy="155339"/>
            </a:xfrm>
            <a:custGeom>
              <a:avLst/>
              <a:gdLst/>
              <a:ahLst/>
              <a:cxnLst/>
              <a:rect l="l" t="t" r="r" b="b"/>
              <a:pathLst>
                <a:path w="462" h="245" extrusionOk="0">
                  <a:moveTo>
                    <a:pt x="0" y="0"/>
                  </a:moveTo>
                  <a:cubicBezTo>
                    <a:pt x="98" y="204"/>
                    <a:pt x="98" y="204"/>
                    <a:pt x="98" y="204"/>
                  </a:cubicBezTo>
                  <a:cubicBezTo>
                    <a:pt x="125" y="229"/>
                    <a:pt x="175" y="245"/>
                    <a:pt x="231" y="245"/>
                  </a:cubicBezTo>
                  <a:cubicBezTo>
                    <a:pt x="287" y="245"/>
                    <a:pt x="336" y="229"/>
                    <a:pt x="363" y="204"/>
                  </a:cubicBezTo>
                  <a:cubicBezTo>
                    <a:pt x="462" y="0"/>
                    <a:pt x="462" y="0"/>
                    <a:pt x="462" y="0"/>
                  </a:cubicBezTo>
                  <a:cubicBezTo>
                    <a:pt x="413" y="27"/>
                    <a:pt x="328" y="44"/>
                    <a:pt x="231" y="44"/>
                  </a:cubicBezTo>
                  <a:cubicBezTo>
                    <a:pt x="133" y="44"/>
                    <a:pt x="49" y="27"/>
                    <a:pt x="0" y="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46" name="Google Shape;1346;p49"/>
            <p:cNvSpPr/>
            <p:nvPr/>
          </p:nvSpPr>
          <p:spPr>
            <a:xfrm>
              <a:off x="1776241" y="4814286"/>
              <a:ext cx="431967" cy="161500"/>
            </a:xfrm>
            <a:custGeom>
              <a:avLst/>
              <a:gdLst/>
              <a:ahLst/>
              <a:cxnLst/>
              <a:rect l="l" t="t" r="r" b="b"/>
              <a:pathLst>
                <a:path w="681" h="255" extrusionOk="0">
                  <a:moveTo>
                    <a:pt x="0" y="0"/>
                  </a:moveTo>
                  <a:cubicBezTo>
                    <a:pt x="55" y="112"/>
                    <a:pt x="55" y="112"/>
                    <a:pt x="55" y="112"/>
                  </a:cubicBezTo>
                  <a:cubicBezTo>
                    <a:pt x="95" y="195"/>
                    <a:pt x="95" y="195"/>
                    <a:pt x="95" y="195"/>
                  </a:cubicBezTo>
                  <a:cubicBezTo>
                    <a:pt x="126" y="227"/>
                    <a:pt x="217" y="255"/>
                    <a:pt x="341" y="255"/>
                  </a:cubicBezTo>
                  <a:cubicBezTo>
                    <a:pt x="464" y="255"/>
                    <a:pt x="555" y="227"/>
                    <a:pt x="587" y="195"/>
                  </a:cubicBezTo>
                  <a:cubicBezTo>
                    <a:pt x="627" y="112"/>
                    <a:pt x="627" y="112"/>
                    <a:pt x="627" y="112"/>
                  </a:cubicBezTo>
                  <a:cubicBezTo>
                    <a:pt x="681" y="0"/>
                    <a:pt x="681" y="0"/>
                    <a:pt x="681" y="0"/>
                  </a:cubicBezTo>
                  <a:cubicBezTo>
                    <a:pt x="624" y="30"/>
                    <a:pt x="508" y="54"/>
                    <a:pt x="341" y="54"/>
                  </a:cubicBezTo>
                  <a:cubicBezTo>
                    <a:pt x="173" y="54"/>
                    <a:pt x="58" y="30"/>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47" name="Google Shape;1347;p49"/>
            <p:cNvSpPr/>
            <p:nvPr/>
          </p:nvSpPr>
          <p:spPr>
            <a:xfrm>
              <a:off x="1639308" y="4531550"/>
              <a:ext cx="706054" cy="169201"/>
            </a:xfrm>
            <a:custGeom>
              <a:avLst/>
              <a:gdLst/>
              <a:ahLst/>
              <a:cxnLst/>
              <a:rect l="l" t="t" r="r" b="b"/>
              <a:pathLst>
                <a:path w="1113" h="267" extrusionOk="0">
                  <a:moveTo>
                    <a:pt x="557" y="66"/>
                  </a:moveTo>
                  <a:cubicBezTo>
                    <a:pt x="326" y="66"/>
                    <a:pt x="84" y="43"/>
                    <a:pt x="0" y="0"/>
                  </a:cubicBezTo>
                  <a:cubicBezTo>
                    <a:pt x="96" y="198"/>
                    <a:pt x="96" y="198"/>
                    <a:pt x="96" y="198"/>
                  </a:cubicBezTo>
                  <a:cubicBezTo>
                    <a:pt x="135" y="230"/>
                    <a:pt x="295" y="267"/>
                    <a:pt x="557" y="267"/>
                  </a:cubicBezTo>
                  <a:cubicBezTo>
                    <a:pt x="819" y="267"/>
                    <a:pt x="979" y="230"/>
                    <a:pt x="1017" y="198"/>
                  </a:cubicBezTo>
                  <a:cubicBezTo>
                    <a:pt x="1113" y="0"/>
                    <a:pt x="1113" y="0"/>
                    <a:pt x="1113" y="0"/>
                  </a:cubicBezTo>
                  <a:cubicBezTo>
                    <a:pt x="1029" y="43"/>
                    <a:pt x="787" y="66"/>
                    <a:pt x="557" y="66"/>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48" name="Google Shape;1348;p49"/>
            <p:cNvSpPr/>
            <p:nvPr/>
          </p:nvSpPr>
          <p:spPr>
            <a:xfrm>
              <a:off x="1708546" y="4674128"/>
              <a:ext cx="567578" cy="164141"/>
            </a:xfrm>
            <a:custGeom>
              <a:avLst/>
              <a:gdLst/>
              <a:ahLst/>
              <a:cxnLst/>
              <a:rect l="l" t="t" r="r" b="b"/>
              <a:pathLst>
                <a:path w="895" h="259" extrusionOk="0">
                  <a:moveTo>
                    <a:pt x="0" y="0"/>
                  </a:moveTo>
                  <a:cubicBezTo>
                    <a:pt x="94" y="193"/>
                    <a:pt x="94" y="193"/>
                    <a:pt x="94" y="193"/>
                  </a:cubicBezTo>
                  <a:cubicBezTo>
                    <a:pt x="130" y="227"/>
                    <a:pt x="266" y="259"/>
                    <a:pt x="448" y="259"/>
                  </a:cubicBezTo>
                  <a:cubicBezTo>
                    <a:pt x="630" y="259"/>
                    <a:pt x="765" y="227"/>
                    <a:pt x="802" y="193"/>
                  </a:cubicBezTo>
                  <a:cubicBezTo>
                    <a:pt x="895" y="0"/>
                    <a:pt x="895" y="0"/>
                    <a:pt x="895" y="0"/>
                  </a:cubicBezTo>
                  <a:cubicBezTo>
                    <a:pt x="815" y="38"/>
                    <a:pt x="627" y="58"/>
                    <a:pt x="448" y="58"/>
                  </a:cubicBezTo>
                  <a:cubicBezTo>
                    <a:pt x="268" y="58"/>
                    <a:pt x="81" y="38"/>
                    <a:pt x="0"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49" name="Google Shape;1349;p49"/>
          <p:cNvGrpSpPr/>
          <p:nvPr/>
        </p:nvGrpSpPr>
        <p:grpSpPr>
          <a:xfrm>
            <a:off x="2420095" y="2983429"/>
            <a:ext cx="445680" cy="407853"/>
            <a:chOff x="2704878" y="4454697"/>
            <a:chExt cx="720000" cy="658889"/>
          </a:xfrm>
        </p:grpSpPr>
        <p:sp>
          <p:nvSpPr>
            <p:cNvPr id="1350" name="Google Shape;1350;p49"/>
            <p:cNvSpPr/>
            <p:nvPr/>
          </p:nvSpPr>
          <p:spPr>
            <a:xfrm>
              <a:off x="2704878" y="4454697"/>
              <a:ext cx="720000" cy="864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51" name="Google Shape;1351;p49"/>
            <p:cNvSpPr/>
            <p:nvPr/>
          </p:nvSpPr>
          <p:spPr>
            <a:xfrm>
              <a:off x="2824150" y="4749732"/>
              <a:ext cx="484183" cy="135418"/>
            </a:xfrm>
            <a:custGeom>
              <a:avLst/>
              <a:gdLst/>
              <a:ahLst/>
              <a:cxnLst/>
              <a:rect l="l" t="t" r="r" b="b"/>
              <a:pathLst>
                <a:path w="735" h="205" extrusionOk="0">
                  <a:moveTo>
                    <a:pt x="0" y="0"/>
                  </a:moveTo>
                  <a:cubicBezTo>
                    <a:pt x="75" y="153"/>
                    <a:pt x="75" y="153"/>
                    <a:pt x="75" y="153"/>
                  </a:cubicBezTo>
                  <a:cubicBezTo>
                    <a:pt x="104" y="179"/>
                    <a:pt x="216" y="205"/>
                    <a:pt x="368" y="205"/>
                  </a:cubicBezTo>
                  <a:cubicBezTo>
                    <a:pt x="519" y="205"/>
                    <a:pt x="632" y="179"/>
                    <a:pt x="660" y="153"/>
                  </a:cubicBezTo>
                  <a:cubicBezTo>
                    <a:pt x="735" y="0"/>
                    <a:pt x="735" y="0"/>
                    <a:pt x="735" y="0"/>
                  </a:cubicBezTo>
                  <a:cubicBezTo>
                    <a:pt x="668" y="31"/>
                    <a:pt x="515" y="47"/>
                    <a:pt x="368" y="47"/>
                  </a:cubicBezTo>
                  <a:cubicBezTo>
                    <a:pt x="221" y="47"/>
                    <a:pt x="67" y="31"/>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52" name="Google Shape;1352;p49"/>
            <p:cNvSpPr/>
            <p:nvPr/>
          </p:nvSpPr>
          <p:spPr>
            <a:xfrm>
              <a:off x="2939432" y="4986160"/>
              <a:ext cx="253620" cy="127427"/>
            </a:xfrm>
            <a:custGeom>
              <a:avLst/>
              <a:gdLst/>
              <a:ahLst/>
              <a:cxnLst/>
              <a:rect l="l" t="t" r="r" b="b"/>
              <a:pathLst>
                <a:path w="385" h="193" extrusionOk="0">
                  <a:moveTo>
                    <a:pt x="0" y="0"/>
                  </a:moveTo>
                  <a:cubicBezTo>
                    <a:pt x="76" y="157"/>
                    <a:pt x="76" y="157"/>
                    <a:pt x="76" y="157"/>
                  </a:cubicBezTo>
                  <a:cubicBezTo>
                    <a:pt x="98" y="178"/>
                    <a:pt x="143" y="193"/>
                    <a:pt x="193" y="193"/>
                  </a:cubicBezTo>
                  <a:cubicBezTo>
                    <a:pt x="243" y="193"/>
                    <a:pt x="287" y="178"/>
                    <a:pt x="309" y="157"/>
                  </a:cubicBezTo>
                  <a:cubicBezTo>
                    <a:pt x="385" y="0"/>
                    <a:pt x="385" y="0"/>
                    <a:pt x="385" y="0"/>
                  </a:cubicBezTo>
                  <a:cubicBezTo>
                    <a:pt x="344" y="21"/>
                    <a:pt x="274" y="35"/>
                    <a:pt x="193" y="35"/>
                  </a:cubicBezTo>
                  <a:cubicBezTo>
                    <a:pt x="112" y="35"/>
                    <a:pt x="41" y="21"/>
                    <a:pt x="0" y="0"/>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53" name="Google Shape;1353;p49"/>
            <p:cNvSpPr/>
            <p:nvPr/>
          </p:nvSpPr>
          <p:spPr>
            <a:xfrm>
              <a:off x="2882012" y="4868057"/>
              <a:ext cx="368237" cy="131423"/>
            </a:xfrm>
            <a:custGeom>
              <a:avLst/>
              <a:gdLst/>
              <a:ahLst/>
              <a:cxnLst/>
              <a:rect l="l" t="t" r="r" b="b"/>
              <a:pathLst>
                <a:path w="559" h="199" extrusionOk="0">
                  <a:moveTo>
                    <a:pt x="0" y="0"/>
                  </a:moveTo>
                  <a:cubicBezTo>
                    <a:pt x="3" y="8"/>
                    <a:pt x="3" y="8"/>
                    <a:pt x="3" y="8"/>
                  </a:cubicBezTo>
                  <a:cubicBezTo>
                    <a:pt x="65" y="133"/>
                    <a:pt x="65" y="133"/>
                    <a:pt x="65" y="133"/>
                  </a:cubicBezTo>
                  <a:cubicBezTo>
                    <a:pt x="65" y="133"/>
                    <a:pt x="65" y="133"/>
                    <a:pt x="65" y="133"/>
                  </a:cubicBezTo>
                  <a:cubicBezTo>
                    <a:pt x="65" y="133"/>
                    <a:pt x="65" y="133"/>
                    <a:pt x="65" y="133"/>
                  </a:cubicBezTo>
                  <a:cubicBezTo>
                    <a:pt x="73" y="151"/>
                    <a:pt x="73" y="151"/>
                    <a:pt x="73" y="151"/>
                  </a:cubicBezTo>
                  <a:cubicBezTo>
                    <a:pt x="102" y="180"/>
                    <a:pt x="195" y="199"/>
                    <a:pt x="280" y="199"/>
                  </a:cubicBezTo>
                  <a:cubicBezTo>
                    <a:pt x="364" y="199"/>
                    <a:pt x="457" y="180"/>
                    <a:pt x="486" y="151"/>
                  </a:cubicBezTo>
                  <a:cubicBezTo>
                    <a:pt x="494" y="133"/>
                    <a:pt x="494" y="133"/>
                    <a:pt x="494" y="133"/>
                  </a:cubicBezTo>
                  <a:cubicBezTo>
                    <a:pt x="494" y="133"/>
                    <a:pt x="494" y="133"/>
                    <a:pt x="494" y="133"/>
                  </a:cubicBezTo>
                  <a:cubicBezTo>
                    <a:pt x="494" y="133"/>
                    <a:pt x="494" y="133"/>
                    <a:pt x="494" y="133"/>
                  </a:cubicBezTo>
                  <a:cubicBezTo>
                    <a:pt x="556" y="8"/>
                    <a:pt x="556" y="8"/>
                    <a:pt x="556" y="8"/>
                  </a:cubicBezTo>
                  <a:cubicBezTo>
                    <a:pt x="559" y="0"/>
                    <a:pt x="559" y="0"/>
                    <a:pt x="559" y="0"/>
                  </a:cubicBezTo>
                  <a:cubicBezTo>
                    <a:pt x="502" y="27"/>
                    <a:pt x="389" y="41"/>
                    <a:pt x="280" y="41"/>
                  </a:cubicBezTo>
                  <a:cubicBezTo>
                    <a:pt x="171" y="41"/>
                    <a:pt x="57" y="27"/>
                    <a:pt x="0" y="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54" name="Google Shape;1354;p49"/>
            <p:cNvSpPr/>
            <p:nvPr/>
          </p:nvSpPr>
          <p:spPr>
            <a:xfrm>
              <a:off x="2710863" y="4516635"/>
              <a:ext cx="710756" cy="140081"/>
            </a:xfrm>
            <a:custGeom>
              <a:avLst/>
              <a:gdLst/>
              <a:ahLst/>
              <a:cxnLst/>
              <a:rect l="l" t="t" r="r" b="b"/>
              <a:pathLst>
                <a:path w="1079" h="212" extrusionOk="0">
                  <a:moveTo>
                    <a:pt x="540" y="54"/>
                  </a:moveTo>
                  <a:cubicBezTo>
                    <a:pt x="350" y="54"/>
                    <a:pt x="85" y="39"/>
                    <a:pt x="0" y="0"/>
                  </a:cubicBezTo>
                  <a:cubicBezTo>
                    <a:pt x="72" y="146"/>
                    <a:pt x="72" y="146"/>
                    <a:pt x="72" y="146"/>
                  </a:cubicBezTo>
                  <a:cubicBezTo>
                    <a:pt x="72" y="146"/>
                    <a:pt x="72" y="146"/>
                    <a:pt x="72" y="146"/>
                  </a:cubicBezTo>
                  <a:cubicBezTo>
                    <a:pt x="72" y="147"/>
                    <a:pt x="72" y="147"/>
                    <a:pt x="72" y="147"/>
                  </a:cubicBezTo>
                  <a:cubicBezTo>
                    <a:pt x="75" y="152"/>
                    <a:pt x="75" y="152"/>
                    <a:pt x="75" y="152"/>
                  </a:cubicBezTo>
                  <a:cubicBezTo>
                    <a:pt x="98" y="179"/>
                    <a:pt x="271" y="212"/>
                    <a:pt x="540" y="212"/>
                  </a:cubicBezTo>
                  <a:cubicBezTo>
                    <a:pt x="808" y="212"/>
                    <a:pt x="981" y="179"/>
                    <a:pt x="1005" y="152"/>
                  </a:cubicBezTo>
                  <a:cubicBezTo>
                    <a:pt x="1007" y="147"/>
                    <a:pt x="1007" y="147"/>
                    <a:pt x="1007" y="147"/>
                  </a:cubicBezTo>
                  <a:cubicBezTo>
                    <a:pt x="1007" y="146"/>
                    <a:pt x="1007" y="146"/>
                    <a:pt x="1007" y="146"/>
                  </a:cubicBezTo>
                  <a:cubicBezTo>
                    <a:pt x="1008" y="146"/>
                    <a:pt x="1008" y="146"/>
                    <a:pt x="1008" y="146"/>
                  </a:cubicBezTo>
                  <a:cubicBezTo>
                    <a:pt x="1079" y="0"/>
                    <a:pt x="1079" y="0"/>
                    <a:pt x="1079" y="0"/>
                  </a:cubicBezTo>
                  <a:cubicBezTo>
                    <a:pt x="995" y="39"/>
                    <a:pt x="729" y="54"/>
                    <a:pt x="540" y="54"/>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55" name="Google Shape;1355;p49"/>
            <p:cNvSpPr/>
            <p:nvPr/>
          </p:nvSpPr>
          <p:spPr>
            <a:xfrm>
              <a:off x="2768061" y="4634293"/>
              <a:ext cx="596361" cy="136528"/>
            </a:xfrm>
            <a:custGeom>
              <a:avLst/>
              <a:gdLst/>
              <a:ahLst/>
              <a:cxnLst/>
              <a:rect l="l" t="t" r="r" b="b"/>
              <a:pathLst>
                <a:path w="905" h="207" extrusionOk="0">
                  <a:moveTo>
                    <a:pt x="453" y="49"/>
                  </a:moveTo>
                  <a:cubicBezTo>
                    <a:pt x="325" y="49"/>
                    <a:pt x="205" y="41"/>
                    <a:pt x="114" y="28"/>
                  </a:cubicBezTo>
                  <a:cubicBezTo>
                    <a:pt x="62" y="20"/>
                    <a:pt x="24" y="10"/>
                    <a:pt x="0" y="0"/>
                  </a:cubicBezTo>
                  <a:cubicBezTo>
                    <a:pt x="69" y="141"/>
                    <a:pt x="69" y="141"/>
                    <a:pt x="69" y="141"/>
                  </a:cubicBezTo>
                  <a:cubicBezTo>
                    <a:pt x="69" y="141"/>
                    <a:pt x="69" y="141"/>
                    <a:pt x="69" y="141"/>
                  </a:cubicBezTo>
                  <a:cubicBezTo>
                    <a:pt x="69" y="142"/>
                    <a:pt x="70" y="142"/>
                    <a:pt x="70" y="143"/>
                  </a:cubicBezTo>
                  <a:cubicBezTo>
                    <a:pt x="72" y="148"/>
                    <a:pt x="72" y="148"/>
                    <a:pt x="72" y="148"/>
                  </a:cubicBezTo>
                  <a:cubicBezTo>
                    <a:pt x="93" y="174"/>
                    <a:pt x="234" y="207"/>
                    <a:pt x="453" y="207"/>
                  </a:cubicBezTo>
                  <a:cubicBezTo>
                    <a:pt x="557" y="207"/>
                    <a:pt x="654" y="199"/>
                    <a:pt x="728" y="186"/>
                  </a:cubicBezTo>
                  <a:cubicBezTo>
                    <a:pt x="794" y="173"/>
                    <a:pt x="825" y="158"/>
                    <a:pt x="833" y="147"/>
                  </a:cubicBezTo>
                  <a:cubicBezTo>
                    <a:pt x="836" y="143"/>
                    <a:pt x="836" y="143"/>
                    <a:pt x="836" y="143"/>
                  </a:cubicBezTo>
                  <a:cubicBezTo>
                    <a:pt x="836" y="142"/>
                    <a:pt x="836" y="142"/>
                    <a:pt x="836" y="141"/>
                  </a:cubicBezTo>
                  <a:cubicBezTo>
                    <a:pt x="836" y="141"/>
                    <a:pt x="836" y="141"/>
                    <a:pt x="836" y="141"/>
                  </a:cubicBezTo>
                  <a:cubicBezTo>
                    <a:pt x="905" y="0"/>
                    <a:pt x="905" y="0"/>
                    <a:pt x="905" y="0"/>
                  </a:cubicBezTo>
                  <a:cubicBezTo>
                    <a:pt x="881" y="10"/>
                    <a:pt x="843" y="20"/>
                    <a:pt x="791" y="28"/>
                  </a:cubicBezTo>
                  <a:cubicBezTo>
                    <a:pt x="701" y="41"/>
                    <a:pt x="580" y="49"/>
                    <a:pt x="453" y="49"/>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56" name="Google Shape;1356;p49"/>
          <p:cNvGrpSpPr/>
          <p:nvPr/>
        </p:nvGrpSpPr>
        <p:grpSpPr>
          <a:xfrm>
            <a:off x="3702366" y="2985387"/>
            <a:ext cx="445549" cy="403935"/>
            <a:chOff x="4852681" y="4457861"/>
            <a:chExt cx="719788" cy="652561"/>
          </a:xfrm>
        </p:grpSpPr>
        <p:sp>
          <p:nvSpPr>
            <p:cNvPr id="1357" name="Google Shape;1357;p49"/>
            <p:cNvSpPr/>
            <p:nvPr/>
          </p:nvSpPr>
          <p:spPr>
            <a:xfrm>
              <a:off x="5209000" y="4739226"/>
              <a:ext cx="363469" cy="371197"/>
            </a:xfrm>
            <a:custGeom>
              <a:avLst/>
              <a:gdLst/>
              <a:ahLst/>
              <a:cxnLst/>
              <a:rect l="l" t="t" r="r" b="b"/>
              <a:pathLst>
                <a:path w="629" h="641" extrusionOk="0">
                  <a:moveTo>
                    <a:pt x="151" y="561"/>
                  </a:moveTo>
                  <a:cubicBezTo>
                    <a:pt x="290" y="641"/>
                    <a:pt x="468" y="593"/>
                    <a:pt x="548" y="454"/>
                  </a:cubicBezTo>
                  <a:cubicBezTo>
                    <a:pt x="629" y="315"/>
                    <a:pt x="581" y="137"/>
                    <a:pt x="442" y="57"/>
                  </a:cubicBezTo>
                  <a:cubicBezTo>
                    <a:pt x="344" y="0"/>
                    <a:pt x="226" y="7"/>
                    <a:pt x="137" y="65"/>
                  </a:cubicBezTo>
                  <a:cubicBezTo>
                    <a:pt x="137" y="65"/>
                    <a:pt x="137" y="65"/>
                    <a:pt x="137" y="65"/>
                  </a:cubicBezTo>
                  <a:cubicBezTo>
                    <a:pt x="6" y="141"/>
                    <a:pt x="6" y="141"/>
                    <a:pt x="6" y="141"/>
                  </a:cubicBezTo>
                  <a:cubicBezTo>
                    <a:pt x="6" y="293"/>
                    <a:pt x="6" y="293"/>
                    <a:pt x="6" y="293"/>
                  </a:cubicBezTo>
                  <a:cubicBezTo>
                    <a:pt x="6" y="293"/>
                    <a:pt x="6" y="293"/>
                    <a:pt x="6" y="293"/>
                  </a:cubicBezTo>
                  <a:cubicBezTo>
                    <a:pt x="0" y="399"/>
                    <a:pt x="53" y="504"/>
                    <a:pt x="151" y="56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58" name="Google Shape;1358;p49"/>
            <p:cNvSpPr/>
            <p:nvPr/>
          </p:nvSpPr>
          <p:spPr>
            <a:xfrm>
              <a:off x="4852681" y="4739226"/>
              <a:ext cx="363265" cy="371197"/>
            </a:xfrm>
            <a:custGeom>
              <a:avLst/>
              <a:gdLst/>
              <a:ahLst/>
              <a:cxnLst/>
              <a:rect l="l" t="t" r="r" b="b"/>
              <a:pathLst>
                <a:path w="629" h="641" extrusionOk="0">
                  <a:moveTo>
                    <a:pt x="187" y="57"/>
                  </a:moveTo>
                  <a:cubicBezTo>
                    <a:pt x="48" y="137"/>
                    <a:pt x="0" y="315"/>
                    <a:pt x="80" y="454"/>
                  </a:cubicBezTo>
                  <a:cubicBezTo>
                    <a:pt x="161" y="593"/>
                    <a:pt x="339" y="641"/>
                    <a:pt x="478" y="561"/>
                  </a:cubicBezTo>
                  <a:cubicBezTo>
                    <a:pt x="576" y="504"/>
                    <a:pt x="629" y="399"/>
                    <a:pt x="623" y="293"/>
                  </a:cubicBezTo>
                  <a:cubicBezTo>
                    <a:pt x="623" y="293"/>
                    <a:pt x="623" y="293"/>
                    <a:pt x="623" y="293"/>
                  </a:cubicBezTo>
                  <a:cubicBezTo>
                    <a:pt x="623" y="141"/>
                    <a:pt x="623" y="141"/>
                    <a:pt x="623" y="141"/>
                  </a:cubicBezTo>
                  <a:cubicBezTo>
                    <a:pt x="491" y="65"/>
                    <a:pt x="491" y="65"/>
                    <a:pt x="491" y="65"/>
                  </a:cubicBezTo>
                  <a:cubicBezTo>
                    <a:pt x="491" y="65"/>
                    <a:pt x="491" y="65"/>
                    <a:pt x="491" y="65"/>
                  </a:cubicBezTo>
                  <a:cubicBezTo>
                    <a:pt x="402" y="7"/>
                    <a:pt x="285" y="0"/>
                    <a:pt x="187" y="57"/>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59" name="Google Shape;1359;p49"/>
            <p:cNvSpPr/>
            <p:nvPr/>
          </p:nvSpPr>
          <p:spPr>
            <a:xfrm>
              <a:off x="5044529" y="4457861"/>
              <a:ext cx="336092" cy="363011"/>
            </a:xfrm>
            <a:custGeom>
              <a:avLst/>
              <a:gdLst/>
              <a:ahLst/>
              <a:cxnLst/>
              <a:rect l="l" t="t" r="r" b="b"/>
              <a:pathLst>
                <a:path w="582" h="627" extrusionOk="0">
                  <a:moveTo>
                    <a:pt x="582" y="291"/>
                  </a:moveTo>
                  <a:cubicBezTo>
                    <a:pt x="582" y="131"/>
                    <a:pt x="452" y="0"/>
                    <a:pt x="291" y="0"/>
                  </a:cubicBezTo>
                  <a:cubicBezTo>
                    <a:pt x="130" y="0"/>
                    <a:pt x="0" y="131"/>
                    <a:pt x="0" y="291"/>
                  </a:cubicBezTo>
                  <a:cubicBezTo>
                    <a:pt x="0" y="405"/>
                    <a:pt x="65" y="503"/>
                    <a:pt x="159" y="551"/>
                  </a:cubicBezTo>
                  <a:cubicBezTo>
                    <a:pt x="159" y="551"/>
                    <a:pt x="159" y="551"/>
                    <a:pt x="159" y="551"/>
                  </a:cubicBezTo>
                  <a:cubicBezTo>
                    <a:pt x="291" y="627"/>
                    <a:pt x="291" y="627"/>
                    <a:pt x="291" y="627"/>
                  </a:cubicBezTo>
                  <a:cubicBezTo>
                    <a:pt x="422" y="551"/>
                    <a:pt x="422" y="551"/>
                    <a:pt x="422" y="551"/>
                  </a:cubicBezTo>
                  <a:cubicBezTo>
                    <a:pt x="422" y="551"/>
                    <a:pt x="422" y="551"/>
                    <a:pt x="422" y="551"/>
                  </a:cubicBezTo>
                  <a:cubicBezTo>
                    <a:pt x="517" y="503"/>
                    <a:pt x="582" y="405"/>
                    <a:pt x="582" y="291"/>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360" name="Google Shape;1360;p49"/>
          <p:cNvGrpSpPr/>
          <p:nvPr/>
        </p:nvGrpSpPr>
        <p:grpSpPr>
          <a:xfrm>
            <a:off x="4984527" y="2975824"/>
            <a:ext cx="445818" cy="423063"/>
            <a:chOff x="7000306" y="4442411"/>
            <a:chExt cx="720224" cy="683463"/>
          </a:xfrm>
        </p:grpSpPr>
        <p:sp>
          <p:nvSpPr>
            <p:cNvPr id="1361" name="Google Shape;1361;p49"/>
            <p:cNvSpPr/>
            <p:nvPr/>
          </p:nvSpPr>
          <p:spPr>
            <a:xfrm>
              <a:off x="7360523" y="4580400"/>
              <a:ext cx="360007" cy="280995"/>
            </a:xfrm>
            <a:custGeom>
              <a:avLst/>
              <a:gdLst/>
              <a:ahLst/>
              <a:cxnLst/>
              <a:rect l="l" t="t" r="r" b="b"/>
              <a:pathLst>
                <a:path w="701" h="548" extrusionOk="0">
                  <a:moveTo>
                    <a:pt x="332" y="529"/>
                  </a:moveTo>
                  <a:cubicBezTo>
                    <a:pt x="382" y="547"/>
                    <a:pt x="438" y="548"/>
                    <a:pt x="493" y="531"/>
                  </a:cubicBezTo>
                  <a:cubicBezTo>
                    <a:pt x="627" y="487"/>
                    <a:pt x="701" y="342"/>
                    <a:pt x="657" y="208"/>
                  </a:cubicBezTo>
                  <a:cubicBezTo>
                    <a:pt x="614" y="74"/>
                    <a:pt x="469" y="0"/>
                    <a:pt x="335" y="44"/>
                  </a:cubicBezTo>
                  <a:cubicBezTo>
                    <a:pt x="280" y="62"/>
                    <a:pt x="236" y="96"/>
                    <a:pt x="205" y="140"/>
                  </a:cubicBezTo>
                  <a:cubicBezTo>
                    <a:pt x="0" y="422"/>
                    <a:pt x="0" y="422"/>
                    <a:pt x="0" y="422"/>
                  </a:cubicBezTo>
                  <a:lnTo>
                    <a:pt x="332" y="529"/>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62" name="Google Shape;1362;p49"/>
            <p:cNvSpPr/>
            <p:nvPr/>
          </p:nvSpPr>
          <p:spPr>
            <a:xfrm>
              <a:off x="7359894" y="4796791"/>
              <a:ext cx="281006" cy="329083"/>
            </a:xfrm>
            <a:custGeom>
              <a:avLst/>
              <a:gdLst/>
              <a:ahLst/>
              <a:cxnLst/>
              <a:rect l="l" t="t" r="r" b="b"/>
              <a:pathLst>
                <a:path w="547" h="642" extrusionOk="0">
                  <a:moveTo>
                    <a:pt x="1" y="348"/>
                  </a:moveTo>
                  <a:cubicBezTo>
                    <a:pt x="0" y="402"/>
                    <a:pt x="16" y="456"/>
                    <a:pt x="50" y="502"/>
                  </a:cubicBezTo>
                  <a:cubicBezTo>
                    <a:pt x="133" y="617"/>
                    <a:pt x="293" y="642"/>
                    <a:pt x="407" y="559"/>
                  </a:cubicBezTo>
                  <a:cubicBezTo>
                    <a:pt x="522" y="476"/>
                    <a:pt x="547" y="316"/>
                    <a:pt x="464" y="201"/>
                  </a:cubicBezTo>
                  <a:cubicBezTo>
                    <a:pt x="430" y="155"/>
                    <a:pt x="384" y="123"/>
                    <a:pt x="333" y="107"/>
                  </a:cubicBezTo>
                  <a:cubicBezTo>
                    <a:pt x="1" y="0"/>
                    <a:pt x="1" y="0"/>
                    <a:pt x="1" y="0"/>
                  </a:cubicBezTo>
                  <a:lnTo>
                    <a:pt x="1" y="348"/>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63" name="Google Shape;1363;p49"/>
            <p:cNvSpPr/>
            <p:nvPr/>
          </p:nvSpPr>
          <p:spPr>
            <a:xfrm>
              <a:off x="7079935" y="4796791"/>
              <a:ext cx="281006" cy="329083"/>
            </a:xfrm>
            <a:custGeom>
              <a:avLst/>
              <a:gdLst/>
              <a:ahLst/>
              <a:cxnLst/>
              <a:rect l="l" t="t" r="r" b="b"/>
              <a:pathLst>
                <a:path w="547" h="642" extrusionOk="0">
                  <a:moveTo>
                    <a:pt x="214" y="107"/>
                  </a:moveTo>
                  <a:cubicBezTo>
                    <a:pt x="163" y="123"/>
                    <a:pt x="117" y="155"/>
                    <a:pt x="83" y="201"/>
                  </a:cubicBezTo>
                  <a:cubicBezTo>
                    <a:pt x="0" y="316"/>
                    <a:pt x="25" y="476"/>
                    <a:pt x="140" y="559"/>
                  </a:cubicBezTo>
                  <a:cubicBezTo>
                    <a:pt x="254" y="642"/>
                    <a:pt x="414" y="617"/>
                    <a:pt x="497" y="502"/>
                  </a:cubicBezTo>
                  <a:cubicBezTo>
                    <a:pt x="531" y="456"/>
                    <a:pt x="547" y="402"/>
                    <a:pt x="546" y="348"/>
                  </a:cubicBezTo>
                  <a:cubicBezTo>
                    <a:pt x="546" y="0"/>
                    <a:pt x="546" y="0"/>
                    <a:pt x="546" y="0"/>
                  </a:cubicBezTo>
                  <a:lnTo>
                    <a:pt x="214" y="107"/>
                  </a:ln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64" name="Google Shape;1364;p49"/>
            <p:cNvSpPr/>
            <p:nvPr/>
          </p:nvSpPr>
          <p:spPr>
            <a:xfrm>
              <a:off x="7000306" y="4580400"/>
              <a:ext cx="360216" cy="280995"/>
            </a:xfrm>
            <a:custGeom>
              <a:avLst/>
              <a:gdLst/>
              <a:ahLst/>
              <a:cxnLst/>
              <a:rect l="l" t="t" r="r" b="b"/>
              <a:pathLst>
                <a:path w="701" h="548" extrusionOk="0">
                  <a:moveTo>
                    <a:pt x="496" y="140"/>
                  </a:moveTo>
                  <a:cubicBezTo>
                    <a:pt x="465" y="96"/>
                    <a:pt x="421" y="62"/>
                    <a:pt x="366" y="44"/>
                  </a:cubicBezTo>
                  <a:cubicBezTo>
                    <a:pt x="232" y="0"/>
                    <a:pt x="87" y="74"/>
                    <a:pt x="44" y="208"/>
                  </a:cubicBezTo>
                  <a:cubicBezTo>
                    <a:pt x="0" y="342"/>
                    <a:pt x="74" y="487"/>
                    <a:pt x="208" y="531"/>
                  </a:cubicBezTo>
                  <a:cubicBezTo>
                    <a:pt x="263" y="548"/>
                    <a:pt x="319" y="547"/>
                    <a:pt x="369" y="529"/>
                  </a:cubicBezTo>
                  <a:cubicBezTo>
                    <a:pt x="701" y="422"/>
                    <a:pt x="701" y="422"/>
                    <a:pt x="701" y="422"/>
                  </a:cubicBezTo>
                  <a:lnTo>
                    <a:pt x="496" y="140"/>
                  </a:ln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65" name="Google Shape;1365;p49"/>
            <p:cNvSpPr/>
            <p:nvPr/>
          </p:nvSpPr>
          <p:spPr>
            <a:xfrm>
              <a:off x="7228925" y="4442411"/>
              <a:ext cx="262985" cy="354379"/>
            </a:xfrm>
            <a:custGeom>
              <a:avLst/>
              <a:gdLst/>
              <a:ahLst/>
              <a:cxnLst/>
              <a:rect l="l" t="t" r="r" b="b"/>
              <a:pathLst>
                <a:path w="512" h="691" extrusionOk="0">
                  <a:moveTo>
                    <a:pt x="461" y="409"/>
                  </a:moveTo>
                  <a:cubicBezTo>
                    <a:pt x="493" y="366"/>
                    <a:pt x="512" y="313"/>
                    <a:pt x="512" y="255"/>
                  </a:cubicBezTo>
                  <a:cubicBezTo>
                    <a:pt x="512" y="114"/>
                    <a:pt x="397" y="0"/>
                    <a:pt x="256" y="0"/>
                  </a:cubicBezTo>
                  <a:cubicBezTo>
                    <a:pt x="115" y="0"/>
                    <a:pt x="0" y="114"/>
                    <a:pt x="0" y="255"/>
                  </a:cubicBezTo>
                  <a:cubicBezTo>
                    <a:pt x="0" y="313"/>
                    <a:pt x="19" y="366"/>
                    <a:pt x="51" y="409"/>
                  </a:cubicBezTo>
                  <a:cubicBezTo>
                    <a:pt x="256" y="691"/>
                    <a:pt x="256" y="691"/>
                    <a:pt x="256" y="691"/>
                  </a:cubicBezTo>
                  <a:lnTo>
                    <a:pt x="461" y="409"/>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366" name="Google Shape;1366;p49"/>
          <p:cNvGrpSpPr/>
          <p:nvPr/>
        </p:nvGrpSpPr>
        <p:grpSpPr>
          <a:xfrm>
            <a:off x="5625735" y="2973621"/>
            <a:ext cx="445779" cy="427468"/>
            <a:chOff x="8074325" y="4438852"/>
            <a:chExt cx="720160" cy="690579"/>
          </a:xfrm>
        </p:grpSpPr>
        <p:sp>
          <p:nvSpPr>
            <p:cNvPr id="1367" name="Google Shape;1367;p49"/>
            <p:cNvSpPr/>
            <p:nvPr/>
          </p:nvSpPr>
          <p:spPr>
            <a:xfrm>
              <a:off x="8177523" y="4784253"/>
              <a:ext cx="257327" cy="345178"/>
            </a:xfrm>
            <a:custGeom>
              <a:avLst/>
              <a:gdLst/>
              <a:ahLst/>
              <a:cxnLst/>
              <a:rect l="l" t="t" r="r" b="b"/>
              <a:pathLst>
                <a:path w="402" h="539" extrusionOk="0">
                  <a:moveTo>
                    <a:pt x="52" y="231"/>
                  </a:moveTo>
                  <a:cubicBezTo>
                    <a:pt x="0" y="320"/>
                    <a:pt x="31" y="435"/>
                    <a:pt x="120" y="487"/>
                  </a:cubicBezTo>
                  <a:cubicBezTo>
                    <a:pt x="210" y="539"/>
                    <a:pt x="325" y="508"/>
                    <a:pt x="377" y="418"/>
                  </a:cubicBezTo>
                  <a:cubicBezTo>
                    <a:pt x="394" y="388"/>
                    <a:pt x="402" y="355"/>
                    <a:pt x="402" y="323"/>
                  </a:cubicBezTo>
                  <a:cubicBezTo>
                    <a:pt x="402" y="323"/>
                    <a:pt x="402" y="323"/>
                    <a:pt x="402" y="323"/>
                  </a:cubicBezTo>
                  <a:cubicBezTo>
                    <a:pt x="402" y="0"/>
                    <a:pt x="402" y="0"/>
                    <a:pt x="402" y="0"/>
                  </a:cubicBezTo>
                  <a:cubicBezTo>
                    <a:pt x="122" y="161"/>
                    <a:pt x="122" y="161"/>
                    <a:pt x="122" y="161"/>
                  </a:cubicBezTo>
                  <a:cubicBezTo>
                    <a:pt x="122" y="161"/>
                    <a:pt x="122" y="161"/>
                    <a:pt x="122" y="161"/>
                  </a:cubicBezTo>
                  <a:cubicBezTo>
                    <a:pt x="94" y="177"/>
                    <a:pt x="69" y="201"/>
                    <a:pt x="52" y="231"/>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68" name="Google Shape;1368;p49"/>
            <p:cNvSpPr/>
            <p:nvPr/>
          </p:nvSpPr>
          <p:spPr>
            <a:xfrm>
              <a:off x="8434850" y="4438852"/>
              <a:ext cx="257327" cy="345401"/>
            </a:xfrm>
            <a:custGeom>
              <a:avLst/>
              <a:gdLst/>
              <a:ahLst/>
              <a:cxnLst/>
              <a:rect l="l" t="t" r="r" b="b"/>
              <a:pathLst>
                <a:path w="402" h="539" extrusionOk="0">
                  <a:moveTo>
                    <a:pt x="350" y="308"/>
                  </a:moveTo>
                  <a:cubicBezTo>
                    <a:pt x="402" y="218"/>
                    <a:pt x="371" y="103"/>
                    <a:pt x="281" y="51"/>
                  </a:cubicBezTo>
                  <a:cubicBezTo>
                    <a:pt x="191" y="0"/>
                    <a:pt x="77" y="30"/>
                    <a:pt x="25" y="120"/>
                  </a:cubicBezTo>
                  <a:cubicBezTo>
                    <a:pt x="8" y="150"/>
                    <a:pt x="0" y="183"/>
                    <a:pt x="0" y="215"/>
                  </a:cubicBezTo>
                  <a:cubicBezTo>
                    <a:pt x="0" y="215"/>
                    <a:pt x="0" y="215"/>
                    <a:pt x="0" y="215"/>
                  </a:cubicBezTo>
                  <a:cubicBezTo>
                    <a:pt x="0" y="539"/>
                    <a:pt x="0" y="539"/>
                    <a:pt x="0" y="539"/>
                  </a:cubicBezTo>
                  <a:cubicBezTo>
                    <a:pt x="280" y="377"/>
                    <a:pt x="280" y="377"/>
                    <a:pt x="280" y="377"/>
                  </a:cubicBezTo>
                  <a:cubicBezTo>
                    <a:pt x="280" y="377"/>
                    <a:pt x="280" y="377"/>
                    <a:pt x="280" y="377"/>
                  </a:cubicBezTo>
                  <a:cubicBezTo>
                    <a:pt x="308" y="361"/>
                    <a:pt x="332" y="338"/>
                    <a:pt x="350" y="308"/>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69" name="Google Shape;1369;p49"/>
            <p:cNvSpPr/>
            <p:nvPr/>
          </p:nvSpPr>
          <p:spPr>
            <a:xfrm>
              <a:off x="8434850" y="4663708"/>
              <a:ext cx="359635" cy="240202"/>
            </a:xfrm>
            <a:custGeom>
              <a:avLst/>
              <a:gdLst/>
              <a:ahLst/>
              <a:cxnLst/>
              <a:rect l="l" t="t" r="r" b="b"/>
              <a:pathLst>
                <a:path w="562" h="375" extrusionOk="0">
                  <a:moveTo>
                    <a:pt x="375" y="375"/>
                  </a:moveTo>
                  <a:cubicBezTo>
                    <a:pt x="478" y="375"/>
                    <a:pt x="562" y="291"/>
                    <a:pt x="562" y="188"/>
                  </a:cubicBezTo>
                  <a:cubicBezTo>
                    <a:pt x="562" y="84"/>
                    <a:pt x="478" y="0"/>
                    <a:pt x="375" y="0"/>
                  </a:cubicBezTo>
                  <a:cubicBezTo>
                    <a:pt x="340" y="0"/>
                    <a:pt x="308" y="9"/>
                    <a:pt x="280" y="26"/>
                  </a:cubicBezTo>
                  <a:cubicBezTo>
                    <a:pt x="280" y="26"/>
                    <a:pt x="280" y="26"/>
                    <a:pt x="280" y="26"/>
                  </a:cubicBezTo>
                  <a:cubicBezTo>
                    <a:pt x="0" y="188"/>
                    <a:pt x="0" y="188"/>
                    <a:pt x="0" y="188"/>
                  </a:cubicBezTo>
                  <a:cubicBezTo>
                    <a:pt x="280" y="349"/>
                    <a:pt x="280" y="349"/>
                    <a:pt x="280" y="349"/>
                  </a:cubicBezTo>
                  <a:cubicBezTo>
                    <a:pt x="280" y="349"/>
                    <a:pt x="280" y="349"/>
                    <a:pt x="280" y="349"/>
                  </a:cubicBezTo>
                  <a:cubicBezTo>
                    <a:pt x="308" y="366"/>
                    <a:pt x="340" y="375"/>
                    <a:pt x="375" y="375"/>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70" name="Google Shape;1370;p49"/>
            <p:cNvSpPr/>
            <p:nvPr/>
          </p:nvSpPr>
          <p:spPr>
            <a:xfrm>
              <a:off x="8434850" y="4784253"/>
              <a:ext cx="257327" cy="345178"/>
            </a:xfrm>
            <a:custGeom>
              <a:avLst/>
              <a:gdLst/>
              <a:ahLst/>
              <a:cxnLst/>
              <a:rect l="l" t="t" r="r" b="b"/>
              <a:pathLst>
                <a:path w="402" h="539" extrusionOk="0">
                  <a:moveTo>
                    <a:pt x="25" y="418"/>
                  </a:moveTo>
                  <a:cubicBezTo>
                    <a:pt x="77" y="508"/>
                    <a:pt x="191" y="539"/>
                    <a:pt x="281" y="487"/>
                  </a:cubicBezTo>
                  <a:cubicBezTo>
                    <a:pt x="371" y="435"/>
                    <a:pt x="402" y="320"/>
                    <a:pt x="350" y="231"/>
                  </a:cubicBezTo>
                  <a:cubicBezTo>
                    <a:pt x="332" y="201"/>
                    <a:pt x="308" y="177"/>
                    <a:pt x="280" y="161"/>
                  </a:cubicBezTo>
                  <a:cubicBezTo>
                    <a:pt x="280" y="161"/>
                    <a:pt x="280" y="161"/>
                    <a:pt x="280" y="161"/>
                  </a:cubicBezTo>
                  <a:cubicBezTo>
                    <a:pt x="0" y="0"/>
                    <a:pt x="0" y="0"/>
                    <a:pt x="0" y="0"/>
                  </a:cubicBezTo>
                  <a:cubicBezTo>
                    <a:pt x="0" y="323"/>
                    <a:pt x="0" y="323"/>
                    <a:pt x="0" y="323"/>
                  </a:cubicBezTo>
                  <a:cubicBezTo>
                    <a:pt x="0" y="323"/>
                    <a:pt x="0" y="323"/>
                    <a:pt x="0" y="323"/>
                  </a:cubicBezTo>
                  <a:cubicBezTo>
                    <a:pt x="0" y="355"/>
                    <a:pt x="8" y="388"/>
                    <a:pt x="25" y="418"/>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71" name="Google Shape;1371;p49"/>
            <p:cNvSpPr/>
            <p:nvPr/>
          </p:nvSpPr>
          <p:spPr>
            <a:xfrm>
              <a:off x="8074325" y="4663708"/>
              <a:ext cx="360524" cy="240202"/>
            </a:xfrm>
            <a:custGeom>
              <a:avLst/>
              <a:gdLst/>
              <a:ahLst/>
              <a:cxnLst/>
              <a:rect l="l" t="t" r="r" b="b"/>
              <a:pathLst>
                <a:path w="563" h="375" extrusionOk="0">
                  <a:moveTo>
                    <a:pt x="188" y="0"/>
                  </a:moveTo>
                  <a:cubicBezTo>
                    <a:pt x="84" y="0"/>
                    <a:pt x="0" y="84"/>
                    <a:pt x="0" y="188"/>
                  </a:cubicBezTo>
                  <a:cubicBezTo>
                    <a:pt x="0" y="291"/>
                    <a:pt x="84" y="375"/>
                    <a:pt x="188" y="375"/>
                  </a:cubicBezTo>
                  <a:cubicBezTo>
                    <a:pt x="222" y="375"/>
                    <a:pt x="255" y="366"/>
                    <a:pt x="283" y="349"/>
                  </a:cubicBezTo>
                  <a:cubicBezTo>
                    <a:pt x="283" y="349"/>
                    <a:pt x="283" y="349"/>
                    <a:pt x="283" y="349"/>
                  </a:cubicBezTo>
                  <a:cubicBezTo>
                    <a:pt x="563" y="188"/>
                    <a:pt x="563" y="188"/>
                    <a:pt x="563" y="188"/>
                  </a:cubicBezTo>
                  <a:cubicBezTo>
                    <a:pt x="283" y="26"/>
                    <a:pt x="283" y="26"/>
                    <a:pt x="283" y="26"/>
                  </a:cubicBezTo>
                  <a:cubicBezTo>
                    <a:pt x="283" y="26"/>
                    <a:pt x="283" y="26"/>
                    <a:pt x="283" y="26"/>
                  </a:cubicBezTo>
                  <a:cubicBezTo>
                    <a:pt x="255" y="9"/>
                    <a:pt x="222" y="0"/>
                    <a:pt x="188" y="0"/>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72" name="Google Shape;1372;p49"/>
            <p:cNvSpPr/>
            <p:nvPr/>
          </p:nvSpPr>
          <p:spPr>
            <a:xfrm>
              <a:off x="8177523" y="4438852"/>
              <a:ext cx="257327" cy="345401"/>
            </a:xfrm>
            <a:custGeom>
              <a:avLst/>
              <a:gdLst/>
              <a:ahLst/>
              <a:cxnLst/>
              <a:rect l="l" t="t" r="r" b="b"/>
              <a:pathLst>
                <a:path w="402" h="539" extrusionOk="0">
                  <a:moveTo>
                    <a:pt x="377" y="120"/>
                  </a:moveTo>
                  <a:cubicBezTo>
                    <a:pt x="325" y="30"/>
                    <a:pt x="210" y="0"/>
                    <a:pt x="120" y="51"/>
                  </a:cubicBezTo>
                  <a:cubicBezTo>
                    <a:pt x="31" y="103"/>
                    <a:pt x="0" y="218"/>
                    <a:pt x="52" y="308"/>
                  </a:cubicBezTo>
                  <a:cubicBezTo>
                    <a:pt x="69" y="338"/>
                    <a:pt x="94" y="361"/>
                    <a:pt x="122" y="377"/>
                  </a:cubicBezTo>
                  <a:cubicBezTo>
                    <a:pt x="122" y="377"/>
                    <a:pt x="122" y="377"/>
                    <a:pt x="122" y="377"/>
                  </a:cubicBezTo>
                  <a:cubicBezTo>
                    <a:pt x="402" y="539"/>
                    <a:pt x="402" y="539"/>
                    <a:pt x="402" y="539"/>
                  </a:cubicBezTo>
                  <a:cubicBezTo>
                    <a:pt x="402" y="215"/>
                    <a:pt x="402" y="215"/>
                    <a:pt x="402" y="215"/>
                  </a:cubicBezTo>
                  <a:cubicBezTo>
                    <a:pt x="402" y="215"/>
                    <a:pt x="402" y="215"/>
                    <a:pt x="402" y="215"/>
                  </a:cubicBezTo>
                  <a:cubicBezTo>
                    <a:pt x="402" y="183"/>
                    <a:pt x="394" y="150"/>
                    <a:pt x="377" y="12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373" name="Google Shape;1373;p49"/>
          <p:cNvGrpSpPr/>
          <p:nvPr/>
        </p:nvGrpSpPr>
        <p:grpSpPr>
          <a:xfrm>
            <a:off x="6908080" y="2987570"/>
            <a:ext cx="445629" cy="399565"/>
            <a:chOff x="9878975" y="4425243"/>
            <a:chExt cx="719918" cy="645502"/>
          </a:xfrm>
        </p:grpSpPr>
        <p:sp>
          <p:nvSpPr>
            <p:cNvPr id="1374" name="Google Shape;1374;p49"/>
            <p:cNvSpPr/>
            <p:nvPr/>
          </p:nvSpPr>
          <p:spPr>
            <a:xfrm>
              <a:off x="10225338" y="4708710"/>
              <a:ext cx="373555" cy="362034"/>
            </a:xfrm>
            <a:custGeom>
              <a:avLst/>
              <a:gdLst/>
              <a:ahLst/>
              <a:cxnLst/>
              <a:rect l="l" t="t" r="r" b="b"/>
              <a:pathLst>
                <a:path w="635" h="614" extrusionOk="0">
                  <a:moveTo>
                    <a:pt x="47" y="160"/>
                  </a:moveTo>
                  <a:cubicBezTo>
                    <a:pt x="9" y="230"/>
                    <a:pt x="0" y="310"/>
                    <a:pt x="20" y="386"/>
                  </a:cubicBezTo>
                  <a:cubicBezTo>
                    <a:pt x="42" y="466"/>
                    <a:pt x="92" y="532"/>
                    <a:pt x="163" y="573"/>
                  </a:cubicBezTo>
                  <a:cubicBezTo>
                    <a:pt x="210" y="600"/>
                    <a:pt x="263" y="614"/>
                    <a:pt x="317" y="614"/>
                  </a:cubicBezTo>
                  <a:cubicBezTo>
                    <a:pt x="426" y="614"/>
                    <a:pt x="528" y="555"/>
                    <a:pt x="583" y="460"/>
                  </a:cubicBezTo>
                  <a:cubicBezTo>
                    <a:pt x="624" y="389"/>
                    <a:pt x="635" y="307"/>
                    <a:pt x="613" y="227"/>
                  </a:cubicBezTo>
                  <a:cubicBezTo>
                    <a:pt x="592" y="148"/>
                    <a:pt x="541" y="82"/>
                    <a:pt x="470" y="41"/>
                  </a:cubicBezTo>
                  <a:cubicBezTo>
                    <a:pt x="426" y="15"/>
                    <a:pt x="376" y="1"/>
                    <a:pt x="325" y="0"/>
                  </a:cubicBezTo>
                  <a:cubicBezTo>
                    <a:pt x="266" y="97"/>
                    <a:pt x="161" y="157"/>
                    <a:pt x="47" y="16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75" name="Google Shape;1375;p49"/>
            <p:cNvSpPr/>
            <p:nvPr/>
          </p:nvSpPr>
          <p:spPr>
            <a:xfrm>
              <a:off x="10067759" y="4425243"/>
              <a:ext cx="361073" cy="361365"/>
            </a:xfrm>
            <a:custGeom>
              <a:avLst/>
              <a:gdLst/>
              <a:ahLst/>
              <a:cxnLst/>
              <a:rect l="l" t="t" r="r" b="b"/>
              <a:pathLst>
                <a:path w="614" h="613" extrusionOk="0">
                  <a:moveTo>
                    <a:pt x="524" y="89"/>
                  </a:moveTo>
                  <a:cubicBezTo>
                    <a:pt x="466" y="32"/>
                    <a:pt x="389" y="0"/>
                    <a:pt x="307" y="0"/>
                  </a:cubicBezTo>
                  <a:cubicBezTo>
                    <a:pt x="138" y="0"/>
                    <a:pt x="0" y="137"/>
                    <a:pt x="0" y="307"/>
                  </a:cubicBezTo>
                  <a:cubicBezTo>
                    <a:pt x="0" y="358"/>
                    <a:pt x="13" y="408"/>
                    <a:pt x="37" y="453"/>
                  </a:cubicBezTo>
                  <a:cubicBezTo>
                    <a:pt x="151" y="456"/>
                    <a:pt x="256" y="517"/>
                    <a:pt x="315" y="613"/>
                  </a:cubicBezTo>
                  <a:cubicBezTo>
                    <a:pt x="481" y="609"/>
                    <a:pt x="614" y="473"/>
                    <a:pt x="614" y="307"/>
                  </a:cubicBezTo>
                  <a:cubicBezTo>
                    <a:pt x="614" y="225"/>
                    <a:pt x="582" y="147"/>
                    <a:pt x="524" y="8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76" name="Google Shape;1376;p49"/>
            <p:cNvSpPr/>
            <p:nvPr/>
          </p:nvSpPr>
          <p:spPr>
            <a:xfrm>
              <a:off x="9878975" y="4708710"/>
              <a:ext cx="359959" cy="362034"/>
            </a:xfrm>
            <a:custGeom>
              <a:avLst/>
              <a:gdLst/>
              <a:ahLst/>
              <a:cxnLst/>
              <a:rect l="l" t="t" r="r" b="b"/>
              <a:pathLst>
                <a:path w="612" h="614" extrusionOk="0">
                  <a:moveTo>
                    <a:pt x="612" y="147"/>
                  </a:moveTo>
                  <a:cubicBezTo>
                    <a:pt x="556" y="56"/>
                    <a:pt x="457" y="0"/>
                    <a:pt x="350" y="0"/>
                  </a:cubicBezTo>
                  <a:cubicBezTo>
                    <a:pt x="296" y="0"/>
                    <a:pt x="243" y="14"/>
                    <a:pt x="197" y="41"/>
                  </a:cubicBezTo>
                  <a:cubicBezTo>
                    <a:pt x="50" y="126"/>
                    <a:pt x="0" y="314"/>
                    <a:pt x="84" y="460"/>
                  </a:cubicBezTo>
                  <a:cubicBezTo>
                    <a:pt x="139" y="555"/>
                    <a:pt x="241" y="614"/>
                    <a:pt x="350" y="614"/>
                  </a:cubicBezTo>
                  <a:cubicBezTo>
                    <a:pt x="350" y="614"/>
                    <a:pt x="350" y="614"/>
                    <a:pt x="350" y="614"/>
                  </a:cubicBezTo>
                  <a:cubicBezTo>
                    <a:pt x="404" y="614"/>
                    <a:pt x="457" y="600"/>
                    <a:pt x="504" y="573"/>
                  </a:cubicBezTo>
                  <a:cubicBezTo>
                    <a:pt x="548" y="547"/>
                    <a:pt x="585" y="511"/>
                    <a:pt x="612" y="467"/>
                  </a:cubicBezTo>
                  <a:cubicBezTo>
                    <a:pt x="558" y="368"/>
                    <a:pt x="558" y="246"/>
                    <a:pt x="612" y="147"/>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77" name="Google Shape;1377;p49"/>
          <p:cNvGrpSpPr/>
          <p:nvPr/>
        </p:nvGrpSpPr>
        <p:grpSpPr>
          <a:xfrm>
            <a:off x="7549097" y="2976371"/>
            <a:ext cx="445785" cy="421964"/>
            <a:chOff x="10914544" y="4407150"/>
            <a:chExt cx="720170" cy="681687"/>
          </a:xfrm>
        </p:grpSpPr>
        <p:sp>
          <p:nvSpPr>
            <p:cNvPr id="1378" name="Google Shape;1378;p49"/>
            <p:cNvSpPr/>
            <p:nvPr/>
          </p:nvSpPr>
          <p:spPr>
            <a:xfrm>
              <a:off x="10914544" y="4407150"/>
              <a:ext cx="349099" cy="392923"/>
            </a:xfrm>
            <a:custGeom>
              <a:avLst/>
              <a:gdLst/>
              <a:ahLst/>
              <a:cxnLst/>
              <a:rect l="l" t="t" r="r" b="b"/>
              <a:pathLst>
                <a:path w="632" h="712" extrusionOk="0">
                  <a:moveTo>
                    <a:pt x="138" y="607"/>
                  </a:moveTo>
                  <a:cubicBezTo>
                    <a:pt x="0" y="469"/>
                    <a:pt x="0" y="243"/>
                    <a:pt x="138" y="104"/>
                  </a:cubicBezTo>
                  <a:cubicBezTo>
                    <a:pt x="206" y="37"/>
                    <a:pt x="295" y="0"/>
                    <a:pt x="390" y="0"/>
                  </a:cubicBezTo>
                  <a:cubicBezTo>
                    <a:pt x="480" y="0"/>
                    <a:pt x="566" y="33"/>
                    <a:pt x="632" y="94"/>
                  </a:cubicBezTo>
                  <a:cubicBezTo>
                    <a:pt x="565" y="166"/>
                    <a:pt x="529" y="258"/>
                    <a:pt x="529" y="356"/>
                  </a:cubicBezTo>
                  <a:cubicBezTo>
                    <a:pt x="529" y="454"/>
                    <a:pt x="565" y="546"/>
                    <a:pt x="632" y="617"/>
                  </a:cubicBezTo>
                  <a:cubicBezTo>
                    <a:pt x="566" y="678"/>
                    <a:pt x="480" y="712"/>
                    <a:pt x="390" y="712"/>
                  </a:cubicBezTo>
                  <a:cubicBezTo>
                    <a:pt x="295" y="712"/>
                    <a:pt x="206" y="675"/>
                    <a:pt x="138" y="607"/>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79" name="Google Shape;1379;p49"/>
            <p:cNvSpPr/>
            <p:nvPr/>
          </p:nvSpPr>
          <p:spPr>
            <a:xfrm>
              <a:off x="10933187" y="4759296"/>
              <a:ext cx="393264" cy="329541"/>
            </a:xfrm>
            <a:custGeom>
              <a:avLst/>
              <a:gdLst/>
              <a:ahLst/>
              <a:cxnLst/>
              <a:rect l="l" t="t" r="r" b="b"/>
              <a:pathLst>
                <a:path w="712" h="597" extrusionOk="0">
                  <a:moveTo>
                    <a:pt x="356" y="102"/>
                  </a:moveTo>
                  <a:cubicBezTo>
                    <a:pt x="454" y="102"/>
                    <a:pt x="546" y="66"/>
                    <a:pt x="618" y="0"/>
                  </a:cubicBezTo>
                  <a:cubicBezTo>
                    <a:pt x="679" y="66"/>
                    <a:pt x="712" y="151"/>
                    <a:pt x="712" y="241"/>
                  </a:cubicBezTo>
                  <a:cubicBezTo>
                    <a:pt x="712" y="337"/>
                    <a:pt x="675" y="426"/>
                    <a:pt x="608" y="493"/>
                  </a:cubicBezTo>
                  <a:cubicBezTo>
                    <a:pt x="541" y="560"/>
                    <a:pt x="451" y="597"/>
                    <a:pt x="356" y="597"/>
                  </a:cubicBezTo>
                  <a:cubicBezTo>
                    <a:pt x="261" y="597"/>
                    <a:pt x="172" y="560"/>
                    <a:pt x="104" y="493"/>
                  </a:cubicBezTo>
                  <a:cubicBezTo>
                    <a:pt x="37" y="426"/>
                    <a:pt x="0" y="337"/>
                    <a:pt x="0" y="241"/>
                  </a:cubicBezTo>
                  <a:cubicBezTo>
                    <a:pt x="0" y="151"/>
                    <a:pt x="34" y="66"/>
                    <a:pt x="95" y="0"/>
                  </a:cubicBezTo>
                  <a:cubicBezTo>
                    <a:pt x="166" y="66"/>
                    <a:pt x="258" y="102"/>
                    <a:pt x="356" y="102"/>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80" name="Google Shape;1380;p49"/>
            <p:cNvSpPr/>
            <p:nvPr/>
          </p:nvSpPr>
          <p:spPr>
            <a:xfrm>
              <a:off x="11285615" y="4696357"/>
              <a:ext cx="330458" cy="392479"/>
            </a:xfrm>
            <a:custGeom>
              <a:avLst/>
              <a:gdLst/>
              <a:ahLst/>
              <a:cxnLst/>
              <a:rect l="l" t="t" r="r" b="b"/>
              <a:pathLst>
                <a:path w="598" h="711" extrusionOk="0">
                  <a:moveTo>
                    <a:pt x="493" y="607"/>
                  </a:moveTo>
                  <a:cubicBezTo>
                    <a:pt x="426" y="674"/>
                    <a:pt x="337" y="711"/>
                    <a:pt x="242" y="711"/>
                  </a:cubicBezTo>
                  <a:cubicBezTo>
                    <a:pt x="152" y="711"/>
                    <a:pt x="66" y="678"/>
                    <a:pt x="0" y="617"/>
                  </a:cubicBezTo>
                  <a:cubicBezTo>
                    <a:pt x="67" y="546"/>
                    <a:pt x="103" y="453"/>
                    <a:pt x="103" y="355"/>
                  </a:cubicBezTo>
                  <a:cubicBezTo>
                    <a:pt x="103" y="258"/>
                    <a:pt x="67" y="165"/>
                    <a:pt x="0" y="94"/>
                  </a:cubicBezTo>
                  <a:cubicBezTo>
                    <a:pt x="66" y="33"/>
                    <a:pt x="152" y="0"/>
                    <a:pt x="242" y="0"/>
                  </a:cubicBezTo>
                  <a:cubicBezTo>
                    <a:pt x="337" y="0"/>
                    <a:pt x="426" y="37"/>
                    <a:pt x="493" y="104"/>
                  </a:cubicBezTo>
                  <a:cubicBezTo>
                    <a:pt x="561" y="171"/>
                    <a:pt x="598" y="260"/>
                    <a:pt x="598" y="355"/>
                  </a:cubicBezTo>
                  <a:cubicBezTo>
                    <a:pt x="598" y="451"/>
                    <a:pt x="561" y="540"/>
                    <a:pt x="493" y="607"/>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81" name="Google Shape;1381;p49"/>
            <p:cNvSpPr/>
            <p:nvPr/>
          </p:nvSpPr>
          <p:spPr>
            <a:xfrm>
              <a:off x="11222808" y="4407150"/>
              <a:ext cx="411906" cy="329541"/>
            </a:xfrm>
            <a:custGeom>
              <a:avLst/>
              <a:gdLst/>
              <a:ahLst/>
              <a:cxnLst/>
              <a:rect l="l" t="t" r="r" b="b"/>
              <a:pathLst>
                <a:path w="746" h="597" extrusionOk="0">
                  <a:moveTo>
                    <a:pt x="356" y="0"/>
                  </a:moveTo>
                  <a:cubicBezTo>
                    <a:pt x="451" y="0"/>
                    <a:pt x="540" y="37"/>
                    <a:pt x="607" y="104"/>
                  </a:cubicBezTo>
                  <a:cubicBezTo>
                    <a:pt x="743" y="240"/>
                    <a:pt x="746" y="458"/>
                    <a:pt x="617" y="597"/>
                  </a:cubicBezTo>
                  <a:cubicBezTo>
                    <a:pt x="546" y="531"/>
                    <a:pt x="454" y="495"/>
                    <a:pt x="356" y="495"/>
                  </a:cubicBezTo>
                  <a:cubicBezTo>
                    <a:pt x="258" y="495"/>
                    <a:pt x="166" y="531"/>
                    <a:pt x="94" y="597"/>
                  </a:cubicBezTo>
                  <a:cubicBezTo>
                    <a:pt x="33" y="531"/>
                    <a:pt x="0" y="446"/>
                    <a:pt x="0" y="356"/>
                  </a:cubicBezTo>
                  <a:cubicBezTo>
                    <a:pt x="0" y="261"/>
                    <a:pt x="37" y="171"/>
                    <a:pt x="104" y="104"/>
                  </a:cubicBezTo>
                  <a:cubicBezTo>
                    <a:pt x="171" y="37"/>
                    <a:pt x="261" y="0"/>
                    <a:pt x="356"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82" name="Google Shape;1382;p49"/>
          <p:cNvGrpSpPr/>
          <p:nvPr/>
        </p:nvGrpSpPr>
        <p:grpSpPr>
          <a:xfrm>
            <a:off x="6266887" y="2984485"/>
            <a:ext cx="445805" cy="405735"/>
            <a:chOff x="8843122" y="4420259"/>
            <a:chExt cx="720202" cy="655469"/>
          </a:xfrm>
        </p:grpSpPr>
        <p:sp>
          <p:nvSpPr>
            <p:cNvPr id="1383" name="Google Shape;1383;p49"/>
            <p:cNvSpPr/>
            <p:nvPr/>
          </p:nvSpPr>
          <p:spPr>
            <a:xfrm>
              <a:off x="8843122" y="4664371"/>
              <a:ext cx="351295" cy="411356"/>
            </a:xfrm>
            <a:custGeom>
              <a:avLst/>
              <a:gdLst/>
              <a:ahLst/>
              <a:cxnLst/>
              <a:rect l="l" t="t" r="r" b="b"/>
              <a:pathLst>
                <a:path w="530" h="618" extrusionOk="0">
                  <a:moveTo>
                    <a:pt x="374" y="277"/>
                  </a:moveTo>
                  <a:cubicBezTo>
                    <a:pt x="280" y="220"/>
                    <a:pt x="216" y="122"/>
                    <a:pt x="203" y="13"/>
                  </a:cubicBezTo>
                  <a:cubicBezTo>
                    <a:pt x="202" y="5"/>
                    <a:pt x="192" y="0"/>
                    <a:pt x="185" y="5"/>
                  </a:cubicBezTo>
                  <a:cubicBezTo>
                    <a:pt x="44" y="104"/>
                    <a:pt x="0" y="297"/>
                    <a:pt x="88" y="449"/>
                  </a:cubicBezTo>
                  <a:cubicBezTo>
                    <a:pt x="148" y="553"/>
                    <a:pt x="259" y="618"/>
                    <a:pt x="380" y="618"/>
                  </a:cubicBezTo>
                  <a:cubicBezTo>
                    <a:pt x="380" y="618"/>
                    <a:pt x="380" y="618"/>
                    <a:pt x="380" y="618"/>
                  </a:cubicBezTo>
                  <a:cubicBezTo>
                    <a:pt x="428" y="618"/>
                    <a:pt x="477" y="607"/>
                    <a:pt x="521" y="586"/>
                  </a:cubicBezTo>
                  <a:cubicBezTo>
                    <a:pt x="529" y="583"/>
                    <a:pt x="530" y="572"/>
                    <a:pt x="523" y="567"/>
                  </a:cubicBezTo>
                  <a:cubicBezTo>
                    <a:pt x="435" y="501"/>
                    <a:pt x="382" y="397"/>
                    <a:pt x="380" y="287"/>
                  </a:cubicBezTo>
                  <a:cubicBezTo>
                    <a:pt x="380" y="283"/>
                    <a:pt x="378" y="279"/>
                    <a:pt x="374" y="277"/>
                  </a:cubicBez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84" name="Google Shape;1384;p49"/>
            <p:cNvSpPr/>
            <p:nvPr/>
          </p:nvSpPr>
          <p:spPr>
            <a:xfrm>
              <a:off x="9232824" y="4664371"/>
              <a:ext cx="330500" cy="411356"/>
            </a:xfrm>
            <a:custGeom>
              <a:avLst/>
              <a:gdLst/>
              <a:ahLst/>
              <a:cxnLst/>
              <a:rect l="l" t="t" r="r" b="b"/>
              <a:pathLst>
                <a:path w="499" h="618" extrusionOk="0">
                  <a:moveTo>
                    <a:pt x="326" y="13"/>
                  </a:moveTo>
                  <a:cubicBezTo>
                    <a:pt x="313" y="122"/>
                    <a:pt x="250" y="220"/>
                    <a:pt x="155" y="277"/>
                  </a:cubicBezTo>
                  <a:cubicBezTo>
                    <a:pt x="152" y="279"/>
                    <a:pt x="149" y="283"/>
                    <a:pt x="149" y="287"/>
                  </a:cubicBezTo>
                  <a:cubicBezTo>
                    <a:pt x="147" y="397"/>
                    <a:pt x="94" y="501"/>
                    <a:pt x="7" y="567"/>
                  </a:cubicBezTo>
                  <a:cubicBezTo>
                    <a:pt x="0" y="572"/>
                    <a:pt x="1" y="583"/>
                    <a:pt x="9" y="586"/>
                  </a:cubicBezTo>
                  <a:cubicBezTo>
                    <a:pt x="53" y="607"/>
                    <a:pt x="101" y="618"/>
                    <a:pt x="150" y="618"/>
                  </a:cubicBezTo>
                  <a:cubicBezTo>
                    <a:pt x="270" y="618"/>
                    <a:pt x="382" y="553"/>
                    <a:pt x="442" y="449"/>
                  </a:cubicBezTo>
                  <a:cubicBezTo>
                    <a:pt x="487" y="371"/>
                    <a:pt x="499" y="281"/>
                    <a:pt x="476" y="194"/>
                  </a:cubicBezTo>
                  <a:cubicBezTo>
                    <a:pt x="455" y="117"/>
                    <a:pt x="409" y="51"/>
                    <a:pt x="344" y="5"/>
                  </a:cubicBezTo>
                  <a:cubicBezTo>
                    <a:pt x="337" y="0"/>
                    <a:pt x="327" y="5"/>
                    <a:pt x="326" y="13"/>
                  </a:cubicBezTo>
                  <a:close/>
                </a:path>
              </a:pathLst>
            </a:cu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85" name="Google Shape;1385;p49"/>
            <p:cNvSpPr/>
            <p:nvPr/>
          </p:nvSpPr>
          <p:spPr>
            <a:xfrm>
              <a:off x="9108305" y="4859367"/>
              <a:ext cx="210630" cy="182470"/>
            </a:xfrm>
            <a:custGeom>
              <a:avLst/>
              <a:gdLst/>
              <a:ahLst/>
              <a:cxnLst/>
              <a:rect l="l" t="t" r="r" b="b"/>
              <a:pathLst>
                <a:path w="318" h="274" extrusionOk="0">
                  <a:moveTo>
                    <a:pt x="165" y="271"/>
                  </a:moveTo>
                  <a:cubicBezTo>
                    <a:pt x="253" y="214"/>
                    <a:pt x="309" y="118"/>
                    <a:pt x="317" y="14"/>
                  </a:cubicBezTo>
                  <a:cubicBezTo>
                    <a:pt x="318" y="6"/>
                    <a:pt x="309" y="0"/>
                    <a:pt x="301" y="3"/>
                  </a:cubicBezTo>
                  <a:cubicBezTo>
                    <a:pt x="256" y="23"/>
                    <a:pt x="208" y="33"/>
                    <a:pt x="159" y="33"/>
                  </a:cubicBezTo>
                  <a:cubicBezTo>
                    <a:pt x="110" y="33"/>
                    <a:pt x="61" y="23"/>
                    <a:pt x="16" y="3"/>
                  </a:cubicBezTo>
                  <a:cubicBezTo>
                    <a:pt x="8" y="0"/>
                    <a:pt x="0" y="6"/>
                    <a:pt x="0" y="14"/>
                  </a:cubicBezTo>
                  <a:cubicBezTo>
                    <a:pt x="9" y="118"/>
                    <a:pt x="65" y="214"/>
                    <a:pt x="152" y="271"/>
                  </a:cubicBezTo>
                  <a:cubicBezTo>
                    <a:pt x="156" y="274"/>
                    <a:pt x="161" y="274"/>
                    <a:pt x="165" y="271"/>
                  </a:cubicBezTo>
                  <a:close/>
                </a:path>
              </a:pathLst>
            </a:custGeom>
            <a:solidFill>
              <a:srgbClr val="A2C4C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86" name="Google Shape;1386;p49"/>
            <p:cNvSpPr/>
            <p:nvPr/>
          </p:nvSpPr>
          <p:spPr>
            <a:xfrm>
              <a:off x="8990881" y="4420259"/>
              <a:ext cx="445234" cy="224220"/>
            </a:xfrm>
            <a:custGeom>
              <a:avLst/>
              <a:gdLst/>
              <a:ahLst/>
              <a:cxnLst/>
              <a:rect l="l" t="t" r="r" b="b"/>
              <a:pathLst>
                <a:path w="672" h="337" extrusionOk="0">
                  <a:moveTo>
                    <a:pt x="336" y="0"/>
                  </a:moveTo>
                  <a:cubicBezTo>
                    <a:pt x="160" y="0"/>
                    <a:pt x="15" y="135"/>
                    <a:pt x="0" y="307"/>
                  </a:cubicBezTo>
                  <a:cubicBezTo>
                    <a:pt x="0" y="315"/>
                    <a:pt x="8" y="322"/>
                    <a:pt x="16" y="318"/>
                  </a:cubicBezTo>
                  <a:cubicBezTo>
                    <a:pt x="60" y="299"/>
                    <a:pt x="108" y="290"/>
                    <a:pt x="156" y="290"/>
                  </a:cubicBezTo>
                  <a:cubicBezTo>
                    <a:pt x="217" y="290"/>
                    <a:pt x="277" y="305"/>
                    <a:pt x="330" y="335"/>
                  </a:cubicBezTo>
                  <a:cubicBezTo>
                    <a:pt x="334" y="337"/>
                    <a:pt x="338" y="337"/>
                    <a:pt x="341" y="335"/>
                  </a:cubicBezTo>
                  <a:cubicBezTo>
                    <a:pt x="395" y="305"/>
                    <a:pt x="455" y="290"/>
                    <a:pt x="516" y="290"/>
                  </a:cubicBezTo>
                  <a:cubicBezTo>
                    <a:pt x="564" y="290"/>
                    <a:pt x="611" y="299"/>
                    <a:pt x="655" y="318"/>
                  </a:cubicBezTo>
                  <a:cubicBezTo>
                    <a:pt x="663" y="321"/>
                    <a:pt x="672" y="315"/>
                    <a:pt x="671" y="307"/>
                  </a:cubicBezTo>
                  <a:cubicBezTo>
                    <a:pt x="656" y="135"/>
                    <a:pt x="511" y="0"/>
                    <a:pt x="336" y="0"/>
                  </a:cubicBez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87" name="Google Shape;1387;p49"/>
            <p:cNvSpPr/>
            <p:nvPr/>
          </p:nvSpPr>
          <p:spPr>
            <a:xfrm>
              <a:off x="8988924" y="4625814"/>
              <a:ext cx="207939" cy="207766"/>
            </a:xfrm>
            <a:custGeom>
              <a:avLst/>
              <a:gdLst/>
              <a:ahLst/>
              <a:cxnLst/>
              <a:rect l="l" t="t" r="r" b="b"/>
              <a:pathLst>
                <a:path w="314" h="312" extrusionOk="0">
                  <a:moveTo>
                    <a:pt x="147" y="307"/>
                  </a:moveTo>
                  <a:cubicBezTo>
                    <a:pt x="154" y="312"/>
                    <a:pt x="163" y="308"/>
                    <a:pt x="164" y="299"/>
                  </a:cubicBezTo>
                  <a:cubicBezTo>
                    <a:pt x="170" y="251"/>
                    <a:pt x="185" y="203"/>
                    <a:pt x="210" y="161"/>
                  </a:cubicBezTo>
                  <a:cubicBezTo>
                    <a:pt x="234" y="118"/>
                    <a:pt x="268" y="81"/>
                    <a:pt x="307" y="52"/>
                  </a:cubicBezTo>
                  <a:cubicBezTo>
                    <a:pt x="314" y="47"/>
                    <a:pt x="313" y="37"/>
                    <a:pt x="305" y="33"/>
                  </a:cubicBezTo>
                  <a:cubicBezTo>
                    <a:pt x="260" y="11"/>
                    <a:pt x="210" y="0"/>
                    <a:pt x="159" y="0"/>
                  </a:cubicBezTo>
                  <a:cubicBezTo>
                    <a:pt x="104" y="0"/>
                    <a:pt x="49" y="14"/>
                    <a:pt x="0" y="40"/>
                  </a:cubicBezTo>
                  <a:cubicBezTo>
                    <a:pt x="4" y="147"/>
                    <a:pt x="59" y="247"/>
                    <a:pt x="147" y="307"/>
                  </a:cubicBezTo>
                  <a:close/>
                </a:path>
              </a:pathLst>
            </a:custGeom>
            <a:solidFill>
              <a:srgbClr val="B6D7A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88" name="Google Shape;1388;p49"/>
            <p:cNvSpPr/>
            <p:nvPr/>
          </p:nvSpPr>
          <p:spPr>
            <a:xfrm>
              <a:off x="9232824" y="4627288"/>
              <a:ext cx="203291" cy="203591"/>
            </a:xfrm>
            <a:custGeom>
              <a:avLst/>
              <a:gdLst/>
              <a:ahLst/>
              <a:cxnLst/>
              <a:rect l="l" t="t" r="r" b="b"/>
              <a:pathLst>
                <a:path w="307" h="306" extrusionOk="0">
                  <a:moveTo>
                    <a:pt x="9" y="31"/>
                  </a:moveTo>
                  <a:cubicBezTo>
                    <a:pt x="1" y="35"/>
                    <a:pt x="0" y="45"/>
                    <a:pt x="7" y="51"/>
                  </a:cubicBezTo>
                  <a:cubicBezTo>
                    <a:pt x="45" y="79"/>
                    <a:pt x="77" y="116"/>
                    <a:pt x="101" y="158"/>
                  </a:cubicBezTo>
                  <a:cubicBezTo>
                    <a:pt x="126" y="199"/>
                    <a:pt x="141" y="246"/>
                    <a:pt x="147" y="293"/>
                  </a:cubicBezTo>
                  <a:cubicBezTo>
                    <a:pt x="148" y="302"/>
                    <a:pt x="158" y="306"/>
                    <a:pt x="165" y="301"/>
                  </a:cubicBezTo>
                  <a:cubicBezTo>
                    <a:pt x="248" y="243"/>
                    <a:pt x="301" y="149"/>
                    <a:pt x="307" y="46"/>
                  </a:cubicBezTo>
                  <a:cubicBezTo>
                    <a:pt x="307" y="42"/>
                    <a:pt x="305" y="38"/>
                    <a:pt x="301" y="35"/>
                  </a:cubicBezTo>
                  <a:cubicBezTo>
                    <a:pt x="254" y="12"/>
                    <a:pt x="202" y="0"/>
                    <a:pt x="151" y="0"/>
                  </a:cubicBezTo>
                  <a:cubicBezTo>
                    <a:pt x="101" y="0"/>
                    <a:pt x="53" y="11"/>
                    <a:pt x="9" y="31"/>
                  </a:cubicBezTo>
                  <a:close/>
                </a:path>
              </a:pathLst>
            </a:custGeom>
            <a:solidFill>
              <a:srgbClr val="A4C2F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89" name="Google Shape;1389;p49"/>
          <p:cNvGrpSpPr/>
          <p:nvPr/>
        </p:nvGrpSpPr>
        <p:grpSpPr>
          <a:xfrm>
            <a:off x="3069757" y="2283047"/>
            <a:ext cx="445812" cy="394518"/>
            <a:chOff x="1510757" y="3225422"/>
            <a:chExt cx="720214" cy="637347"/>
          </a:xfrm>
        </p:grpSpPr>
        <p:sp>
          <p:nvSpPr>
            <p:cNvPr id="1390" name="Google Shape;1390;p49"/>
            <p:cNvSpPr/>
            <p:nvPr/>
          </p:nvSpPr>
          <p:spPr>
            <a:xfrm>
              <a:off x="1774546" y="3475620"/>
              <a:ext cx="261417" cy="238347"/>
            </a:xfrm>
            <a:custGeom>
              <a:avLst/>
              <a:gdLst/>
              <a:ahLst/>
              <a:cxnLst/>
              <a:rect l="l" t="t" r="r" b="b"/>
              <a:pathLst>
                <a:path w="385" h="351" extrusionOk="0">
                  <a:moveTo>
                    <a:pt x="0" y="288"/>
                  </a:moveTo>
                  <a:cubicBezTo>
                    <a:pt x="0" y="195"/>
                    <a:pt x="0" y="195"/>
                    <a:pt x="0" y="195"/>
                  </a:cubicBezTo>
                  <a:cubicBezTo>
                    <a:pt x="7" y="203"/>
                    <a:pt x="17" y="209"/>
                    <a:pt x="28" y="209"/>
                  </a:cubicBezTo>
                  <a:cubicBezTo>
                    <a:pt x="39" y="209"/>
                    <a:pt x="49" y="204"/>
                    <a:pt x="56" y="195"/>
                  </a:cubicBezTo>
                  <a:cubicBezTo>
                    <a:pt x="66" y="183"/>
                    <a:pt x="72" y="166"/>
                    <a:pt x="71" y="146"/>
                  </a:cubicBezTo>
                  <a:cubicBezTo>
                    <a:pt x="72" y="127"/>
                    <a:pt x="66" y="110"/>
                    <a:pt x="56" y="98"/>
                  </a:cubicBezTo>
                  <a:cubicBezTo>
                    <a:pt x="49" y="89"/>
                    <a:pt x="39" y="84"/>
                    <a:pt x="28" y="84"/>
                  </a:cubicBezTo>
                  <a:cubicBezTo>
                    <a:pt x="17" y="84"/>
                    <a:pt x="7" y="89"/>
                    <a:pt x="0" y="98"/>
                  </a:cubicBezTo>
                  <a:cubicBezTo>
                    <a:pt x="0" y="0"/>
                    <a:pt x="0" y="0"/>
                    <a:pt x="0" y="0"/>
                  </a:cubicBezTo>
                  <a:cubicBezTo>
                    <a:pt x="189" y="0"/>
                    <a:pt x="189" y="0"/>
                    <a:pt x="189" y="0"/>
                  </a:cubicBezTo>
                  <a:cubicBezTo>
                    <a:pt x="312" y="0"/>
                    <a:pt x="312" y="0"/>
                    <a:pt x="312" y="0"/>
                  </a:cubicBezTo>
                  <a:cubicBezTo>
                    <a:pt x="313" y="0"/>
                    <a:pt x="313" y="0"/>
                    <a:pt x="313" y="0"/>
                  </a:cubicBezTo>
                  <a:cubicBezTo>
                    <a:pt x="313" y="122"/>
                    <a:pt x="313" y="122"/>
                    <a:pt x="313" y="122"/>
                  </a:cubicBezTo>
                  <a:cubicBezTo>
                    <a:pt x="314" y="125"/>
                    <a:pt x="317" y="128"/>
                    <a:pt x="320" y="128"/>
                  </a:cubicBezTo>
                  <a:cubicBezTo>
                    <a:pt x="327" y="129"/>
                    <a:pt x="334" y="129"/>
                    <a:pt x="338" y="122"/>
                  </a:cubicBezTo>
                  <a:cubicBezTo>
                    <a:pt x="341" y="119"/>
                    <a:pt x="342" y="115"/>
                    <a:pt x="345" y="111"/>
                  </a:cubicBezTo>
                  <a:cubicBezTo>
                    <a:pt x="351" y="100"/>
                    <a:pt x="366" y="99"/>
                    <a:pt x="374" y="109"/>
                  </a:cubicBezTo>
                  <a:cubicBezTo>
                    <a:pt x="382" y="119"/>
                    <a:pt x="385" y="133"/>
                    <a:pt x="385" y="146"/>
                  </a:cubicBezTo>
                  <a:cubicBezTo>
                    <a:pt x="385" y="160"/>
                    <a:pt x="382" y="174"/>
                    <a:pt x="374" y="184"/>
                  </a:cubicBezTo>
                  <a:cubicBezTo>
                    <a:pt x="366" y="194"/>
                    <a:pt x="351" y="193"/>
                    <a:pt x="345" y="182"/>
                  </a:cubicBezTo>
                  <a:cubicBezTo>
                    <a:pt x="342" y="178"/>
                    <a:pt x="341" y="174"/>
                    <a:pt x="338" y="170"/>
                  </a:cubicBezTo>
                  <a:cubicBezTo>
                    <a:pt x="334" y="164"/>
                    <a:pt x="327" y="164"/>
                    <a:pt x="320" y="164"/>
                  </a:cubicBezTo>
                  <a:cubicBezTo>
                    <a:pt x="317" y="164"/>
                    <a:pt x="314" y="168"/>
                    <a:pt x="313" y="171"/>
                  </a:cubicBezTo>
                  <a:cubicBezTo>
                    <a:pt x="313" y="351"/>
                    <a:pt x="313" y="351"/>
                    <a:pt x="313" y="351"/>
                  </a:cubicBezTo>
                  <a:cubicBezTo>
                    <a:pt x="107" y="324"/>
                    <a:pt x="107" y="324"/>
                    <a:pt x="107" y="324"/>
                  </a:cubicBezTo>
                  <a:cubicBezTo>
                    <a:pt x="107" y="324"/>
                    <a:pt x="74" y="316"/>
                    <a:pt x="52" y="310"/>
                  </a:cubicBezTo>
                  <a:cubicBezTo>
                    <a:pt x="32" y="305"/>
                    <a:pt x="0" y="288"/>
                    <a:pt x="0" y="28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91" name="Google Shape;1391;p49"/>
            <p:cNvSpPr/>
            <p:nvPr/>
          </p:nvSpPr>
          <p:spPr>
            <a:xfrm>
              <a:off x="2000650" y="3426634"/>
              <a:ext cx="230321" cy="296287"/>
            </a:xfrm>
            <a:custGeom>
              <a:avLst/>
              <a:gdLst/>
              <a:ahLst/>
              <a:cxnLst/>
              <a:rect l="l" t="t" r="r" b="b"/>
              <a:pathLst>
                <a:path w="339" h="436" extrusionOk="0">
                  <a:moveTo>
                    <a:pt x="187" y="65"/>
                  </a:moveTo>
                  <a:cubicBezTo>
                    <a:pt x="187" y="58"/>
                    <a:pt x="187" y="51"/>
                    <a:pt x="193" y="47"/>
                  </a:cubicBezTo>
                  <a:cubicBezTo>
                    <a:pt x="197" y="45"/>
                    <a:pt x="201" y="43"/>
                    <a:pt x="205" y="41"/>
                  </a:cubicBezTo>
                  <a:cubicBezTo>
                    <a:pt x="216" y="34"/>
                    <a:pt x="217" y="20"/>
                    <a:pt x="207" y="11"/>
                  </a:cubicBezTo>
                  <a:cubicBezTo>
                    <a:pt x="197" y="3"/>
                    <a:pt x="183" y="0"/>
                    <a:pt x="169" y="0"/>
                  </a:cubicBezTo>
                  <a:cubicBezTo>
                    <a:pt x="156" y="0"/>
                    <a:pt x="142" y="3"/>
                    <a:pt x="132" y="11"/>
                  </a:cubicBezTo>
                  <a:cubicBezTo>
                    <a:pt x="122" y="20"/>
                    <a:pt x="123" y="34"/>
                    <a:pt x="134" y="41"/>
                  </a:cubicBezTo>
                  <a:cubicBezTo>
                    <a:pt x="138" y="43"/>
                    <a:pt x="142" y="45"/>
                    <a:pt x="145" y="47"/>
                  </a:cubicBezTo>
                  <a:cubicBezTo>
                    <a:pt x="152" y="51"/>
                    <a:pt x="152" y="58"/>
                    <a:pt x="151" y="65"/>
                  </a:cubicBezTo>
                  <a:cubicBezTo>
                    <a:pt x="151" y="69"/>
                    <a:pt x="148" y="71"/>
                    <a:pt x="145" y="72"/>
                  </a:cubicBezTo>
                  <a:cubicBezTo>
                    <a:pt x="61" y="72"/>
                    <a:pt x="61" y="72"/>
                    <a:pt x="61" y="72"/>
                  </a:cubicBezTo>
                  <a:cubicBezTo>
                    <a:pt x="0" y="72"/>
                    <a:pt x="0" y="72"/>
                    <a:pt x="0" y="72"/>
                  </a:cubicBezTo>
                  <a:cubicBezTo>
                    <a:pt x="0" y="170"/>
                    <a:pt x="0" y="170"/>
                    <a:pt x="0" y="170"/>
                  </a:cubicBezTo>
                  <a:cubicBezTo>
                    <a:pt x="7" y="161"/>
                    <a:pt x="17" y="156"/>
                    <a:pt x="28" y="156"/>
                  </a:cubicBezTo>
                  <a:cubicBezTo>
                    <a:pt x="39" y="156"/>
                    <a:pt x="49" y="161"/>
                    <a:pt x="56" y="170"/>
                  </a:cubicBezTo>
                  <a:cubicBezTo>
                    <a:pt x="66" y="182"/>
                    <a:pt x="71" y="199"/>
                    <a:pt x="71" y="218"/>
                  </a:cubicBezTo>
                  <a:cubicBezTo>
                    <a:pt x="71" y="238"/>
                    <a:pt x="66" y="255"/>
                    <a:pt x="56" y="267"/>
                  </a:cubicBezTo>
                  <a:cubicBezTo>
                    <a:pt x="49" y="276"/>
                    <a:pt x="39" y="281"/>
                    <a:pt x="28" y="281"/>
                  </a:cubicBezTo>
                  <a:cubicBezTo>
                    <a:pt x="17" y="281"/>
                    <a:pt x="7" y="275"/>
                    <a:pt x="0" y="267"/>
                  </a:cubicBezTo>
                  <a:cubicBezTo>
                    <a:pt x="0" y="425"/>
                    <a:pt x="0" y="425"/>
                    <a:pt x="0" y="425"/>
                  </a:cubicBezTo>
                  <a:cubicBezTo>
                    <a:pt x="86" y="436"/>
                    <a:pt x="86" y="436"/>
                    <a:pt x="86" y="436"/>
                  </a:cubicBezTo>
                  <a:cubicBezTo>
                    <a:pt x="128" y="431"/>
                    <a:pt x="201" y="415"/>
                    <a:pt x="248" y="367"/>
                  </a:cubicBezTo>
                  <a:cubicBezTo>
                    <a:pt x="307" y="309"/>
                    <a:pt x="328" y="205"/>
                    <a:pt x="328" y="205"/>
                  </a:cubicBezTo>
                  <a:cubicBezTo>
                    <a:pt x="328" y="205"/>
                    <a:pt x="339" y="143"/>
                    <a:pt x="333" y="72"/>
                  </a:cubicBezTo>
                  <a:cubicBezTo>
                    <a:pt x="193" y="72"/>
                    <a:pt x="193" y="72"/>
                    <a:pt x="193" y="72"/>
                  </a:cubicBezTo>
                  <a:cubicBezTo>
                    <a:pt x="190" y="71"/>
                    <a:pt x="187" y="69"/>
                    <a:pt x="187" y="65"/>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92" name="Google Shape;1392;p49"/>
            <p:cNvSpPr/>
            <p:nvPr/>
          </p:nvSpPr>
          <p:spPr>
            <a:xfrm>
              <a:off x="1774546" y="3225422"/>
              <a:ext cx="211874" cy="236503"/>
            </a:xfrm>
            <a:custGeom>
              <a:avLst/>
              <a:gdLst/>
              <a:ahLst/>
              <a:cxnLst/>
              <a:rect l="l" t="t" r="r" b="b"/>
              <a:pathLst>
                <a:path w="312" h="348" extrusionOk="0">
                  <a:moveTo>
                    <a:pt x="0" y="157"/>
                  </a:moveTo>
                  <a:cubicBezTo>
                    <a:pt x="7" y="149"/>
                    <a:pt x="17" y="143"/>
                    <a:pt x="28" y="143"/>
                  </a:cubicBezTo>
                  <a:cubicBezTo>
                    <a:pt x="39" y="143"/>
                    <a:pt x="49" y="148"/>
                    <a:pt x="56" y="157"/>
                  </a:cubicBezTo>
                  <a:cubicBezTo>
                    <a:pt x="66" y="169"/>
                    <a:pt x="72" y="186"/>
                    <a:pt x="71" y="206"/>
                  </a:cubicBezTo>
                  <a:cubicBezTo>
                    <a:pt x="72" y="225"/>
                    <a:pt x="66" y="242"/>
                    <a:pt x="56" y="255"/>
                  </a:cubicBezTo>
                  <a:cubicBezTo>
                    <a:pt x="49" y="263"/>
                    <a:pt x="39" y="268"/>
                    <a:pt x="28" y="268"/>
                  </a:cubicBezTo>
                  <a:cubicBezTo>
                    <a:pt x="17" y="268"/>
                    <a:pt x="7" y="263"/>
                    <a:pt x="0" y="254"/>
                  </a:cubicBezTo>
                  <a:cubicBezTo>
                    <a:pt x="0" y="348"/>
                    <a:pt x="0" y="348"/>
                    <a:pt x="0" y="348"/>
                  </a:cubicBezTo>
                  <a:cubicBezTo>
                    <a:pt x="189" y="348"/>
                    <a:pt x="189" y="348"/>
                    <a:pt x="189" y="348"/>
                  </a:cubicBezTo>
                  <a:cubicBezTo>
                    <a:pt x="312" y="348"/>
                    <a:pt x="312" y="348"/>
                    <a:pt x="312" y="348"/>
                  </a:cubicBezTo>
                  <a:cubicBezTo>
                    <a:pt x="312" y="254"/>
                    <a:pt x="312" y="254"/>
                    <a:pt x="312" y="254"/>
                  </a:cubicBezTo>
                  <a:cubicBezTo>
                    <a:pt x="305" y="263"/>
                    <a:pt x="295" y="268"/>
                    <a:pt x="284" y="268"/>
                  </a:cubicBezTo>
                  <a:cubicBezTo>
                    <a:pt x="274" y="268"/>
                    <a:pt x="264" y="263"/>
                    <a:pt x="257" y="255"/>
                  </a:cubicBezTo>
                  <a:cubicBezTo>
                    <a:pt x="246" y="242"/>
                    <a:pt x="241" y="225"/>
                    <a:pt x="241" y="206"/>
                  </a:cubicBezTo>
                  <a:cubicBezTo>
                    <a:pt x="241" y="186"/>
                    <a:pt x="246" y="169"/>
                    <a:pt x="257" y="157"/>
                  </a:cubicBezTo>
                  <a:cubicBezTo>
                    <a:pt x="264" y="148"/>
                    <a:pt x="274" y="143"/>
                    <a:pt x="284" y="143"/>
                  </a:cubicBezTo>
                  <a:cubicBezTo>
                    <a:pt x="295" y="143"/>
                    <a:pt x="305" y="149"/>
                    <a:pt x="312" y="157"/>
                  </a:cubicBezTo>
                  <a:cubicBezTo>
                    <a:pt x="312" y="23"/>
                    <a:pt x="312" y="23"/>
                    <a:pt x="312" y="23"/>
                  </a:cubicBezTo>
                  <a:cubicBezTo>
                    <a:pt x="292" y="20"/>
                    <a:pt x="273" y="18"/>
                    <a:pt x="256" y="17"/>
                  </a:cubicBezTo>
                  <a:cubicBezTo>
                    <a:pt x="182" y="11"/>
                    <a:pt x="96" y="0"/>
                    <a:pt x="0" y="12"/>
                  </a:cubicBezTo>
                  <a:lnTo>
                    <a:pt x="0" y="157"/>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93" name="Google Shape;1393;p49"/>
            <p:cNvSpPr/>
            <p:nvPr/>
          </p:nvSpPr>
          <p:spPr>
            <a:xfrm>
              <a:off x="1951107" y="3243857"/>
              <a:ext cx="274329" cy="218067"/>
            </a:xfrm>
            <a:custGeom>
              <a:avLst/>
              <a:gdLst/>
              <a:ahLst/>
              <a:cxnLst/>
              <a:rect l="l" t="t" r="r" b="b"/>
              <a:pathLst>
                <a:path w="404" h="321" extrusionOk="0">
                  <a:moveTo>
                    <a:pt x="72" y="155"/>
                  </a:moveTo>
                  <a:cubicBezTo>
                    <a:pt x="71" y="158"/>
                    <a:pt x="69" y="161"/>
                    <a:pt x="65" y="161"/>
                  </a:cubicBezTo>
                  <a:cubicBezTo>
                    <a:pt x="58" y="161"/>
                    <a:pt x="52" y="161"/>
                    <a:pt x="47" y="155"/>
                  </a:cubicBezTo>
                  <a:cubicBezTo>
                    <a:pt x="45" y="151"/>
                    <a:pt x="43" y="147"/>
                    <a:pt x="41" y="143"/>
                  </a:cubicBezTo>
                  <a:cubicBezTo>
                    <a:pt x="34" y="132"/>
                    <a:pt x="20" y="131"/>
                    <a:pt x="11" y="141"/>
                  </a:cubicBezTo>
                  <a:cubicBezTo>
                    <a:pt x="3" y="151"/>
                    <a:pt x="0" y="165"/>
                    <a:pt x="0" y="179"/>
                  </a:cubicBezTo>
                  <a:cubicBezTo>
                    <a:pt x="0" y="192"/>
                    <a:pt x="3" y="206"/>
                    <a:pt x="11" y="216"/>
                  </a:cubicBezTo>
                  <a:cubicBezTo>
                    <a:pt x="20" y="226"/>
                    <a:pt x="34" y="225"/>
                    <a:pt x="41" y="214"/>
                  </a:cubicBezTo>
                  <a:cubicBezTo>
                    <a:pt x="43" y="210"/>
                    <a:pt x="45" y="206"/>
                    <a:pt x="47" y="203"/>
                  </a:cubicBezTo>
                  <a:cubicBezTo>
                    <a:pt x="52" y="196"/>
                    <a:pt x="58" y="196"/>
                    <a:pt x="65" y="197"/>
                  </a:cubicBezTo>
                  <a:cubicBezTo>
                    <a:pt x="69" y="197"/>
                    <a:pt x="71" y="200"/>
                    <a:pt x="72" y="203"/>
                  </a:cubicBezTo>
                  <a:cubicBezTo>
                    <a:pt x="72" y="321"/>
                    <a:pt x="72" y="321"/>
                    <a:pt x="72" y="321"/>
                  </a:cubicBezTo>
                  <a:cubicBezTo>
                    <a:pt x="134" y="321"/>
                    <a:pt x="134" y="321"/>
                    <a:pt x="134" y="321"/>
                  </a:cubicBezTo>
                  <a:cubicBezTo>
                    <a:pt x="194" y="321"/>
                    <a:pt x="194" y="321"/>
                    <a:pt x="194" y="321"/>
                  </a:cubicBezTo>
                  <a:cubicBezTo>
                    <a:pt x="185" y="314"/>
                    <a:pt x="180" y="304"/>
                    <a:pt x="180" y="293"/>
                  </a:cubicBezTo>
                  <a:cubicBezTo>
                    <a:pt x="180" y="283"/>
                    <a:pt x="185" y="272"/>
                    <a:pt x="193" y="265"/>
                  </a:cubicBezTo>
                  <a:cubicBezTo>
                    <a:pt x="206" y="255"/>
                    <a:pt x="223" y="250"/>
                    <a:pt x="242" y="250"/>
                  </a:cubicBezTo>
                  <a:cubicBezTo>
                    <a:pt x="262" y="250"/>
                    <a:pt x="279" y="255"/>
                    <a:pt x="291" y="265"/>
                  </a:cubicBezTo>
                  <a:cubicBezTo>
                    <a:pt x="300" y="272"/>
                    <a:pt x="305" y="283"/>
                    <a:pt x="305" y="293"/>
                  </a:cubicBezTo>
                  <a:cubicBezTo>
                    <a:pt x="305" y="304"/>
                    <a:pt x="299" y="314"/>
                    <a:pt x="291" y="321"/>
                  </a:cubicBezTo>
                  <a:cubicBezTo>
                    <a:pt x="404" y="321"/>
                    <a:pt x="404" y="321"/>
                    <a:pt x="404" y="321"/>
                  </a:cubicBezTo>
                  <a:cubicBezTo>
                    <a:pt x="403" y="315"/>
                    <a:pt x="402" y="308"/>
                    <a:pt x="401" y="301"/>
                  </a:cubicBezTo>
                  <a:cubicBezTo>
                    <a:pt x="396" y="273"/>
                    <a:pt x="371" y="189"/>
                    <a:pt x="282" y="113"/>
                  </a:cubicBezTo>
                  <a:cubicBezTo>
                    <a:pt x="199" y="42"/>
                    <a:pt x="130" y="13"/>
                    <a:pt x="72" y="0"/>
                  </a:cubicBezTo>
                  <a:lnTo>
                    <a:pt x="72" y="155"/>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94" name="Google Shape;1394;p49"/>
            <p:cNvSpPr/>
            <p:nvPr/>
          </p:nvSpPr>
          <p:spPr>
            <a:xfrm>
              <a:off x="1858610" y="3710542"/>
              <a:ext cx="173926" cy="152226"/>
            </a:xfrm>
            <a:custGeom>
              <a:avLst/>
              <a:gdLst/>
              <a:ahLst/>
              <a:cxnLst/>
              <a:rect l="l" t="t" r="r" b="b"/>
              <a:pathLst>
                <a:path w="256" h="224" extrusionOk="0">
                  <a:moveTo>
                    <a:pt x="253" y="39"/>
                  </a:moveTo>
                  <a:cubicBezTo>
                    <a:pt x="254" y="37"/>
                    <a:pt x="255" y="35"/>
                    <a:pt x="256" y="34"/>
                  </a:cubicBezTo>
                  <a:cubicBezTo>
                    <a:pt x="0" y="0"/>
                    <a:pt x="0" y="0"/>
                    <a:pt x="0" y="0"/>
                  </a:cubicBezTo>
                  <a:cubicBezTo>
                    <a:pt x="142" y="206"/>
                    <a:pt x="142" y="206"/>
                    <a:pt x="142" y="206"/>
                  </a:cubicBezTo>
                  <a:cubicBezTo>
                    <a:pt x="148" y="216"/>
                    <a:pt x="159" y="221"/>
                    <a:pt x="170" y="222"/>
                  </a:cubicBezTo>
                  <a:cubicBezTo>
                    <a:pt x="225" y="224"/>
                    <a:pt x="225" y="224"/>
                    <a:pt x="225" y="224"/>
                  </a:cubicBezTo>
                  <a:cubicBezTo>
                    <a:pt x="233" y="224"/>
                    <a:pt x="235" y="221"/>
                    <a:pt x="233" y="218"/>
                  </a:cubicBezTo>
                  <a:cubicBezTo>
                    <a:pt x="229" y="209"/>
                    <a:pt x="220" y="192"/>
                    <a:pt x="212" y="175"/>
                  </a:cubicBezTo>
                  <a:cubicBezTo>
                    <a:pt x="207" y="166"/>
                    <a:pt x="206" y="154"/>
                    <a:pt x="210" y="144"/>
                  </a:cubicBezTo>
                  <a:lnTo>
                    <a:pt x="253" y="39"/>
                  </a:ln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95" name="Google Shape;1395;p49"/>
            <p:cNvSpPr/>
            <p:nvPr/>
          </p:nvSpPr>
          <p:spPr>
            <a:xfrm>
              <a:off x="1521825" y="3426634"/>
              <a:ext cx="288560" cy="234396"/>
            </a:xfrm>
            <a:custGeom>
              <a:avLst/>
              <a:gdLst/>
              <a:ahLst/>
              <a:cxnLst/>
              <a:rect l="l" t="t" r="r" b="b"/>
              <a:pathLst>
                <a:path w="425" h="345" extrusionOk="0">
                  <a:moveTo>
                    <a:pt x="299" y="269"/>
                  </a:moveTo>
                  <a:cubicBezTo>
                    <a:pt x="299" y="269"/>
                    <a:pt x="299" y="269"/>
                    <a:pt x="299" y="269"/>
                  </a:cubicBezTo>
                  <a:cubicBezTo>
                    <a:pt x="308" y="298"/>
                    <a:pt x="328" y="324"/>
                    <a:pt x="352" y="345"/>
                  </a:cubicBezTo>
                  <a:cubicBezTo>
                    <a:pt x="352" y="243"/>
                    <a:pt x="352" y="243"/>
                    <a:pt x="352" y="243"/>
                  </a:cubicBezTo>
                  <a:cubicBezTo>
                    <a:pt x="353" y="240"/>
                    <a:pt x="356" y="236"/>
                    <a:pt x="359" y="236"/>
                  </a:cubicBezTo>
                  <a:cubicBezTo>
                    <a:pt x="366" y="236"/>
                    <a:pt x="373" y="236"/>
                    <a:pt x="377" y="242"/>
                  </a:cubicBezTo>
                  <a:cubicBezTo>
                    <a:pt x="380" y="246"/>
                    <a:pt x="381" y="250"/>
                    <a:pt x="384" y="254"/>
                  </a:cubicBezTo>
                  <a:cubicBezTo>
                    <a:pt x="391" y="265"/>
                    <a:pt x="405" y="266"/>
                    <a:pt x="413" y="256"/>
                  </a:cubicBezTo>
                  <a:cubicBezTo>
                    <a:pt x="421" y="246"/>
                    <a:pt x="425" y="232"/>
                    <a:pt x="424" y="218"/>
                  </a:cubicBezTo>
                  <a:cubicBezTo>
                    <a:pt x="425" y="205"/>
                    <a:pt x="421" y="191"/>
                    <a:pt x="413" y="181"/>
                  </a:cubicBezTo>
                  <a:cubicBezTo>
                    <a:pt x="405" y="171"/>
                    <a:pt x="391" y="172"/>
                    <a:pt x="384" y="183"/>
                  </a:cubicBezTo>
                  <a:cubicBezTo>
                    <a:pt x="381" y="187"/>
                    <a:pt x="380" y="191"/>
                    <a:pt x="377" y="194"/>
                  </a:cubicBezTo>
                  <a:cubicBezTo>
                    <a:pt x="373" y="201"/>
                    <a:pt x="366" y="201"/>
                    <a:pt x="359" y="200"/>
                  </a:cubicBezTo>
                  <a:cubicBezTo>
                    <a:pt x="356" y="200"/>
                    <a:pt x="353" y="197"/>
                    <a:pt x="352" y="194"/>
                  </a:cubicBezTo>
                  <a:cubicBezTo>
                    <a:pt x="352" y="72"/>
                    <a:pt x="352" y="72"/>
                    <a:pt x="352" y="72"/>
                  </a:cubicBezTo>
                  <a:cubicBezTo>
                    <a:pt x="205" y="72"/>
                    <a:pt x="205" y="72"/>
                    <a:pt x="205" y="72"/>
                  </a:cubicBezTo>
                  <a:cubicBezTo>
                    <a:pt x="202" y="71"/>
                    <a:pt x="198" y="69"/>
                    <a:pt x="198" y="65"/>
                  </a:cubicBezTo>
                  <a:cubicBezTo>
                    <a:pt x="198" y="58"/>
                    <a:pt x="198" y="51"/>
                    <a:pt x="204" y="47"/>
                  </a:cubicBezTo>
                  <a:cubicBezTo>
                    <a:pt x="208" y="45"/>
                    <a:pt x="212" y="43"/>
                    <a:pt x="216" y="41"/>
                  </a:cubicBezTo>
                  <a:cubicBezTo>
                    <a:pt x="227" y="34"/>
                    <a:pt x="228" y="20"/>
                    <a:pt x="218" y="11"/>
                  </a:cubicBezTo>
                  <a:cubicBezTo>
                    <a:pt x="208" y="3"/>
                    <a:pt x="194" y="0"/>
                    <a:pt x="180" y="0"/>
                  </a:cubicBezTo>
                  <a:cubicBezTo>
                    <a:pt x="167" y="0"/>
                    <a:pt x="153" y="3"/>
                    <a:pt x="143" y="11"/>
                  </a:cubicBezTo>
                  <a:cubicBezTo>
                    <a:pt x="133" y="20"/>
                    <a:pt x="134" y="34"/>
                    <a:pt x="145" y="41"/>
                  </a:cubicBezTo>
                  <a:cubicBezTo>
                    <a:pt x="149" y="43"/>
                    <a:pt x="153" y="45"/>
                    <a:pt x="156" y="47"/>
                  </a:cubicBezTo>
                  <a:cubicBezTo>
                    <a:pt x="163" y="51"/>
                    <a:pt x="163" y="58"/>
                    <a:pt x="162" y="65"/>
                  </a:cubicBezTo>
                  <a:cubicBezTo>
                    <a:pt x="162" y="69"/>
                    <a:pt x="159" y="71"/>
                    <a:pt x="156" y="72"/>
                  </a:cubicBezTo>
                  <a:cubicBezTo>
                    <a:pt x="0" y="72"/>
                    <a:pt x="0" y="72"/>
                    <a:pt x="0" y="72"/>
                  </a:cubicBezTo>
                  <a:cubicBezTo>
                    <a:pt x="0" y="72"/>
                    <a:pt x="0" y="72"/>
                    <a:pt x="0" y="72"/>
                  </a:cubicBezTo>
                  <a:cubicBezTo>
                    <a:pt x="3" y="89"/>
                    <a:pt x="23" y="134"/>
                    <a:pt x="23" y="134"/>
                  </a:cubicBezTo>
                  <a:cubicBezTo>
                    <a:pt x="53" y="249"/>
                    <a:pt x="185" y="304"/>
                    <a:pt x="299" y="269"/>
                  </a:cubicBezTo>
                  <a:cubicBezTo>
                    <a:pt x="299" y="269"/>
                    <a:pt x="299" y="269"/>
                    <a:pt x="299" y="269"/>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96" name="Google Shape;1396;p49"/>
            <p:cNvSpPr/>
            <p:nvPr/>
          </p:nvSpPr>
          <p:spPr>
            <a:xfrm>
              <a:off x="1510757" y="3234903"/>
              <a:ext cx="299628" cy="227021"/>
            </a:xfrm>
            <a:custGeom>
              <a:avLst/>
              <a:gdLst/>
              <a:ahLst/>
              <a:cxnLst/>
              <a:rect l="l" t="t" r="r" b="b"/>
              <a:pathLst>
                <a:path w="441" h="334" extrusionOk="0">
                  <a:moveTo>
                    <a:pt x="148" y="334"/>
                  </a:moveTo>
                  <a:cubicBezTo>
                    <a:pt x="139" y="327"/>
                    <a:pt x="134" y="317"/>
                    <a:pt x="134" y="306"/>
                  </a:cubicBezTo>
                  <a:cubicBezTo>
                    <a:pt x="134" y="296"/>
                    <a:pt x="139" y="285"/>
                    <a:pt x="147" y="278"/>
                  </a:cubicBezTo>
                  <a:cubicBezTo>
                    <a:pt x="160" y="268"/>
                    <a:pt x="177" y="263"/>
                    <a:pt x="196" y="263"/>
                  </a:cubicBezTo>
                  <a:cubicBezTo>
                    <a:pt x="216" y="263"/>
                    <a:pt x="233" y="268"/>
                    <a:pt x="245" y="278"/>
                  </a:cubicBezTo>
                  <a:cubicBezTo>
                    <a:pt x="254" y="285"/>
                    <a:pt x="259" y="296"/>
                    <a:pt x="259" y="306"/>
                  </a:cubicBezTo>
                  <a:cubicBezTo>
                    <a:pt x="259" y="317"/>
                    <a:pt x="253" y="327"/>
                    <a:pt x="245" y="334"/>
                  </a:cubicBezTo>
                  <a:cubicBezTo>
                    <a:pt x="368" y="334"/>
                    <a:pt x="368" y="334"/>
                    <a:pt x="368" y="334"/>
                  </a:cubicBezTo>
                  <a:cubicBezTo>
                    <a:pt x="368" y="216"/>
                    <a:pt x="368" y="216"/>
                    <a:pt x="368" y="216"/>
                  </a:cubicBezTo>
                  <a:cubicBezTo>
                    <a:pt x="369" y="213"/>
                    <a:pt x="372" y="210"/>
                    <a:pt x="375" y="210"/>
                  </a:cubicBezTo>
                  <a:cubicBezTo>
                    <a:pt x="382" y="209"/>
                    <a:pt x="389" y="209"/>
                    <a:pt x="393" y="216"/>
                  </a:cubicBezTo>
                  <a:cubicBezTo>
                    <a:pt x="396" y="219"/>
                    <a:pt x="397" y="223"/>
                    <a:pt x="400" y="227"/>
                  </a:cubicBezTo>
                  <a:cubicBezTo>
                    <a:pt x="407" y="238"/>
                    <a:pt x="421" y="239"/>
                    <a:pt x="429" y="229"/>
                  </a:cubicBezTo>
                  <a:cubicBezTo>
                    <a:pt x="437" y="219"/>
                    <a:pt x="441" y="205"/>
                    <a:pt x="440" y="192"/>
                  </a:cubicBezTo>
                  <a:cubicBezTo>
                    <a:pt x="441" y="178"/>
                    <a:pt x="437" y="164"/>
                    <a:pt x="429" y="154"/>
                  </a:cubicBezTo>
                  <a:cubicBezTo>
                    <a:pt x="421" y="144"/>
                    <a:pt x="407" y="145"/>
                    <a:pt x="400" y="156"/>
                  </a:cubicBezTo>
                  <a:cubicBezTo>
                    <a:pt x="397" y="160"/>
                    <a:pt x="396" y="164"/>
                    <a:pt x="393" y="168"/>
                  </a:cubicBezTo>
                  <a:cubicBezTo>
                    <a:pt x="389" y="174"/>
                    <a:pt x="382" y="174"/>
                    <a:pt x="375" y="174"/>
                  </a:cubicBezTo>
                  <a:cubicBezTo>
                    <a:pt x="372" y="174"/>
                    <a:pt x="369" y="171"/>
                    <a:pt x="368" y="168"/>
                  </a:cubicBezTo>
                  <a:cubicBezTo>
                    <a:pt x="368" y="0"/>
                    <a:pt x="368" y="0"/>
                    <a:pt x="368" y="0"/>
                  </a:cubicBezTo>
                  <a:cubicBezTo>
                    <a:pt x="367" y="1"/>
                    <a:pt x="366" y="1"/>
                    <a:pt x="365" y="1"/>
                  </a:cubicBezTo>
                  <a:cubicBezTo>
                    <a:pt x="253" y="36"/>
                    <a:pt x="253" y="36"/>
                    <a:pt x="253" y="36"/>
                  </a:cubicBezTo>
                  <a:cubicBezTo>
                    <a:pt x="226" y="45"/>
                    <a:pt x="199" y="57"/>
                    <a:pt x="175" y="72"/>
                  </a:cubicBezTo>
                  <a:cubicBezTo>
                    <a:pt x="175" y="72"/>
                    <a:pt x="109" y="111"/>
                    <a:pt x="90" y="130"/>
                  </a:cubicBezTo>
                  <a:cubicBezTo>
                    <a:pt x="32" y="188"/>
                    <a:pt x="0" y="227"/>
                    <a:pt x="14" y="334"/>
                  </a:cubicBezTo>
                  <a:lnTo>
                    <a:pt x="148" y="334"/>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97" name="Google Shape;1397;p49"/>
          <p:cNvGrpSpPr/>
          <p:nvPr/>
        </p:nvGrpSpPr>
        <p:grpSpPr>
          <a:xfrm>
            <a:off x="3761148" y="2300567"/>
            <a:ext cx="445767" cy="359478"/>
            <a:chOff x="2595501" y="3253725"/>
            <a:chExt cx="720141" cy="580739"/>
          </a:xfrm>
        </p:grpSpPr>
        <p:sp>
          <p:nvSpPr>
            <p:cNvPr id="1398" name="Google Shape;1398;p49"/>
            <p:cNvSpPr/>
            <p:nvPr/>
          </p:nvSpPr>
          <p:spPr>
            <a:xfrm>
              <a:off x="2595501" y="3269807"/>
              <a:ext cx="416349" cy="273171"/>
            </a:xfrm>
            <a:custGeom>
              <a:avLst/>
              <a:gdLst/>
              <a:ahLst/>
              <a:cxnLst/>
              <a:rect l="l" t="t" r="r" b="b"/>
              <a:pathLst>
                <a:path w="722" h="472" extrusionOk="0">
                  <a:moveTo>
                    <a:pt x="250" y="429"/>
                  </a:moveTo>
                  <a:cubicBezTo>
                    <a:pt x="250" y="413"/>
                    <a:pt x="258" y="398"/>
                    <a:pt x="270" y="388"/>
                  </a:cubicBezTo>
                  <a:cubicBezTo>
                    <a:pt x="289" y="372"/>
                    <a:pt x="315" y="364"/>
                    <a:pt x="344" y="365"/>
                  </a:cubicBezTo>
                  <a:cubicBezTo>
                    <a:pt x="373" y="364"/>
                    <a:pt x="399" y="372"/>
                    <a:pt x="418" y="388"/>
                  </a:cubicBezTo>
                  <a:cubicBezTo>
                    <a:pt x="431" y="398"/>
                    <a:pt x="438" y="413"/>
                    <a:pt x="438" y="429"/>
                  </a:cubicBezTo>
                  <a:cubicBezTo>
                    <a:pt x="438" y="446"/>
                    <a:pt x="430" y="461"/>
                    <a:pt x="417" y="472"/>
                  </a:cubicBezTo>
                  <a:cubicBezTo>
                    <a:pt x="598" y="472"/>
                    <a:pt x="598" y="472"/>
                    <a:pt x="598" y="472"/>
                  </a:cubicBezTo>
                  <a:cubicBezTo>
                    <a:pt x="606" y="472"/>
                    <a:pt x="613" y="465"/>
                    <a:pt x="613" y="457"/>
                  </a:cubicBezTo>
                  <a:cubicBezTo>
                    <a:pt x="613" y="457"/>
                    <a:pt x="613" y="457"/>
                    <a:pt x="613" y="457"/>
                  </a:cubicBezTo>
                  <a:cubicBezTo>
                    <a:pt x="613" y="457"/>
                    <a:pt x="613" y="457"/>
                    <a:pt x="613" y="457"/>
                  </a:cubicBezTo>
                  <a:cubicBezTo>
                    <a:pt x="613" y="320"/>
                    <a:pt x="613" y="320"/>
                    <a:pt x="613" y="320"/>
                  </a:cubicBezTo>
                  <a:cubicBezTo>
                    <a:pt x="615" y="315"/>
                    <a:pt x="619" y="310"/>
                    <a:pt x="624" y="310"/>
                  </a:cubicBezTo>
                  <a:cubicBezTo>
                    <a:pt x="635" y="310"/>
                    <a:pt x="645" y="310"/>
                    <a:pt x="651" y="319"/>
                  </a:cubicBezTo>
                  <a:cubicBezTo>
                    <a:pt x="655" y="325"/>
                    <a:pt x="657" y="331"/>
                    <a:pt x="661" y="336"/>
                  </a:cubicBezTo>
                  <a:cubicBezTo>
                    <a:pt x="671" y="353"/>
                    <a:pt x="693" y="355"/>
                    <a:pt x="705" y="340"/>
                  </a:cubicBezTo>
                  <a:cubicBezTo>
                    <a:pt x="718" y="325"/>
                    <a:pt x="722" y="303"/>
                    <a:pt x="722" y="283"/>
                  </a:cubicBezTo>
                  <a:cubicBezTo>
                    <a:pt x="722" y="263"/>
                    <a:pt x="718" y="242"/>
                    <a:pt x="705" y="227"/>
                  </a:cubicBezTo>
                  <a:cubicBezTo>
                    <a:pt x="693" y="211"/>
                    <a:pt x="671" y="213"/>
                    <a:pt x="661" y="230"/>
                  </a:cubicBezTo>
                  <a:cubicBezTo>
                    <a:pt x="657" y="235"/>
                    <a:pt x="655" y="241"/>
                    <a:pt x="651" y="247"/>
                  </a:cubicBezTo>
                  <a:cubicBezTo>
                    <a:pt x="645" y="256"/>
                    <a:pt x="635" y="256"/>
                    <a:pt x="624" y="256"/>
                  </a:cubicBezTo>
                  <a:cubicBezTo>
                    <a:pt x="619" y="256"/>
                    <a:pt x="615" y="251"/>
                    <a:pt x="613" y="247"/>
                  </a:cubicBezTo>
                  <a:cubicBezTo>
                    <a:pt x="613" y="104"/>
                    <a:pt x="613" y="104"/>
                    <a:pt x="613" y="104"/>
                  </a:cubicBezTo>
                  <a:cubicBezTo>
                    <a:pt x="613" y="96"/>
                    <a:pt x="609" y="89"/>
                    <a:pt x="602" y="85"/>
                  </a:cubicBezTo>
                  <a:cubicBezTo>
                    <a:pt x="600" y="84"/>
                    <a:pt x="598" y="82"/>
                    <a:pt x="595" y="81"/>
                  </a:cubicBezTo>
                  <a:cubicBezTo>
                    <a:pt x="520" y="29"/>
                    <a:pt x="437" y="0"/>
                    <a:pt x="345" y="0"/>
                  </a:cubicBezTo>
                  <a:cubicBezTo>
                    <a:pt x="147" y="9"/>
                    <a:pt x="0" y="128"/>
                    <a:pt x="25" y="345"/>
                  </a:cubicBezTo>
                  <a:cubicBezTo>
                    <a:pt x="29" y="385"/>
                    <a:pt x="37" y="424"/>
                    <a:pt x="49" y="461"/>
                  </a:cubicBezTo>
                  <a:cubicBezTo>
                    <a:pt x="52" y="467"/>
                    <a:pt x="57" y="472"/>
                    <a:pt x="64" y="472"/>
                  </a:cubicBezTo>
                  <a:cubicBezTo>
                    <a:pt x="271" y="472"/>
                    <a:pt x="271" y="472"/>
                    <a:pt x="271" y="472"/>
                  </a:cubicBezTo>
                  <a:cubicBezTo>
                    <a:pt x="258" y="461"/>
                    <a:pt x="250" y="446"/>
                    <a:pt x="250" y="42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99" name="Google Shape;1399;p49"/>
            <p:cNvSpPr/>
            <p:nvPr/>
          </p:nvSpPr>
          <p:spPr>
            <a:xfrm>
              <a:off x="2903528" y="3560177"/>
              <a:ext cx="374670" cy="273617"/>
            </a:xfrm>
            <a:custGeom>
              <a:avLst/>
              <a:gdLst/>
              <a:ahLst/>
              <a:cxnLst/>
              <a:rect l="l" t="t" r="r" b="b"/>
              <a:pathLst>
                <a:path w="650" h="473" extrusionOk="0">
                  <a:moveTo>
                    <a:pt x="455" y="42"/>
                  </a:moveTo>
                  <a:cubicBezTo>
                    <a:pt x="455" y="58"/>
                    <a:pt x="448" y="74"/>
                    <a:pt x="435" y="84"/>
                  </a:cubicBezTo>
                  <a:cubicBezTo>
                    <a:pt x="417" y="100"/>
                    <a:pt x="391" y="108"/>
                    <a:pt x="361" y="107"/>
                  </a:cubicBezTo>
                  <a:cubicBezTo>
                    <a:pt x="332" y="108"/>
                    <a:pt x="306" y="100"/>
                    <a:pt x="288" y="84"/>
                  </a:cubicBezTo>
                  <a:cubicBezTo>
                    <a:pt x="275" y="74"/>
                    <a:pt x="268" y="58"/>
                    <a:pt x="268" y="42"/>
                  </a:cubicBezTo>
                  <a:cubicBezTo>
                    <a:pt x="268" y="26"/>
                    <a:pt x="275" y="11"/>
                    <a:pt x="289" y="0"/>
                  </a:cubicBezTo>
                  <a:cubicBezTo>
                    <a:pt x="124" y="0"/>
                    <a:pt x="124" y="0"/>
                    <a:pt x="124" y="0"/>
                  </a:cubicBezTo>
                  <a:cubicBezTo>
                    <a:pt x="116" y="0"/>
                    <a:pt x="109" y="7"/>
                    <a:pt x="109" y="15"/>
                  </a:cubicBezTo>
                  <a:cubicBezTo>
                    <a:pt x="109" y="181"/>
                    <a:pt x="109" y="181"/>
                    <a:pt x="109" y="181"/>
                  </a:cubicBezTo>
                  <a:cubicBezTo>
                    <a:pt x="107" y="186"/>
                    <a:pt x="104" y="190"/>
                    <a:pt x="98" y="191"/>
                  </a:cubicBezTo>
                  <a:cubicBezTo>
                    <a:pt x="88" y="191"/>
                    <a:pt x="78" y="191"/>
                    <a:pt x="71" y="181"/>
                  </a:cubicBezTo>
                  <a:cubicBezTo>
                    <a:pt x="68" y="176"/>
                    <a:pt x="65" y="170"/>
                    <a:pt x="62" y="164"/>
                  </a:cubicBezTo>
                  <a:cubicBezTo>
                    <a:pt x="51" y="148"/>
                    <a:pt x="30" y="146"/>
                    <a:pt x="17" y="161"/>
                  </a:cubicBezTo>
                  <a:cubicBezTo>
                    <a:pt x="5" y="176"/>
                    <a:pt x="0" y="198"/>
                    <a:pt x="1" y="218"/>
                  </a:cubicBezTo>
                  <a:cubicBezTo>
                    <a:pt x="0" y="238"/>
                    <a:pt x="5" y="259"/>
                    <a:pt x="17" y="274"/>
                  </a:cubicBezTo>
                  <a:cubicBezTo>
                    <a:pt x="30" y="289"/>
                    <a:pt x="51" y="288"/>
                    <a:pt x="62" y="271"/>
                  </a:cubicBezTo>
                  <a:cubicBezTo>
                    <a:pt x="65" y="265"/>
                    <a:pt x="68" y="259"/>
                    <a:pt x="71" y="254"/>
                  </a:cubicBezTo>
                  <a:cubicBezTo>
                    <a:pt x="78" y="244"/>
                    <a:pt x="88" y="244"/>
                    <a:pt x="98" y="245"/>
                  </a:cubicBezTo>
                  <a:cubicBezTo>
                    <a:pt x="104" y="245"/>
                    <a:pt x="107" y="250"/>
                    <a:pt x="109" y="254"/>
                  </a:cubicBezTo>
                  <a:cubicBezTo>
                    <a:pt x="109" y="457"/>
                    <a:pt x="109" y="457"/>
                    <a:pt x="109" y="457"/>
                  </a:cubicBezTo>
                  <a:cubicBezTo>
                    <a:pt x="109" y="466"/>
                    <a:pt x="118" y="473"/>
                    <a:pt x="127" y="470"/>
                  </a:cubicBezTo>
                  <a:cubicBezTo>
                    <a:pt x="132" y="468"/>
                    <a:pt x="138" y="466"/>
                    <a:pt x="143" y="464"/>
                  </a:cubicBezTo>
                  <a:cubicBezTo>
                    <a:pt x="264" y="406"/>
                    <a:pt x="377" y="334"/>
                    <a:pt x="477" y="243"/>
                  </a:cubicBezTo>
                  <a:cubicBezTo>
                    <a:pt x="549" y="178"/>
                    <a:pt x="607" y="105"/>
                    <a:pt x="646" y="21"/>
                  </a:cubicBezTo>
                  <a:cubicBezTo>
                    <a:pt x="650" y="11"/>
                    <a:pt x="643" y="0"/>
                    <a:pt x="632" y="0"/>
                  </a:cubicBezTo>
                  <a:cubicBezTo>
                    <a:pt x="434" y="0"/>
                    <a:pt x="434" y="0"/>
                    <a:pt x="434" y="0"/>
                  </a:cubicBezTo>
                  <a:cubicBezTo>
                    <a:pt x="448" y="11"/>
                    <a:pt x="455" y="26"/>
                    <a:pt x="455" y="42"/>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00" name="Google Shape;1400;p49"/>
            <p:cNvSpPr/>
            <p:nvPr/>
          </p:nvSpPr>
          <p:spPr>
            <a:xfrm>
              <a:off x="2635397" y="3497189"/>
              <a:ext cx="313600" cy="337276"/>
            </a:xfrm>
            <a:custGeom>
              <a:avLst/>
              <a:gdLst/>
              <a:ahLst/>
              <a:cxnLst/>
              <a:rect l="l" t="t" r="r" b="b"/>
              <a:pathLst>
                <a:path w="544" h="583" extrusionOk="0">
                  <a:moveTo>
                    <a:pt x="502" y="420"/>
                  </a:moveTo>
                  <a:cubicBezTo>
                    <a:pt x="486" y="420"/>
                    <a:pt x="471" y="413"/>
                    <a:pt x="460" y="400"/>
                  </a:cubicBezTo>
                  <a:cubicBezTo>
                    <a:pt x="445" y="382"/>
                    <a:pt x="436" y="356"/>
                    <a:pt x="437" y="327"/>
                  </a:cubicBezTo>
                  <a:cubicBezTo>
                    <a:pt x="436" y="298"/>
                    <a:pt x="445" y="271"/>
                    <a:pt x="460" y="253"/>
                  </a:cubicBezTo>
                  <a:cubicBezTo>
                    <a:pt x="471" y="240"/>
                    <a:pt x="486" y="233"/>
                    <a:pt x="502" y="233"/>
                  </a:cubicBezTo>
                  <a:cubicBezTo>
                    <a:pt x="518" y="233"/>
                    <a:pt x="534" y="241"/>
                    <a:pt x="544" y="254"/>
                  </a:cubicBezTo>
                  <a:cubicBezTo>
                    <a:pt x="544" y="124"/>
                    <a:pt x="544" y="124"/>
                    <a:pt x="544" y="124"/>
                  </a:cubicBezTo>
                  <a:cubicBezTo>
                    <a:pt x="544" y="116"/>
                    <a:pt x="537" y="109"/>
                    <a:pt x="529" y="109"/>
                  </a:cubicBezTo>
                  <a:cubicBezTo>
                    <a:pt x="312" y="109"/>
                    <a:pt x="312" y="109"/>
                    <a:pt x="312" y="109"/>
                  </a:cubicBezTo>
                  <a:cubicBezTo>
                    <a:pt x="307" y="107"/>
                    <a:pt x="302" y="103"/>
                    <a:pt x="302" y="98"/>
                  </a:cubicBezTo>
                  <a:cubicBezTo>
                    <a:pt x="302" y="87"/>
                    <a:pt x="302" y="78"/>
                    <a:pt x="311" y="71"/>
                  </a:cubicBezTo>
                  <a:cubicBezTo>
                    <a:pt x="317" y="67"/>
                    <a:pt x="323" y="65"/>
                    <a:pt x="328" y="61"/>
                  </a:cubicBezTo>
                  <a:cubicBezTo>
                    <a:pt x="345" y="51"/>
                    <a:pt x="347" y="30"/>
                    <a:pt x="332" y="17"/>
                  </a:cubicBezTo>
                  <a:cubicBezTo>
                    <a:pt x="317" y="5"/>
                    <a:pt x="295" y="0"/>
                    <a:pt x="275" y="0"/>
                  </a:cubicBezTo>
                  <a:cubicBezTo>
                    <a:pt x="255" y="0"/>
                    <a:pt x="234" y="5"/>
                    <a:pt x="219" y="17"/>
                  </a:cubicBezTo>
                  <a:cubicBezTo>
                    <a:pt x="203" y="30"/>
                    <a:pt x="205" y="51"/>
                    <a:pt x="222" y="61"/>
                  </a:cubicBezTo>
                  <a:cubicBezTo>
                    <a:pt x="227" y="65"/>
                    <a:pt x="233" y="67"/>
                    <a:pt x="239" y="71"/>
                  </a:cubicBezTo>
                  <a:cubicBezTo>
                    <a:pt x="248" y="78"/>
                    <a:pt x="248" y="87"/>
                    <a:pt x="248" y="98"/>
                  </a:cubicBezTo>
                  <a:cubicBezTo>
                    <a:pt x="248" y="103"/>
                    <a:pt x="243" y="107"/>
                    <a:pt x="239" y="109"/>
                  </a:cubicBezTo>
                  <a:cubicBezTo>
                    <a:pt x="19" y="109"/>
                    <a:pt x="19" y="109"/>
                    <a:pt x="19" y="109"/>
                  </a:cubicBezTo>
                  <a:cubicBezTo>
                    <a:pt x="8" y="109"/>
                    <a:pt x="0" y="120"/>
                    <a:pt x="5" y="130"/>
                  </a:cubicBezTo>
                  <a:cubicBezTo>
                    <a:pt x="18" y="157"/>
                    <a:pt x="32" y="183"/>
                    <a:pt x="50" y="208"/>
                  </a:cubicBezTo>
                  <a:cubicBezTo>
                    <a:pt x="170" y="381"/>
                    <a:pt x="338" y="493"/>
                    <a:pt x="525" y="579"/>
                  </a:cubicBezTo>
                  <a:cubicBezTo>
                    <a:pt x="525" y="579"/>
                    <a:pt x="525" y="579"/>
                    <a:pt x="525" y="579"/>
                  </a:cubicBezTo>
                  <a:cubicBezTo>
                    <a:pt x="534" y="583"/>
                    <a:pt x="544" y="576"/>
                    <a:pt x="544" y="567"/>
                  </a:cubicBezTo>
                  <a:cubicBezTo>
                    <a:pt x="544" y="399"/>
                    <a:pt x="544" y="399"/>
                    <a:pt x="544" y="399"/>
                  </a:cubicBezTo>
                  <a:cubicBezTo>
                    <a:pt x="534" y="413"/>
                    <a:pt x="518" y="420"/>
                    <a:pt x="502" y="42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01" name="Google Shape;1401;p49"/>
            <p:cNvSpPr/>
            <p:nvPr/>
          </p:nvSpPr>
          <p:spPr>
            <a:xfrm>
              <a:off x="2966382" y="3253725"/>
              <a:ext cx="349261" cy="352241"/>
            </a:xfrm>
            <a:custGeom>
              <a:avLst/>
              <a:gdLst/>
              <a:ahLst/>
              <a:cxnLst/>
              <a:rect l="l" t="t" r="r" b="b"/>
              <a:pathLst>
                <a:path w="606" h="609" extrusionOk="0">
                  <a:moveTo>
                    <a:pt x="397" y="49"/>
                  </a:moveTo>
                  <a:cubicBezTo>
                    <a:pt x="262" y="0"/>
                    <a:pt x="137" y="39"/>
                    <a:pt x="19" y="109"/>
                  </a:cubicBezTo>
                  <a:cubicBezTo>
                    <a:pt x="17" y="110"/>
                    <a:pt x="15" y="111"/>
                    <a:pt x="13" y="112"/>
                  </a:cubicBezTo>
                  <a:cubicBezTo>
                    <a:pt x="5" y="116"/>
                    <a:pt x="0" y="124"/>
                    <a:pt x="0" y="132"/>
                  </a:cubicBezTo>
                  <a:cubicBezTo>
                    <a:pt x="0" y="238"/>
                    <a:pt x="0" y="238"/>
                    <a:pt x="0" y="238"/>
                  </a:cubicBezTo>
                  <a:cubicBezTo>
                    <a:pt x="11" y="225"/>
                    <a:pt x="26" y="217"/>
                    <a:pt x="43" y="217"/>
                  </a:cubicBezTo>
                  <a:cubicBezTo>
                    <a:pt x="59" y="217"/>
                    <a:pt x="74" y="225"/>
                    <a:pt x="85" y="237"/>
                  </a:cubicBezTo>
                  <a:cubicBezTo>
                    <a:pt x="100" y="256"/>
                    <a:pt x="108" y="282"/>
                    <a:pt x="108" y="311"/>
                  </a:cubicBezTo>
                  <a:cubicBezTo>
                    <a:pt x="108" y="340"/>
                    <a:pt x="100" y="366"/>
                    <a:pt x="85" y="385"/>
                  </a:cubicBezTo>
                  <a:cubicBezTo>
                    <a:pt x="74" y="398"/>
                    <a:pt x="59" y="405"/>
                    <a:pt x="43" y="405"/>
                  </a:cubicBezTo>
                  <a:cubicBezTo>
                    <a:pt x="26" y="405"/>
                    <a:pt x="11" y="397"/>
                    <a:pt x="0" y="384"/>
                  </a:cubicBezTo>
                  <a:cubicBezTo>
                    <a:pt x="0" y="485"/>
                    <a:pt x="0" y="485"/>
                    <a:pt x="0" y="485"/>
                  </a:cubicBezTo>
                  <a:cubicBezTo>
                    <a:pt x="0" y="493"/>
                    <a:pt x="7" y="500"/>
                    <a:pt x="15" y="500"/>
                  </a:cubicBezTo>
                  <a:cubicBezTo>
                    <a:pt x="216" y="500"/>
                    <a:pt x="216" y="500"/>
                    <a:pt x="216" y="500"/>
                  </a:cubicBezTo>
                  <a:cubicBezTo>
                    <a:pt x="221" y="502"/>
                    <a:pt x="225" y="505"/>
                    <a:pt x="225" y="511"/>
                  </a:cubicBezTo>
                  <a:cubicBezTo>
                    <a:pt x="226" y="521"/>
                    <a:pt x="226" y="531"/>
                    <a:pt x="216" y="538"/>
                  </a:cubicBezTo>
                  <a:cubicBezTo>
                    <a:pt x="211" y="541"/>
                    <a:pt x="205" y="544"/>
                    <a:pt x="199" y="547"/>
                  </a:cubicBezTo>
                  <a:cubicBezTo>
                    <a:pt x="183" y="558"/>
                    <a:pt x="181" y="579"/>
                    <a:pt x="196" y="592"/>
                  </a:cubicBezTo>
                  <a:cubicBezTo>
                    <a:pt x="211" y="604"/>
                    <a:pt x="233" y="609"/>
                    <a:pt x="252" y="609"/>
                  </a:cubicBezTo>
                  <a:cubicBezTo>
                    <a:pt x="272" y="609"/>
                    <a:pt x="294" y="604"/>
                    <a:pt x="309" y="592"/>
                  </a:cubicBezTo>
                  <a:cubicBezTo>
                    <a:pt x="324" y="579"/>
                    <a:pt x="322" y="558"/>
                    <a:pt x="306" y="547"/>
                  </a:cubicBezTo>
                  <a:cubicBezTo>
                    <a:pt x="300" y="544"/>
                    <a:pt x="294" y="541"/>
                    <a:pt x="289" y="538"/>
                  </a:cubicBezTo>
                  <a:cubicBezTo>
                    <a:pt x="279" y="531"/>
                    <a:pt x="279" y="521"/>
                    <a:pt x="279" y="511"/>
                  </a:cubicBezTo>
                  <a:cubicBezTo>
                    <a:pt x="280" y="505"/>
                    <a:pt x="284" y="502"/>
                    <a:pt x="289" y="500"/>
                  </a:cubicBezTo>
                  <a:cubicBezTo>
                    <a:pt x="547" y="500"/>
                    <a:pt x="547" y="500"/>
                    <a:pt x="547" y="500"/>
                  </a:cubicBezTo>
                  <a:cubicBezTo>
                    <a:pt x="554" y="500"/>
                    <a:pt x="559" y="496"/>
                    <a:pt x="561" y="490"/>
                  </a:cubicBezTo>
                  <a:cubicBezTo>
                    <a:pt x="574" y="451"/>
                    <a:pt x="583" y="411"/>
                    <a:pt x="588" y="368"/>
                  </a:cubicBezTo>
                  <a:cubicBezTo>
                    <a:pt x="606" y="217"/>
                    <a:pt x="540" y="101"/>
                    <a:pt x="397" y="49"/>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02" name="Google Shape;1402;p49"/>
          <p:cNvGrpSpPr/>
          <p:nvPr/>
        </p:nvGrpSpPr>
        <p:grpSpPr>
          <a:xfrm>
            <a:off x="5143819" y="2257535"/>
            <a:ext cx="443879" cy="445541"/>
            <a:chOff x="4764809" y="3184208"/>
            <a:chExt cx="717090" cy="719775"/>
          </a:xfrm>
        </p:grpSpPr>
        <p:sp>
          <p:nvSpPr>
            <p:cNvPr id="1403" name="Google Shape;1403;p49"/>
            <p:cNvSpPr/>
            <p:nvPr/>
          </p:nvSpPr>
          <p:spPr>
            <a:xfrm>
              <a:off x="5143387" y="3232375"/>
              <a:ext cx="338512" cy="556553"/>
            </a:xfrm>
            <a:custGeom>
              <a:avLst/>
              <a:gdLst/>
              <a:ahLst/>
              <a:cxnLst/>
              <a:rect l="l" t="t" r="r" b="b"/>
              <a:pathLst>
                <a:path w="517" h="847" extrusionOk="0">
                  <a:moveTo>
                    <a:pt x="0" y="802"/>
                  </a:moveTo>
                  <a:cubicBezTo>
                    <a:pt x="37" y="819"/>
                    <a:pt x="110" y="847"/>
                    <a:pt x="190" y="847"/>
                  </a:cubicBezTo>
                  <a:cubicBezTo>
                    <a:pt x="190" y="847"/>
                    <a:pt x="190" y="847"/>
                    <a:pt x="190" y="847"/>
                  </a:cubicBezTo>
                  <a:cubicBezTo>
                    <a:pt x="199" y="847"/>
                    <a:pt x="209" y="847"/>
                    <a:pt x="218" y="846"/>
                  </a:cubicBezTo>
                  <a:cubicBezTo>
                    <a:pt x="349" y="835"/>
                    <a:pt x="430" y="763"/>
                    <a:pt x="441" y="754"/>
                  </a:cubicBezTo>
                  <a:cubicBezTo>
                    <a:pt x="491" y="669"/>
                    <a:pt x="517" y="573"/>
                    <a:pt x="517" y="474"/>
                  </a:cubicBezTo>
                  <a:cubicBezTo>
                    <a:pt x="517" y="274"/>
                    <a:pt x="411" y="96"/>
                    <a:pt x="244" y="0"/>
                  </a:cubicBezTo>
                  <a:cubicBezTo>
                    <a:pt x="282" y="43"/>
                    <a:pt x="320" y="107"/>
                    <a:pt x="335" y="201"/>
                  </a:cubicBezTo>
                  <a:cubicBezTo>
                    <a:pt x="354" y="317"/>
                    <a:pt x="329" y="414"/>
                    <a:pt x="305" y="476"/>
                  </a:cubicBezTo>
                  <a:cubicBezTo>
                    <a:pt x="279" y="543"/>
                    <a:pt x="249" y="582"/>
                    <a:pt x="247" y="583"/>
                  </a:cubicBezTo>
                  <a:cubicBezTo>
                    <a:pt x="247" y="583"/>
                    <a:pt x="247" y="583"/>
                    <a:pt x="247" y="583"/>
                  </a:cubicBezTo>
                  <a:cubicBezTo>
                    <a:pt x="236" y="599"/>
                    <a:pt x="224" y="615"/>
                    <a:pt x="210" y="631"/>
                  </a:cubicBezTo>
                  <a:cubicBezTo>
                    <a:pt x="168" y="680"/>
                    <a:pt x="115" y="725"/>
                    <a:pt x="50" y="770"/>
                  </a:cubicBezTo>
                  <a:cubicBezTo>
                    <a:pt x="35" y="780"/>
                    <a:pt x="20" y="790"/>
                    <a:pt x="5" y="800"/>
                  </a:cubicBezTo>
                  <a:cubicBezTo>
                    <a:pt x="3" y="800"/>
                    <a:pt x="2" y="801"/>
                    <a:pt x="0" y="802"/>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04" name="Google Shape;1404;p49"/>
            <p:cNvSpPr/>
            <p:nvPr/>
          </p:nvSpPr>
          <p:spPr>
            <a:xfrm>
              <a:off x="4783248" y="3418197"/>
              <a:ext cx="616697" cy="485785"/>
            </a:xfrm>
            <a:custGeom>
              <a:avLst/>
              <a:gdLst/>
              <a:ahLst/>
              <a:cxnLst/>
              <a:rect l="l" t="t" r="r" b="b"/>
              <a:pathLst>
                <a:path w="942" h="739" extrusionOk="0">
                  <a:moveTo>
                    <a:pt x="84" y="145"/>
                  </a:moveTo>
                  <a:cubicBezTo>
                    <a:pt x="0" y="309"/>
                    <a:pt x="79" y="508"/>
                    <a:pt x="87" y="527"/>
                  </a:cubicBezTo>
                  <a:cubicBezTo>
                    <a:pt x="192" y="662"/>
                    <a:pt x="349" y="739"/>
                    <a:pt x="520" y="739"/>
                  </a:cubicBezTo>
                  <a:cubicBezTo>
                    <a:pt x="683" y="739"/>
                    <a:pt x="839" y="664"/>
                    <a:pt x="942" y="540"/>
                  </a:cubicBezTo>
                  <a:cubicBezTo>
                    <a:pt x="901" y="562"/>
                    <a:pt x="843" y="585"/>
                    <a:pt x="770" y="591"/>
                  </a:cubicBezTo>
                  <a:cubicBezTo>
                    <a:pt x="760" y="592"/>
                    <a:pt x="750" y="593"/>
                    <a:pt x="740" y="593"/>
                  </a:cubicBezTo>
                  <a:cubicBezTo>
                    <a:pt x="629" y="593"/>
                    <a:pt x="541" y="547"/>
                    <a:pt x="524" y="539"/>
                  </a:cubicBezTo>
                  <a:cubicBezTo>
                    <a:pt x="519" y="537"/>
                    <a:pt x="510" y="532"/>
                    <a:pt x="508" y="531"/>
                  </a:cubicBezTo>
                  <a:cubicBezTo>
                    <a:pt x="451" y="498"/>
                    <a:pt x="405" y="464"/>
                    <a:pt x="363" y="429"/>
                  </a:cubicBezTo>
                  <a:cubicBezTo>
                    <a:pt x="308" y="383"/>
                    <a:pt x="268" y="340"/>
                    <a:pt x="237" y="293"/>
                  </a:cubicBezTo>
                  <a:cubicBezTo>
                    <a:pt x="212" y="256"/>
                    <a:pt x="196" y="220"/>
                    <a:pt x="188" y="183"/>
                  </a:cubicBezTo>
                  <a:cubicBezTo>
                    <a:pt x="176" y="134"/>
                    <a:pt x="179" y="91"/>
                    <a:pt x="195" y="51"/>
                  </a:cubicBezTo>
                  <a:cubicBezTo>
                    <a:pt x="203" y="32"/>
                    <a:pt x="213" y="15"/>
                    <a:pt x="225" y="0"/>
                  </a:cubicBezTo>
                  <a:cubicBezTo>
                    <a:pt x="175" y="27"/>
                    <a:pt x="122" y="72"/>
                    <a:pt x="84" y="145"/>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05" name="Google Shape;1405;p49"/>
            <p:cNvSpPr/>
            <p:nvPr/>
          </p:nvSpPr>
          <p:spPr>
            <a:xfrm>
              <a:off x="4764809" y="3184208"/>
              <a:ext cx="585965" cy="520485"/>
            </a:xfrm>
            <a:custGeom>
              <a:avLst/>
              <a:gdLst/>
              <a:ahLst/>
              <a:cxnLst/>
              <a:rect l="l" t="t" r="r" b="b"/>
              <a:pathLst>
                <a:path w="895" h="792" extrusionOk="0">
                  <a:moveTo>
                    <a:pt x="885" y="279"/>
                  </a:moveTo>
                  <a:cubicBezTo>
                    <a:pt x="871" y="194"/>
                    <a:pt x="837" y="125"/>
                    <a:pt x="783" y="74"/>
                  </a:cubicBezTo>
                  <a:cubicBezTo>
                    <a:pt x="745" y="38"/>
                    <a:pt x="710" y="24"/>
                    <a:pt x="706" y="23"/>
                  </a:cubicBezTo>
                  <a:cubicBezTo>
                    <a:pt x="655" y="8"/>
                    <a:pt x="602" y="0"/>
                    <a:pt x="548" y="0"/>
                  </a:cubicBezTo>
                  <a:cubicBezTo>
                    <a:pt x="246" y="0"/>
                    <a:pt x="0" y="245"/>
                    <a:pt x="0" y="547"/>
                  </a:cubicBezTo>
                  <a:cubicBezTo>
                    <a:pt x="0" y="634"/>
                    <a:pt x="20" y="717"/>
                    <a:pt x="57" y="792"/>
                  </a:cubicBezTo>
                  <a:cubicBezTo>
                    <a:pt x="40" y="710"/>
                    <a:pt x="32" y="594"/>
                    <a:pt x="87" y="488"/>
                  </a:cubicBezTo>
                  <a:cubicBezTo>
                    <a:pt x="170" y="327"/>
                    <a:pt x="318" y="293"/>
                    <a:pt x="378" y="286"/>
                  </a:cubicBezTo>
                  <a:cubicBezTo>
                    <a:pt x="387" y="285"/>
                    <a:pt x="396" y="284"/>
                    <a:pt x="405" y="284"/>
                  </a:cubicBezTo>
                  <a:cubicBezTo>
                    <a:pt x="406" y="284"/>
                    <a:pt x="406" y="284"/>
                    <a:pt x="406" y="284"/>
                  </a:cubicBezTo>
                  <a:cubicBezTo>
                    <a:pt x="408" y="284"/>
                    <a:pt x="408" y="284"/>
                    <a:pt x="408" y="284"/>
                  </a:cubicBezTo>
                  <a:cubicBezTo>
                    <a:pt x="410" y="285"/>
                    <a:pt x="410" y="285"/>
                    <a:pt x="410" y="285"/>
                  </a:cubicBezTo>
                  <a:cubicBezTo>
                    <a:pt x="441" y="285"/>
                    <a:pt x="472" y="294"/>
                    <a:pt x="500" y="311"/>
                  </a:cubicBezTo>
                  <a:cubicBezTo>
                    <a:pt x="519" y="322"/>
                    <a:pt x="535" y="337"/>
                    <a:pt x="548" y="356"/>
                  </a:cubicBezTo>
                  <a:cubicBezTo>
                    <a:pt x="570" y="322"/>
                    <a:pt x="603" y="301"/>
                    <a:pt x="645" y="291"/>
                  </a:cubicBezTo>
                  <a:cubicBezTo>
                    <a:pt x="662" y="287"/>
                    <a:pt x="678" y="285"/>
                    <a:pt x="694" y="285"/>
                  </a:cubicBezTo>
                  <a:cubicBezTo>
                    <a:pt x="737" y="285"/>
                    <a:pt x="776" y="299"/>
                    <a:pt x="812" y="326"/>
                  </a:cubicBezTo>
                  <a:cubicBezTo>
                    <a:pt x="850" y="356"/>
                    <a:pt x="874" y="395"/>
                    <a:pt x="883" y="444"/>
                  </a:cubicBezTo>
                  <a:cubicBezTo>
                    <a:pt x="892" y="395"/>
                    <a:pt x="895" y="340"/>
                    <a:pt x="885" y="27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06" name="Google Shape;1406;p49"/>
          <p:cNvGrpSpPr/>
          <p:nvPr/>
        </p:nvGrpSpPr>
        <p:grpSpPr>
          <a:xfrm>
            <a:off x="4452495" y="2286500"/>
            <a:ext cx="445746" cy="387612"/>
            <a:chOff x="3680173" y="3231000"/>
            <a:chExt cx="720106" cy="626190"/>
          </a:xfrm>
        </p:grpSpPr>
        <p:sp>
          <p:nvSpPr>
            <p:cNvPr id="1407" name="Google Shape;1407;p49"/>
            <p:cNvSpPr/>
            <p:nvPr/>
          </p:nvSpPr>
          <p:spPr>
            <a:xfrm>
              <a:off x="3680173" y="3232386"/>
              <a:ext cx="468746" cy="451568"/>
            </a:xfrm>
            <a:custGeom>
              <a:avLst/>
              <a:gdLst/>
              <a:ahLst/>
              <a:cxnLst/>
              <a:rect l="l" t="t" r="r" b="b"/>
              <a:pathLst>
                <a:path w="341" h="326" extrusionOk="0">
                  <a:moveTo>
                    <a:pt x="337" y="79"/>
                  </a:moveTo>
                  <a:cubicBezTo>
                    <a:pt x="332" y="73"/>
                    <a:pt x="325" y="65"/>
                    <a:pt x="312" y="52"/>
                  </a:cubicBezTo>
                  <a:cubicBezTo>
                    <a:pt x="290" y="31"/>
                    <a:pt x="264" y="16"/>
                    <a:pt x="261" y="15"/>
                  </a:cubicBezTo>
                  <a:cubicBezTo>
                    <a:pt x="237" y="5"/>
                    <a:pt x="211" y="0"/>
                    <a:pt x="184" y="0"/>
                  </a:cubicBezTo>
                  <a:cubicBezTo>
                    <a:pt x="180" y="0"/>
                    <a:pt x="180" y="0"/>
                    <a:pt x="180" y="0"/>
                  </a:cubicBezTo>
                  <a:cubicBezTo>
                    <a:pt x="124" y="2"/>
                    <a:pt x="76" y="24"/>
                    <a:pt x="44" y="61"/>
                  </a:cubicBezTo>
                  <a:cubicBezTo>
                    <a:pt x="13" y="97"/>
                    <a:pt x="0" y="144"/>
                    <a:pt x="5" y="195"/>
                  </a:cubicBezTo>
                  <a:cubicBezTo>
                    <a:pt x="10" y="237"/>
                    <a:pt x="24" y="275"/>
                    <a:pt x="47" y="308"/>
                  </a:cubicBezTo>
                  <a:cubicBezTo>
                    <a:pt x="51" y="314"/>
                    <a:pt x="56" y="320"/>
                    <a:pt x="61" y="326"/>
                  </a:cubicBezTo>
                  <a:cubicBezTo>
                    <a:pt x="50" y="296"/>
                    <a:pt x="39" y="251"/>
                    <a:pt x="47" y="200"/>
                  </a:cubicBezTo>
                  <a:cubicBezTo>
                    <a:pt x="62" y="106"/>
                    <a:pt x="151" y="88"/>
                    <a:pt x="162" y="86"/>
                  </a:cubicBezTo>
                  <a:cubicBezTo>
                    <a:pt x="162" y="86"/>
                    <a:pt x="162" y="86"/>
                    <a:pt x="162" y="86"/>
                  </a:cubicBezTo>
                  <a:cubicBezTo>
                    <a:pt x="169" y="85"/>
                    <a:pt x="176" y="84"/>
                    <a:pt x="183" y="83"/>
                  </a:cubicBezTo>
                  <a:cubicBezTo>
                    <a:pt x="184" y="83"/>
                    <a:pt x="184" y="83"/>
                    <a:pt x="184" y="83"/>
                  </a:cubicBezTo>
                  <a:cubicBezTo>
                    <a:pt x="210" y="83"/>
                    <a:pt x="234" y="91"/>
                    <a:pt x="257" y="107"/>
                  </a:cubicBezTo>
                  <a:cubicBezTo>
                    <a:pt x="259" y="109"/>
                    <a:pt x="261" y="109"/>
                    <a:pt x="262" y="109"/>
                  </a:cubicBezTo>
                  <a:cubicBezTo>
                    <a:pt x="264" y="109"/>
                    <a:pt x="266" y="108"/>
                    <a:pt x="269" y="107"/>
                  </a:cubicBezTo>
                  <a:cubicBezTo>
                    <a:pt x="295" y="91"/>
                    <a:pt x="318" y="84"/>
                    <a:pt x="341" y="83"/>
                  </a:cubicBezTo>
                  <a:cubicBezTo>
                    <a:pt x="339" y="82"/>
                    <a:pt x="338" y="80"/>
                    <a:pt x="337" y="7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08" name="Google Shape;1408;p49"/>
            <p:cNvSpPr/>
            <p:nvPr/>
          </p:nvSpPr>
          <p:spPr>
            <a:xfrm>
              <a:off x="3743529" y="3408162"/>
              <a:ext cx="548171" cy="449028"/>
            </a:xfrm>
            <a:custGeom>
              <a:avLst/>
              <a:gdLst/>
              <a:ahLst/>
              <a:cxnLst/>
              <a:rect l="l" t="t" r="r" b="b"/>
              <a:pathLst>
                <a:path w="399" h="324" extrusionOk="0">
                  <a:moveTo>
                    <a:pt x="399" y="221"/>
                  </a:moveTo>
                  <a:cubicBezTo>
                    <a:pt x="381" y="231"/>
                    <a:pt x="357" y="241"/>
                    <a:pt x="329" y="246"/>
                  </a:cubicBezTo>
                  <a:cubicBezTo>
                    <a:pt x="315" y="249"/>
                    <a:pt x="299" y="250"/>
                    <a:pt x="284" y="250"/>
                  </a:cubicBezTo>
                  <a:cubicBezTo>
                    <a:pt x="244" y="250"/>
                    <a:pt x="214" y="241"/>
                    <a:pt x="209" y="239"/>
                  </a:cubicBezTo>
                  <a:cubicBezTo>
                    <a:pt x="208" y="239"/>
                    <a:pt x="206" y="239"/>
                    <a:pt x="204" y="238"/>
                  </a:cubicBezTo>
                  <a:cubicBezTo>
                    <a:pt x="143" y="209"/>
                    <a:pt x="100" y="176"/>
                    <a:pt x="70" y="133"/>
                  </a:cubicBezTo>
                  <a:cubicBezTo>
                    <a:pt x="55" y="111"/>
                    <a:pt x="46" y="86"/>
                    <a:pt x="43" y="59"/>
                  </a:cubicBezTo>
                  <a:cubicBezTo>
                    <a:pt x="40" y="36"/>
                    <a:pt x="44" y="16"/>
                    <a:pt x="53" y="0"/>
                  </a:cubicBezTo>
                  <a:cubicBezTo>
                    <a:pt x="35" y="16"/>
                    <a:pt x="18" y="39"/>
                    <a:pt x="12" y="75"/>
                  </a:cubicBezTo>
                  <a:cubicBezTo>
                    <a:pt x="0" y="154"/>
                    <a:pt x="37" y="221"/>
                    <a:pt x="41" y="228"/>
                  </a:cubicBezTo>
                  <a:cubicBezTo>
                    <a:pt x="74" y="261"/>
                    <a:pt x="116" y="289"/>
                    <a:pt x="169" y="314"/>
                  </a:cubicBezTo>
                  <a:cubicBezTo>
                    <a:pt x="183" y="320"/>
                    <a:pt x="199" y="324"/>
                    <a:pt x="215" y="324"/>
                  </a:cubicBezTo>
                  <a:cubicBezTo>
                    <a:pt x="233" y="324"/>
                    <a:pt x="252" y="319"/>
                    <a:pt x="268" y="312"/>
                  </a:cubicBezTo>
                  <a:cubicBezTo>
                    <a:pt x="312" y="291"/>
                    <a:pt x="350" y="266"/>
                    <a:pt x="383" y="236"/>
                  </a:cubicBezTo>
                  <a:cubicBezTo>
                    <a:pt x="389" y="231"/>
                    <a:pt x="394" y="226"/>
                    <a:pt x="399" y="22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09" name="Google Shape;1409;p49"/>
            <p:cNvSpPr/>
            <p:nvPr/>
          </p:nvSpPr>
          <p:spPr>
            <a:xfrm>
              <a:off x="4061000" y="3231000"/>
              <a:ext cx="339279" cy="508390"/>
            </a:xfrm>
            <a:custGeom>
              <a:avLst/>
              <a:gdLst/>
              <a:ahLst/>
              <a:cxnLst/>
              <a:rect l="l" t="t" r="r" b="b"/>
              <a:pathLst>
                <a:path w="247" h="367" extrusionOk="0">
                  <a:moveTo>
                    <a:pt x="53" y="367"/>
                  </a:moveTo>
                  <a:cubicBezTo>
                    <a:pt x="68" y="367"/>
                    <a:pt x="82" y="365"/>
                    <a:pt x="96" y="363"/>
                  </a:cubicBezTo>
                  <a:cubicBezTo>
                    <a:pt x="150" y="353"/>
                    <a:pt x="191" y="320"/>
                    <a:pt x="195" y="316"/>
                  </a:cubicBezTo>
                  <a:cubicBezTo>
                    <a:pt x="221" y="279"/>
                    <a:pt x="237" y="239"/>
                    <a:pt x="242" y="195"/>
                  </a:cubicBezTo>
                  <a:cubicBezTo>
                    <a:pt x="247" y="155"/>
                    <a:pt x="239" y="116"/>
                    <a:pt x="221" y="85"/>
                  </a:cubicBezTo>
                  <a:cubicBezTo>
                    <a:pt x="201" y="51"/>
                    <a:pt x="170" y="26"/>
                    <a:pt x="130" y="12"/>
                  </a:cubicBezTo>
                  <a:cubicBezTo>
                    <a:pt x="110" y="4"/>
                    <a:pt x="88" y="0"/>
                    <a:pt x="66" y="0"/>
                  </a:cubicBezTo>
                  <a:cubicBezTo>
                    <a:pt x="44" y="0"/>
                    <a:pt x="22" y="4"/>
                    <a:pt x="0" y="11"/>
                  </a:cubicBezTo>
                  <a:cubicBezTo>
                    <a:pt x="11" y="18"/>
                    <a:pt x="28" y="30"/>
                    <a:pt x="43" y="44"/>
                  </a:cubicBezTo>
                  <a:cubicBezTo>
                    <a:pt x="57" y="58"/>
                    <a:pt x="64" y="66"/>
                    <a:pt x="69" y="72"/>
                  </a:cubicBezTo>
                  <a:cubicBezTo>
                    <a:pt x="71" y="74"/>
                    <a:pt x="72" y="76"/>
                    <a:pt x="74" y="78"/>
                  </a:cubicBezTo>
                  <a:cubicBezTo>
                    <a:pt x="80" y="85"/>
                    <a:pt x="89" y="87"/>
                    <a:pt x="89" y="87"/>
                  </a:cubicBezTo>
                  <a:cubicBezTo>
                    <a:pt x="102" y="91"/>
                    <a:pt x="102" y="91"/>
                    <a:pt x="102" y="91"/>
                  </a:cubicBezTo>
                  <a:cubicBezTo>
                    <a:pt x="102" y="91"/>
                    <a:pt x="102" y="91"/>
                    <a:pt x="102" y="91"/>
                  </a:cubicBezTo>
                  <a:cubicBezTo>
                    <a:pt x="143" y="106"/>
                    <a:pt x="164" y="140"/>
                    <a:pt x="159" y="185"/>
                  </a:cubicBezTo>
                  <a:cubicBezTo>
                    <a:pt x="154" y="230"/>
                    <a:pt x="133" y="268"/>
                    <a:pt x="96" y="302"/>
                  </a:cubicBezTo>
                  <a:cubicBezTo>
                    <a:pt x="70" y="326"/>
                    <a:pt x="40" y="345"/>
                    <a:pt x="5" y="362"/>
                  </a:cubicBezTo>
                  <a:cubicBezTo>
                    <a:pt x="18" y="365"/>
                    <a:pt x="34" y="367"/>
                    <a:pt x="53" y="367"/>
                  </a:cubicBezTo>
                  <a:cubicBezTo>
                    <a:pt x="53" y="367"/>
                    <a:pt x="53" y="367"/>
                    <a:pt x="53" y="367"/>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10" name="Google Shape;1410;p49"/>
          <p:cNvGrpSpPr/>
          <p:nvPr/>
        </p:nvGrpSpPr>
        <p:grpSpPr>
          <a:xfrm>
            <a:off x="6524582" y="2257496"/>
            <a:ext cx="443283" cy="445620"/>
            <a:chOff x="6931035" y="3184144"/>
            <a:chExt cx="716128" cy="719903"/>
          </a:xfrm>
        </p:grpSpPr>
        <p:sp>
          <p:nvSpPr>
            <p:cNvPr id="1411" name="Google Shape;1411;p49"/>
            <p:cNvSpPr/>
            <p:nvPr/>
          </p:nvSpPr>
          <p:spPr>
            <a:xfrm>
              <a:off x="7304099" y="3430106"/>
              <a:ext cx="343064" cy="228463"/>
            </a:xfrm>
            <a:custGeom>
              <a:avLst/>
              <a:gdLst/>
              <a:ahLst/>
              <a:cxnLst/>
              <a:rect l="l" t="t" r="r" b="b"/>
              <a:pathLst>
                <a:path w="590" h="391" extrusionOk="0">
                  <a:moveTo>
                    <a:pt x="507" y="0"/>
                  </a:moveTo>
                  <a:cubicBezTo>
                    <a:pt x="196" y="0"/>
                    <a:pt x="196" y="0"/>
                    <a:pt x="196" y="0"/>
                  </a:cubicBezTo>
                  <a:cubicBezTo>
                    <a:pt x="194" y="0"/>
                    <a:pt x="192" y="0"/>
                    <a:pt x="191" y="2"/>
                  </a:cubicBezTo>
                  <a:cubicBezTo>
                    <a:pt x="2" y="190"/>
                    <a:pt x="2" y="190"/>
                    <a:pt x="2" y="190"/>
                  </a:cubicBezTo>
                  <a:cubicBezTo>
                    <a:pt x="0" y="193"/>
                    <a:pt x="0" y="197"/>
                    <a:pt x="2" y="200"/>
                  </a:cubicBezTo>
                  <a:cubicBezTo>
                    <a:pt x="191" y="389"/>
                    <a:pt x="191" y="389"/>
                    <a:pt x="191" y="389"/>
                  </a:cubicBezTo>
                  <a:cubicBezTo>
                    <a:pt x="192" y="390"/>
                    <a:pt x="194" y="391"/>
                    <a:pt x="196" y="391"/>
                  </a:cubicBezTo>
                  <a:cubicBezTo>
                    <a:pt x="507" y="391"/>
                    <a:pt x="507" y="391"/>
                    <a:pt x="507" y="391"/>
                  </a:cubicBezTo>
                  <a:cubicBezTo>
                    <a:pt x="553" y="391"/>
                    <a:pt x="590" y="353"/>
                    <a:pt x="590" y="307"/>
                  </a:cubicBezTo>
                  <a:cubicBezTo>
                    <a:pt x="590" y="83"/>
                    <a:pt x="590" y="83"/>
                    <a:pt x="590" y="83"/>
                  </a:cubicBezTo>
                  <a:cubicBezTo>
                    <a:pt x="590" y="37"/>
                    <a:pt x="553" y="0"/>
                    <a:pt x="507"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12" name="Google Shape;1412;p49"/>
            <p:cNvSpPr/>
            <p:nvPr/>
          </p:nvSpPr>
          <p:spPr>
            <a:xfrm>
              <a:off x="6931035" y="3430106"/>
              <a:ext cx="343548" cy="228463"/>
            </a:xfrm>
            <a:custGeom>
              <a:avLst/>
              <a:gdLst/>
              <a:ahLst/>
              <a:cxnLst/>
              <a:rect l="l" t="t" r="r" b="b"/>
              <a:pathLst>
                <a:path w="591" h="391" extrusionOk="0">
                  <a:moveTo>
                    <a:pt x="84" y="0"/>
                  </a:moveTo>
                  <a:cubicBezTo>
                    <a:pt x="38" y="0"/>
                    <a:pt x="0" y="37"/>
                    <a:pt x="0" y="83"/>
                  </a:cubicBezTo>
                  <a:cubicBezTo>
                    <a:pt x="0" y="307"/>
                    <a:pt x="0" y="307"/>
                    <a:pt x="0" y="307"/>
                  </a:cubicBezTo>
                  <a:cubicBezTo>
                    <a:pt x="0" y="353"/>
                    <a:pt x="38" y="391"/>
                    <a:pt x="84" y="391"/>
                  </a:cubicBezTo>
                  <a:cubicBezTo>
                    <a:pt x="395" y="391"/>
                    <a:pt x="395" y="391"/>
                    <a:pt x="395" y="391"/>
                  </a:cubicBezTo>
                  <a:cubicBezTo>
                    <a:pt x="396" y="391"/>
                    <a:pt x="398" y="390"/>
                    <a:pt x="399" y="389"/>
                  </a:cubicBezTo>
                  <a:cubicBezTo>
                    <a:pt x="588" y="200"/>
                    <a:pt x="588" y="200"/>
                    <a:pt x="588" y="200"/>
                  </a:cubicBezTo>
                  <a:cubicBezTo>
                    <a:pt x="591" y="197"/>
                    <a:pt x="591" y="193"/>
                    <a:pt x="588" y="190"/>
                  </a:cubicBezTo>
                  <a:cubicBezTo>
                    <a:pt x="399" y="2"/>
                    <a:pt x="399" y="2"/>
                    <a:pt x="399" y="2"/>
                  </a:cubicBezTo>
                  <a:cubicBezTo>
                    <a:pt x="398" y="0"/>
                    <a:pt x="396" y="0"/>
                    <a:pt x="395" y="0"/>
                  </a:cubicBezTo>
                  <a:lnTo>
                    <a:pt x="84" y="0"/>
                  </a:ln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13" name="Google Shape;1413;p49"/>
            <p:cNvSpPr/>
            <p:nvPr/>
          </p:nvSpPr>
          <p:spPr>
            <a:xfrm>
              <a:off x="7175631" y="3184144"/>
              <a:ext cx="227419" cy="345369"/>
            </a:xfrm>
            <a:custGeom>
              <a:avLst/>
              <a:gdLst/>
              <a:ahLst/>
              <a:cxnLst/>
              <a:rect l="l" t="t" r="r" b="b"/>
              <a:pathLst>
                <a:path w="391" h="591" extrusionOk="0">
                  <a:moveTo>
                    <a:pt x="307" y="0"/>
                  </a:moveTo>
                  <a:cubicBezTo>
                    <a:pt x="84" y="0"/>
                    <a:pt x="84" y="0"/>
                    <a:pt x="84" y="0"/>
                  </a:cubicBezTo>
                  <a:cubicBezTo>
                    <a:pt x="37" y="0"/>
                    <a:pt x="0" y="38"/>
                    <a:pt x="0" y="84"/>
                  </a:cubicBezTo>
                  <a:cubicBezTo>
                    <a:pt x="0" y="395"/>
                    <a:pt x="0" y="395"/>
                    <a:pt x="0" y="395"/>
                  </a:cubicBezTo>
                  <a:cubicBezTo>
                    <a:pt x="0" y="396"/>
                    <a:pt x="1" y="398"/>
                    <a:pt x="2" y="399"/>
                  </a:cubicBezTo>
                  <a:cubicBezTo>
                    <a:pt x="191" y="588"/>
                    <a:pt x="191" y="588"/>
                    <a:pt x="191" y="588"/>
                  </a:cubicBezTo>
                  <a:cubicBezTo>
                    <a:pt x="193" y="591"/>
                    <a:pt x="198" y="591"/>
                    <a:pt x="200" y="588"/>
                  </a:cubicBezTo>
                  <a:cubicBezTo>
                    <a:pt x="389" y="399"/>
                    <a:pt x="389" y="399"/>
                    <a:pt x="389" y="399"/>
                  </a:cubicBezTo>
                  <a:cubicBezTo>
                    <a:pt x="390" y="398"/>
                    <a:pt x="391" y="396"/>
                    <a:pt x="391" y="395"/>
                  </a:cubicBezTo>
                  <a:cubicBezTo>
                    <a:pt x="391" y="84"/>
                    <a:pt x="391" y="84"/>
                    <a:pt x="391" y="84"/>
                  </a:cubicBezTo>
                  <a:cubicBezTo>
                    <a:pt x="391" y="38"/>
                    <a:pt x="354" y="0"/>
                    <a:pt x="307" y="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14" name="Google Shape;1414;p49"/>
            <p:cNvSpPr/>
            <p:nvPr/>
          </p:nvSpPr>
          <p:spPr>
            <a:xfrm>
              <a:off x="7175631" y="3558678"/>
              <a:ext cx="227419" cy="345369"/>
            </a:xfrm>
            <a:custGeom>
              <a:avLst/>
              <a:gdLst/>
              <a:ahLst/>
              <a:cxnLst/>
              <a:rect l="l" t="t" r="r" b="b"/>
              <a:pathLst>
                <a:path w="391" h="591" extrusionOk="0">
                  <a:moveTo>
                    <a:pt x="84" y="591"/>
                  </a:moveTo>
                  <a:cubicBezTo>
                    <a:pt x="307" y="591"/>
                    <a:pt x="307" y="591"/>
                    <a:pt x="307" y="591"/>
                  </a:cubicBezTo>
                  <a:cubicBezTo>
                    <a:pt x="354" y="591"/>
                    <a:pt x="391" y="553"/>
                    <a:pt x="391" y="507"/>
                  </a:cubicBezTo>
                  <a:cubicBezTo>
                    <a:pt x="391" y="197"/>
                    <a:pt x="391" y="197"/>
                    <a:pt x="391" y="197"/>
                  </a:cubicBezTo>
                  <a:cubicBezTo>
                    <a:pt x="391" y="195"/>
                    <a:pt x="390" y="193"/>
                    <a:pt x="389" y="192"/>
                  </a:cubicBezTo>
                  <a:cubicBezTo>
                    <a:pt x="200" y="3"/>
                    <a:pt x="200" y="3"/>
                    <a:pt x="200" y="3"/>
                  </a:cubicBezTo>
                  <a:cubicBezTo>
                    <a:pt x="198" y="0"/>
                    <a:pt x="193" y="0"/>
                    <a:pt x="191" y="3"/>
                  </a:cubicBezTo>
                  <a:cubicBezTo>
                    <a:pt x="2" y="192"/>
                    <a:pt x="2" y="192"/>
                    <a:pt x="2" y="192"/>
                  </a:cubicBezTo>
                  <a:cubicBezTo>
                    <a:pt x="1" y="193"/>
                    <a:pt x="0" y="195"/>
                    <a:pt x="0" y="197"/>
                  </a:cubicBezTo>
                  <a:cubicBezTo>
                    <a:pt x="0" y="507"/>
                    <a:pt x="0" y="507"/>
                    <a:pt x="0" y="507"/>
                  </a:cubicBezTo>
                  <a:cubicBezTo>
                    <a:pt x="0" y="553"/>
                    <a:pt x="37" y="591"/>
                    <a:pt x="84" y="59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15" name="Google Shape;1415;p49"/>
          <p:cNvGrpSpPr/>
          <p:nvPr/>
        </p:nvGrpSpPr>
        <p:grpSpPr>
          <a:xfrm>
            <a:off x="5833276" y="2257448"/>
            <a:ext cx="445727" cy="445714"/>
            <a:chOff x="5846429" y="3184067"/>
            <a:chExt cx="720076" cy="720055"/>
          </a:xfrm>
        </p:grpSpPr>
        <p:sp>
          <p:nvSpPr>
            <p:cNvPr id="1416" name="Google Shape;1416;p49"/>
            <p:cNvSpPr/>
            <p:nvPr/>
          </p:nvSpPr>
          <p:spPr>
            <a:xfrm>
              <a:off x="6207893" y="3184067"/>
              <a:ext cx="355998" cy="422879"/>
            </a:xfrm>
            <a:custGeom>
              <a:avLst/>
              <a:gdLst/>
              <a:ahLst/>
              <a:cxnLst/>
              <a:rect l="l" t="t" r="r" b="b"/>
              <a:pathLst>
                <a:path w="540" h="642" extrusionOk="0">
                  <a:moveTo>
                    <a:pt x="473" y="593"/>
                  </a:moveTo>
                  <a:cubicBezTo>
                    <a:pt x="536" y="545"/>
                    <a:pt x="540" y="487"/>
                    <a:pt x="540" y="480"/>
                  </a:cubicBezTo>
                  <a:cubicBezTo>
                    <a:pt x="507" y="208"/>
                    <a:pt x="276" y="2"/>
                    <a:pt x="0" y="0"/>
                  </a:cubicBezTo>
                  <a:cubicBezTo>
                    <a:pt x="24" y="14"/>
                    <a:pt x="46" y="33"/>
                    <a:pt x="64" y="57"/>
                  </a:cubicBezTo>
                  <a:cubicBezTo>
                    <a:pt x="117" y="125"/>
                    <a:pt x="119" y="216"/>
                    <a:pt x="119" y="220"/>
                  </a:cubicBezTo>
                  <a:cubicBezTo>
                    <a:pt x="119" y="425"/>
                    <a:pt x="119" y="425"/>
                    <a:pt x="119" y="425"/>
                  </a:cubicBezTo>
                  <a:cubicBezTo>
                    <a:pt x="337" y="425"/>
                    <a:pt x="337" y="425"/>
                    <a:pt x="337" y="425"/>
                  </a:cubicBezTo>
                  <a:cubicBezTo>
                    <a:pt x="337" y="642"/>
                    <a:pt x="337" y="642"/>
                    <a:pt x="337" y="642"/>
                  </a:cubicBezTo>
                  <a:cubicBezTo>
                    <a:pt x="365" y="640"/>
                    <a:pt x="425" y="630"/>
                    <a:pt x="473" y="593"/>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17" name="Google Shape;1417;p49"/>
            <p:cNvSpPr/>
            <p:nvPr/>
          </p:nvSpPr>
          <p:spPr>
            <a:xfrm>
              <a:off x="5846429" y="3186676"/>
              <a:ext cx="423253" cy="355759"/>
            </a:xfrm>
            <a:custGeom>
              <a:avLst/>
              <a:gdLst/>
              <a:ahLst/>
              <a:cxnLst/>
              <a:rect l="l" t="t" r="r" b="b"/>
              <a:pathLst>
                <a:path w="642" h="540" extrusionOk="0">
                  <a:moveTo>
                    <a:pt x="480" y="0"/>
                  </a:moveTo>
                  <a:cubicBezTo>
                    <a:pt x="207" y="33"/>
                    <a:pt x="1" y="265"/>
                    <a:pt x="0" y="540"/>
                  </a:cubicBezTo>
                  <a:cubicBezTo>
                    <a:pt x="13" y="516"/>
                    <a:pt x="32" y="495"/>
                    <a:pt x="56" y="476"/>
                  </a:cubicBezTo>
                  <a:cubicBezTo>
                    <a:pt x="125" y="423"/>
                    <a:pt x="215" y="421"/>
                    <a:pt x="219" y="421"/>
                  </a:cubicBezTo>
                  <a:cubicBezTo>
                    <a:pt x="425" y="421"/>
                    <a:pt x="425" y="421"/>
                    <a:pt x="425" y="421"/>
                  </a:cubicBezTo>
                  <a:cubicBezTo>
                    <a:pt x="425" y="203"/>
                    <a:pt x="425" y="203"/>
                    <a:pt x="425" y="203"/>
                  </a:cubicBezTo>
                  <a:cubicBezTo>
                    <a:pt x="642" y="203"/>
                    <a:pt x="642" y="203"/>
                    <a:pt x="642" y="203"/>
                  </a:cubicBezTo>
                  <a:cubicBezTo>
                    <a:pt x="639" y="176"/>
                    <a:pt x="629" y="115"/>
                    <a:pt x="593" y="68"/>
                  </a:cubicBezTo>
                  <a:cubicBezTo>
                    <a:pt x="544" y="4"/>
                    <a:pt x="486" y="1"/>
                    <a:pt x="480" y="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18" name="Google Shape;1418;p49"/>
            <p:cNvSpPr/>
            <p:nvPr/>
          </p:nvSpPr>
          <p:spPr>
            <a:xfrm>
              <a:off x="5849043" y="3481007"/>
              <a:ext cx="355998" cy="423115"/>
            </a:xfrm>
            <a:custGeom>
              <a:avLst/>
              <a:gdLst/>
              <a:ahLst/>
              <a:cxnLst/>
              <a:rect l="l" t="t" r="r" b="b"/>
              <a:pathLst>
                <a:path w="540" h="642" extrusionOk="0">
                  <a:moveTo>
                    <a:pt x="476" y="586"/>
                  </a:moveTo>
                  <a:cubicBezTo>
                    <a:pt x="423" y="517"/>
                    <a:pt x="421" y="426"/>
                    <a:pt x="421" y="423"/>
                  </a:cubicBezTo>
                  <a:cubicBezTo>
                    <a:pt x="421" y="217"/>
                    <a:pt x="421" y="217"/>
                    <a:pt x="421" y="217"/>
                  </a:cubicBezTo>
                  <a:cubicBezTo>
                    <a:pt x="203" y="217"/>
                    <a:pt x="203" y="217"/>
                    <a:pt x="203" y="217"/>
                  </a:cubicBezTo>
                  <a:cubicBezTo>
                    <a:pt x="203" y="0"/>
                    <a:pt x="203" y="0"/>
                    <a:pt x="203" y="0"/>
                  </a:cubicBezTo>
                  <a:cubicBezTo>
                    <a:pt x="175" y="2"/>
                    <a:pt x="114" y="12"/>
                    <a:pt x="67" y="49"/>
                  </a:cubicBezTo>
                  <a:cubicBezTo>
                    <a:pt x="4" y="97"/>
                    <a:pt x="0" y="155"/>
                    <a:pt x="0" y="162"/>
                  </a:cubicBezTo>
                  <a:cubicBezTo>
                    <a:pt x="32" y="434"/>
                    <a:pt x="264" y="641"/>
                    <a:pt x="540" y="642"/>
                  </a:cubicBezTo>
                  <a:cubicBezTo>
                    <a:pt x="516" y="628"/>
                    <a:pt x="494" y="610"/>
                    <a:pt x="476" y="586"/>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19" name="Google Shape;1419;p49"/>
            <p:cNvSpPr/>
            <p:nvPr/>
          </p:nvSpPr>
          <p:spPr>
            <a:xfrm>
              <a:off x="6143252" y="3545755"/>
              <a:ext cx="423253" cy="355759"/>
            </a:xfrm>
            <a:custGeom>
              <a:avLst/>
              <a:gdLst/>
              <a:ahLst/>
              <a:cxnLst/>
              <a:rect l="l" t="t" r="r" b="b"/>
              <a:pathLst>
                <a:path w="642" h="540" extrusionOk="0">
                  <a:moveTo>
                    <a:pt x="423" y="119"/>
                  </a:moveTo>
                  <a:cubicBezTo>
                    <a:pt x="217" y="119"/>
                    <a:pt x="217" y="119"/>
                    <a:pt x="217" y="119"/>
                  </a:cubicBezTo>
                  <a:cubicBezTo>
                    <a:pt x="217" y="337"/>
                    <a:pt x="217" y="337"/>
                    <a:pt x="217" y="337"/>
                  </a:cubicBezTo>
                  <a:cubicBezTo>
                    <a:pt x="0" y="337"/>
                    <a:pt x="0" y="337"/>
                    <a:pt x="0" y="337"/>
                  </a:cubicBezTo>
                  <a:cubicBezTo>
                    <a:pt x="3" y="365"/>
                    <a:pt x="12" y="425"/>
                    <a:pt x="49" y="473"/>
                  </a:cubicBezTo>
                  <a:cubicBezTo>
                    <a:pt x="98" y="536"/>
                    <a:pt x="156" y="540"/>
                    <a:pt x="162" y="540"/>
                  </a:cubicBezTo>
                  <a:cubicBezTo>
                    <a:pt x="435" y="507"/>
                    <a:pt x="641" y="275"/>
                    <a:pt x="642" y="0"/>
                  </a:cubicBezTo>
                  <a:cubicBezTo>
                    <a:pt x="629" y="24"/>
                    <a:pt x="610" y="45"/>
                    <a:pt x="586" y="64"/>
                  </a:cubicBezTo>
                  <a:cubicBezTo>
                    <a:pt x="517" y="117"/>
                    <a:pt x="427" y="119"/>
                    <a:pt x="423" y="119"/>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20" name="Google Shape;1420;p49"/>
          <p:cNvGrpSpPr/>
          <p:nvPr/>
        </p:nvGrpSpPr>
        <p:grpSpPr>
          <a:xfrm>
            <a:off x="2520481" y="2257393"/>
            <a:ext cx="303698" cy="445825"/>
            <a:chOff x="655600" y="3183978"/>
            <a:chExt cx="490627" cy="720234"/>
          </a:xfrm>
        </p:grpSpPr>
        <p:sp>
          <p:nvSpPr>
            <p:cNvPr id="1421" name="Google Shape;1421;p49"/>
            <p:cNvSpPr/>
            <p:nvPr/>
          </p:nvSpPr>
          <p:spPr>
            <a:xfrm>
              <a:off x="781315" y="3461564"/>
              <a:ext cx="274086" cy="162243"/>
            </a:xfrm>
            <a:custGeom>
              <a:avLst/>
              <a:gdLst/>
              <a:ahLst/>
              <a:cxnLst/>
              <a:rect l="l" t="t" r="r" b="b"/>
              <a:pathLst>
                <a:path w="513" h="302" extrusionOk="0">
                  <a:moveTo>
                    <a:pt x="447" y="170"/>
                  </a:moveTo>
                  <a:cubicBezTo>
                    <a:pt x="454" y="167"/>
                    <a:pt x="462" y="168"/>
                    <a:pt x="468" y="172"/>
                  </a:cubicBezTo>
                  <a:cubicBezTo>
                    <a:pt x="474" y="175"/>
                    <a:pt x="478" y="182"/>
                    <a:pt x="479" y="189"/>
                  </a:cubicBezTo>
                  <a:cubicBezTo>
                    <a:pt x="511" y="137"/>
                    <a:pt x="511" y="137"/>
                    <a:pt x="511" y="137"/>
                  </a:cubicBezTo>
                  <a:cubicBezTo>
                    <a:pt x="513" y="133"/>
                    <a:pt x="511" y="127"/>
                    <a:pt x="507" y="125"/>
                  </a:cubicBezTo>
                  <a:cubicBezTo>
                    <a:pt x="466" y="104"/>
                    <a:pt x="418" y="87"/>
                    <a:pt x="363" y="73"/>
                  </a:cubicBezTo>
                  <a:cubicBezTo>
                    <a:pt x="339" y="68"/>
                    <a:pt x="220" y="38"/>
                    <a:pt x="197" y="31"/>
                  </a:cubicBezTo>
                  <a:cubicBezTo>
                    <a:pt x="153" y="20"/>
                    <a:pt x="118" y="10"/>
                    <a:pt x="89" y="1"/>
                  </a:cubicBezTo>
                  <a:cubicBezTo>
                    <a:pt x="85" y="0"/>
                    <a:pt x="80" y="2"/>
                    <a:pt x="78" y="6"/>
                  </a:cubicBezTo>
                  <a:cubicBezTo>
                    <a:pt x="55" y="75"/>
                    <a:pt x="55" y="75"/>
                    <a:pt x="55" y="75"/>
                  </a:cubicBezTo>
                  <a:cubicBezTo>
                    <a:pt x="54" y="76"/>
                    <a:pt x="51" y="78"/>
                    <a:pt x="49" y="77"/>
                  </a:cubicBezTo>
                  <a:cubicBezTo>
                    <a:pt x="45" y="76"/>
                    <a:pt x="41" y="74"/>
                    <a:pt x="39" y="69"/>
                  </a:cubicBezTo>
                  <a:cubicBezTo>
                    <a:pt x="38" y="67"/>
                    <a:pt x="38" y="64"/>
                    <a:pt x="37" y="61"/>
                  </a:cubicBezTo>
                  <a:cubicBezTo>
                    <a:pt x="35" y="52"/>
                    <a:pt x="27" y="48"/>
                    <a:pt x="19" y="53"/>
                  </a:cubicBezTo>
                  <a:cubicBezTo>
                    <a:pt x="12" y="58"/>
                    <a:pt x="7" y="66"/>
                    <a:pt x="4" y="74"/>
                  </a:cubicBezTo>
                  <a:cubicBezTo>
                    <a:pt x="1" y="83"/>
                    <a:pt x="0" y="93"/>
                    <a:pt x="3" y="101"/>
                  </a:cubicBezTo>
                  <a:cubicBezTo>
                    <a:pt x="6" y="109"/>
                    <a:pt x="15" y="111"/>
                    <a:pt x="22" y="106"/>
                  </a:cubicBezTo>
                  <a:cubicBezTo>
                    <a:pt x="24" y="104"/>
                    <a:pt x="26" y="102"/>
                    <a:pt x="29" y="100"/>
                  </a:cubicBezTo>
                  <a:cubicBezTo>
                    <a:pt x="33" y="97"/>
                    <a:pt x="37" y="98"/>
                    <a:pt x="41" y="100"/>
                  </a:cubicBezTo>
                  <a:cubicBezTo>
                    <a:pt x="44" y="101"/>
                    <a:pt x="44" y="103"/>
                    <a:pt x="45" y="106"/>
                  </a:cubicBezTo>
                  <a:cubicBezTo>
                    <a:pt x="20" y="179"/>
                    <a:pt x="20" y="179"/>
                    <a:pt x="20" y="179"/>
                  </a:cubicBezTo>
                  <a:cubicBezTo>
                    <a:pt x="18" y="183"/>
                    <a:pt x="21" y="188"/>
                    <a:pt x="25" y="189"/>
                  </a:cubicBezTo>
                  <a:cubicBezTo>
                    <a:pt x="53" y="198"/>
                    <a:pt x="81" y="206"/>
                    <a:pt x="111" y="214"/>
                  </a:cubicBezTo>
                  <a:cubicBezTo>
                    <a:pt x="135" y="220"/>
                    <a:pt x="278" y="256"/>
                    <a:pt x="301" y="261"/>
                  </a:cubicBezTo>
                  <a:cubicBezTo>
                    <a:pt x="346" y="272"/>
                    <a:pt x="380" y="285"/>
                    <a:pt x="404" y="299"/>
                  </a:cubicBezTo>
                  <a:cubicBezTo>
                    <a:pt x="408" y="302"/>
                    <a:pt x="414" y="300"/>
                    <a:pt x="416" y="296"/>
                  </a:cubicBezTo>
                  <a:cubicBezTo>
                    <a:pt x="446" y="245"/>
                    <a:pt x="446" y="245"/>
                    <a:pt x="446" y="245"/>
                  </a:cubicBezTo>
                  <a:cubicBezTo>
                    <a:pt x="439" y="248"/>
                    <a:pt x="432" y="247"/>
                    <a:pt x="425" y="243"/>
                  </a:cubicBezTo>
                  <a:cubicBezTo>
                    <a:pt x="419" y="240"/>
                    <a:pt x="415" y="234"/>
                    <a:pt x="414" y="226"/>
                  </a:cubicBezTo>
                  <a:cubicBezTo>
                    <a:pt x="412" y="216"/>
                    <a:pt x="415" y="204"/>
                    <a:pt x="422" y="193"/>
                  </a:cubicBezTo>
                  <a:cubicBezTo>
                    <a:pt x="428" y="182"/>
                    <a:pt x="437" y="173"/>
                    <a:pt x="447" y="17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22" name="Google Shape;1422;p49"/>
            <p:cNvSpPr/>
            <p:nvPr/>
          </p:nvSpPr>
          <p:spPr>
            <a:xfrm>
              <a:off x="850087" y="3183978"/>
              <a:ext cx="259850" cy="244775"/>
            </a:xfrm>
            <a:custGeom>
              <a:avLst/>
              <a:gdLst/>
              <a:ahLst/>
              <a:cxnLst/>
              <a:rect l="l" t="t" r="r" b="b"/>
              <a:pathLst>
                <a:path w="486" h="456" extrusionOk="0">
                  <a:moveTo>
                    <a:pt x="0" y="212"/>
                  </a:moveTo>
                  <a:cubicBezTo>
                    <a:pt x="4" y="206"/>
                    <a:pt x="11" y="203"/>
                    <a:pt x="18" y="203"/>
                  </a:cubicBezTo>
                  <a:cubicBezTo>
                    <a:pt x="26" y="203"/>
                    <a:pt x="32" y="206"/>
                    <a:pt x="37" y="212"/>
                  </a:cubicBezTo>
                  <a:cubicBezTo>
                    <a:pt x="44" y="220"/>
                    <a:pt x="48" y="232"/>
                    <a:pt x="47" y="245"/>
                  </a:cubicBezTo>
                  <a:cubicBezTo>
                    <a:pt x="48" y="258"/>
                    <a:pt x="44" y="269"/>
                    <a:pt x="37" y="277"/>
                  </a:cubicBezTo>
                  <a:cubicBezTo>
                    <a:pt x="32" y="283"/>
                    <a:pt x="26" y="286"/>
                    <a:pt x="18" y="286"/>
                  </a:cubicBezTo>
                  <a:cubicBezTo>
                    <a:pt x="11" y="286"/>
                    <a:pt x="4" y="283"/>
                    <a:pt x="0" y="277"/>
                  </a:cubicBezTo>
                  <a:cubicBezTo>
                    <a:pt x="0" y="331"/>
                    <a:pt x="0" y="331"/>
                    <a:pt x="0" y="331"/>
                  </a:cubicBezTo>
                  <a:cubicBezTo>
                    <a:pt x="0" y="336"/>
                    <a:pt x="4" y="340"/>
                    <a:pt x="9" y="340"/>
                  </a:cubicBezTo>
                  <a:cubicBezTo>
                    <a:pt x="31" y="337"/>
                    <a:pt x="55" y="336"/>
                    <a:pt x="83" y="336"/>
                  </a:cubicBezTo>
                  <a:cubicBezTo>
                    <a:pt x="202" y="336"/>
                    <a:pt x="321" y="425"/>
                    <a:pt x="321" y="425"/>
                  </a:cubicBezTo>
                  <a:cubicBezTo>
                    <a:pt x="368" y="456"/>
                    <a:pt x="397" y="454"/>
                    <a:pt x="436" y="417"/>
                  </a:cubicBezTo>
                  <a:cubicBezTo>
                    <a:pt x="436" y="417"/>
                    <a:pt x="486" y="374"/>
                    <a:pt x="486" y="334"/>
                  </a:cubicBezTo>
                  <a:cubicBezTo>
                    <a:pt x="486" y="273"/>
                    <a:pt x="343" y="186"/>
                    <a:pt x="190" y="155"/>
                  </a:cubicBezTo>
                  <a:cubicBezTo>
                    <a:pt x="190" y="49"/>
                    <a:pt x="190" y="49"/>
                    <a:pt x="190" y="49"/>
                  </a:cubicBezTo>
                  <a:cubicBezTo>
                    <a:pt x="190" y="22"/>
                    <a:pt x="163" y="0"/>
                    <a:pt x="130" y="0"/>
                  </a:cubicBezTo>
                  <a:cubicBezTo>
                    <a:pt x="60" y="0"/>
                    <a:pt x="60" y="0"/>
                    <a:pt x="60" y="0"/>
                  </a:cubicBezTo>
                  <a:cubicBezTo>
                    <a:pt x="27" y="0"/>
                    <a:pt x="0" y="22"/>
                    <a:pt x="0" y="49"/>
                  </a:cubicBezTo>
                  <a:cubicBezTo>
                    <a:pt x="0" y="148"/>
                    <a:pt x="0" y="148"/>
                    <a:pt x="0" y="148"/>
                  </a:cubicBezTo>
                  <a:cubicBezTo>
                    <a:pt x="0" y="148"/>
                    <a:pt x="0" y="148"/>
                    <a:pt x="0" y="148"/>
                  </a:cubicBezTo>
                  <a:lnTo>
                    <a:pt x="0" y="212"/>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23" name="Google Shape;1423;p49"/>
            <p:cNvSpPr/>
            <p:nvPr/>
          </p:nvSpPr>
          <p:spPr>
            <a:xfrm>
              <a:off x="655600" y="3264496"/>
              <a:ext cx="213333" cy="294294"/>
            </a:xfrm>
            <a:custGeom>
              <a:avLst/>
              <a:gdLst/>
              <a:ahLst/>
              <a:cxnLst/>
              <a:rect l="l" t="t" r="r" b="b"/>
              <a:pathLst>
                <a:path w="399" h="548" extrusionOk="0">
                  <a:moveTo>
                    <a:pt x="242" y="541"/>
                  </a:moveTo>
                  <a:cubicBezTo>
                    <a:pt x="262" y="483"/>
                    <a:pt x="262" y="483"/>
                    <a:pt x="262" y="483"/>
                  </a:cubicBezTo>
                  <a:cubicBezTo>
                    <a:pt x="255" y="488"/>
                    <a:pt x="248" y="489"/>
                    <a:pt x="241" y="486"/>
                  </a:cubicBezTo>
                  <a:cubicBezTo>
                    <a:pt x="234" y="484"/>
                    <a:pt x="229" y="479"/>
                    <a:pt x="226" y="472"/>
                  </a:cubicBezTo>
                  <a:cubicBezTo>
                    <a:pt x="222" y="462"/>
                    <a:pt x="223" y="450"/>
                    <a:pt x="227" y="437"/>
                  </a:cubicBezTo>
                  <a:cubicBezTo>
                    <a:pt x="231" y="425"/>
                    <a:pt x="238" y="415"/>
                    <a:pt x="247" y="410"/>
                  </a:cubicBezTo>
                  <a:cubicBezTo>
                    <a:pt x="254" y="406"/>
                    <a:pt x="261" y="405"/>
                    <a:pt x="268" y="407"/>
                  </a:cubicBezTo>
                  <a:cubicBezTo>
                    <a:pt x="275" y="409"/>
                    <a:pt x="280" y="415"/>
                    <a:pt x="283" y="422"/>
                  </a:cubicBezTo>
                  <a:cubicBezTo>
                    <a:pt x="301" y="369"/>
                    <a:pt x="301" y="369"/>
                    <a:pt x="301" y="369"/>
                  </a:cubicBezTo>
                  <a:cubicBezTo>
                    <a:pt x="302" y="364"/>
                    <a:pt x="300" y="359"/>
                    <a:pt x="296" y="358"/>
                  </a:cubicBezTo>
                  <a:cubicBezTo>
                    <a:pt x="238" y="335"/>
                    <a:pt x="219" y="315"/>
                    <a:pt x="219" y="287"/>
                  </a:cubicBezTo>
                  <a:cubicBezTo>
                    <a:pt x="219" y="250"/>
                    <a:pt x="254" y="211"/>
                    <a:pt x="343" y="194"/>
                  </a:cubicBezTo>
                  <a:cubicBezTo>
                    <a:pt x="347" y="193"/>
                    <a:pt x="350" y="190"/>
                    <a:pt x="350" y="186"/>
                  </a:cubicBezTo>
                  <a:cubicBezTo>
                    <a:pt x="350" y="111"/>
                    <a:pt x="350" y="111"/>
                    <a:pt x="350" y="111"/>
                  </a:cubicBezTo>
                  <a:cubicBezTo>
                    <a:pt x="351" y="109"/>
                    <a:pt x="353" y="107"/>
                    <a:pt x="355" y="107"/>
                  </a:cubicBezTo>
                  <a:cubicBezTo>
                    <a:pt x="360" y="106"/>
                    <a:pt x="364" y="107"/>
                    <a:pt x="367" y="111"/>
                  </a:cubicBezTo>
                  <a:cubicBezTo>
                    <a:pt x="369" y="113"/>
                    <a:pt x="370" y="116"/>
                    <a:pt x="371" y="118"/>
                  </a:cubicBezTo>
                  <a:cubicBezTo>
                    <a:pt x="376" y="126"/>
                    <a:pt x="385" y="127"/>
                    <a:pt x="391" y="120"/>
                  </a:cubicBezTo>
                  <a:cubicBezTo>
                    <a:pt x="397" y="113"/>
                    <a:pt x="399" y="104"/>
                    <a:pt x="399" y="95"/>
                  </a:cubicBezTo>
                  <a:cubicBezTo>
                    <a:pt x="399" y="86"/>
                    <a:pt x="397" y="76"/>
                    <a:pt x="391" y="69"/>
                  </a:cubicBezTo>
                  <a:cubicBezTo>
                    <a:pt x="385" y="63"/>
                    <a:pt x="376" y="63"/>
                    <a:pt x="371" y="71"/>
                  </a:cubicBezTo>
                  <a:cubicBezTo>
                    <a:pt x="370" y="73"/>
                    <a:pt x="369" y="76"/>
                    <a:pt x="367" y="78"/>
                  </a:cubicBezTo>
                  <a:cubicBezTo>
                    <a:pt x="364" y="83"/>
                    <a:pt x="360" y="83"/>
                    <a:pt x="355" y="83"/>
                  </a:cubicBezTo>
                  <a:cubicBezTo>
                    <a:pt x="353" y="82"/>
                    <a:pt x="351" y="80"/>
                    <a:pt x="350" y="78"/>
                  </a:cubicBezTo>
                  <a:cubicBezTo>
                    <a:pt x="350" y="9"/>
                    <a:pt x="350" y="9"/>
                    <a:pt x="350" y="9"/>
                  </a:cubicBezTo>
                  <a:cubicBezTo>
                    <a:pt x="350" y="4"/>
                    <a:pt x="346" y="0"/>
                    <a:pt x="341" y="1"/>
                  </a:cubicBezTo>
                  <a:cubicBezTo>
                    <a:pt x="117" y="30"/>
                    <a:pt x="0" y="150"/>
                    <a:pt x="0" y="292"/>
                  </a:cubicBezTo>
                  <a:cubicBezTo>
                    <a:pt x="0" y="428"/>
                    <a:pt x="100" y="499"/>
                    <a:pt x="231" y="546"/>
                  </a:cubicBezTo>
                  <a:cubicBezTo>
                    <a:pt x="236" y="548"/>
                    <a:pt x="240" y="546"/>
                    <a:pt x="242" y="54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24" name="Google Shape;1424;p49"/>
            <p:cNvSpPr/>
            <p:nvPr/>
          </p:nvSpPr>
          <p:spPr>
            <a:xfrm>
              <a:off x="673846" y="3654405"/>
              <a:ext cx="303960" cy="249807"/>
            </a:xfrm>
            <a:custGeom>
              <a:avLst/>
              <a:gdLst/>
              <a:ahLst/>
              <a:cxnLst/>
              <a:rect l="l" t="t" r="r" b="b"/>
              <a:pathLst>
                <a:path w="569" h="465" extrusionOk="0">
                  <a:moveTo>
                    <a:pt x="520" y="368"/>
                  </a:moveTo>
                  <a:cubicBezTo>
                    <a:pt x="520" y="233"/>
                    <a:pt x="520" y="233"/>
                    <a:pt x="520" y="233"/>
                  </a:cubicBezTo>
                  <a:cubicBezTo>
                    <a:pt x="521" y="231"/>
                    <a:pt x="523" y="229"/>
                    <a:pt x="525" y="229"/>
                  </a:cubicBezTo>
                  <a:cubicBezTo>
                    <a:pt x="530" y="229"/>
                    <a:pt x="534" y="229"/>
                    <a:pt x="537" y="233"/>
                  </a:cubicBezTo>
                  <a:cubicBezTo>
                    <a:pt x="539" y="236"/>
                    <a:pt x="540" y="238"/>
                    <a:pt x="542" y="241"/>
                  </a:cubicBezTo>
                  <a:cubicBezTo>
                    <a:pt x="546" y="248"/>
                    <a:pt x="556" y="249"/>
                    <a:pt x="561" y="242"/>
                  </a:cubicBezTo>
                  <a:cubicBezTo>
                    <a:pt x="567" y="236"/>
                    <a:pt x="569" y="226"/>
                    <a:pt x="569" y="217"/>
                  </a:cubicBezTo>
                  <a:cubicBezTo>
                    <a:pt x="569" y="208"/>
                    <a:pt x="567" y="199"/>
                    <a:pt x="561" y="192"/>
                  </a:cubicBezTo>
                  <a:cubicBezTo>
                    <a:pt x="556" y="185"/>
                    <a:pt x="546" y="186"/>
                    <a:pt x="542" y="194"/>
                  </a:cubicBezTo>
                  <a:cubicBezTo>
                    <a:pt x="540" y="196"/>
                    <a:pt x="539" y="199"/>
                    <a:pt x="537" y="201"/>
                  </a:cubicBezTo>
                  <a:cubicBezTo>
                    <a:pt x="534" y="205"/>
                    <a:pt x="530" y="205"/>
                    <a:pt x="525" y="205"/>
                  </a:cubicBezTo>
                  <a:cubicBezTo>
                    <a:pt x="523" y="205"/>
                    <a:pt x="521" y="203"/>
                    <a:pt x="520" y="201"/>
                  </a:cubicBezTo>
                  <a:cubicBezTo>
                    <a:pt x="520" y="133"/>
                    <a:pt x="520" y="133"/>
                    <a:pt x="520" y="133"/>
                  </a:cubicBezTo>
                  <a:cubicBezTo>
                    <a:pt x="520" y="128"/>
                    <a:pt x="516" y="124"/>
                    <a:pt x="511" y="124"/>
                  </a:cubicBezTo>
                  <a:cubicBezTo>
                    <a:pt x="489" y="127"/>
                    <a:pt x="464" y="129"/>
                    <a:pt x="436" y="129"/>
                  </a:cubicBezTo>
                  <a:cubicBezTo>
                    <a:pt x="317" y="129"/>
                    <a:pt x="154" y="29"/>
                    <a:pt x="154" y="29"/>
                  </a:cubicBezTo>
                  <a:cubicBezTo>
                    <a:pt x="110" y="0"/>
                    <a:pt x="67" y="8"/>
                    <a:pt x="30" y="51"/>
                  </a:cubicBezTo>
                  <a:cubicBezTo>
                    <a:pt x="30" y="51"/>
                    <a:pt x="0" y="88"/>
                    <a:pt x="0" y="130"/>
                  </a:cubicBezTo>
                  <a:cubicBezTo>
                    <a:pt x="0" y="194"/>
                    <a:pt x="169" y="278"/>
                    <a:pt x="330" y="309"/>
                  </a:cubicBezTo>
                  <a:cubicBezTo>
                    <a:pt x="330" y="416"/>
                    <a:pt x="330" y="416"/>
                    <a:pt x="330" y="416"/>
                  </a:cubicBezTo>
                  <a:cubicBezTo>
                    <a:pt x="330" y="443"/>
                    <a:pt x="357" y="465"/>
                    <a:pt x="390" y="465"/>
                  </a:cubicBezTo>
                  <a:cubicBezTo>
                    <a:pt x="460" y="465"/>
                    <a:pt x="460" y="465"/>
                    <a:pt x="460" y="465"/>
                  </a:cubicBezTo>
                  <a:cubicBezTo>
                    <a:pt x="493" y="465"/>
                    <a:pt x="520" y="443"/>
                    <a:pt x="520" y="416"/>
                  </a:cubicBezTo>
                  <a:cubicBezTo>
                    <a:pt x="520" y="368"/>
                    <a:pt x="520" y="368"/>
                    <a:pt x="520" y="36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25" name="Google Shape;1425;p49"/>
            <p:cNvSpPr/>
            <p:nvPr/>
          </p:nvSpPr>
          <p:spPr>
            <a:xfrm>
              <a:off x="959159" y="3535238"/>
              <a:ext cx="187068" cy="287248"/>
            </a:xfrm>
            <a:custGeom>
              <a:avLst/>
              <a:gdLst/>
              <a:ahLst/>
              <a:cxnLst/>
              <a:rect l="l" t="t" r="r" b="b"/>
              <a:pathLst>
                <a:path w="350" h="535" extrusionOk="0">
                  <a:moveTo>
                    <a:pt x="201" y="3"/>
                  </a:moveTo>
                  <a:cubicBezTo>
                    <a:pt x="197" y="0"/>
                    <a:pt x="192" y="2"/>
                    <a:pt x="190" y="6"/>
                  </a:cubicBezTo>
                  <a:cubicBezTo>
                    <a:pt x="150" y="73"/>
                    <a:pt x="150" y="73"/>
                    <a:pt x="150" y="73"/>
                  </a:cubicBezTo>
                  <a:cubicBezTo>
                    <a:pt x="148" y="74"/>
                    <a:pt x="146" y="75"/>
                    <a:pt x="143" y="74"/>
                  </a:cubicBezTo>
                  <a:cubicBezTo>
                    <a:pt x="139" y="72"/>
                    <a:pt x="135" y="70"/>
                    <a:pt x="135" y="64"/>
                  </a:cubicBezTo>
                  <a:cubicBezTo>
                    <a:pt x="135" y="62"/>
                    <a:pt x="135" y="59"/>
                    <a:pt x="135" y="56"/>
                  </a:cubicBezTo>
                  <a:cubicBezTo>
                    <a:pt x="135" y="47"/>
                    <a:pt x="127" y="41"/>
                    <a:pt x="119" y="44"/>
                  </a:cubicBezTo>
                  <a:cubicBezTo>
                    <a:pt x="111" y="47"/>
                    <a:pt x="104" y="55"/>
                    <a:pt x="100" y="62"/>
                  </a:cubicBezTo>
                  <a:cubicBezTo>
                    <a:pt x="95" y="70"/>
                    <a:pt x="92" y="79"/>
                    <a:pt x="93" y="88"/>
                  </a:cubicBezTo>
                  <a:cubicBezTo>
                    <a:pt x="95" y="96"/>
                    <a:pt x="103" y="101"/>
                    <a:pt x="111" y="97"/>
                  </a:cubicBezTo>
                  <a:cubicBezTo>
                    <a:pt x="114" y="95"/>
                    <a:pt x="116" y="94"/>
                    <a:pt x="119" y="92"/>
                  </a:cubicBezTo>
                  <a:cubicBezTo>
                    <a:pt x="123" y="90"/>
                    <a:pt x="127" y="92"/>
                    <a:pt x="131" y="95"/>
                  </a:cubicBezTo>
                  <a:cubicBezTo>
                    <a:pt x="133" y="96"/>
                    <a:pt x="133" y="99"/>
                    <a:pt x="133" y="101"/>
                  </a:cubicBezTo>
                  <a:cubicBezTo>
                    <a:pt x="94" y="168"/>
                    <a:pt x="94" y="168"/>
                    <a:pt x="94" y="168"/>
                  </a:cubicBezTo>
                  <a:cubicBezTo>
                    <a:pt x="91" y="171"/>
                    <a:pt x="92" y="176"/>
                    <a:pt x="96" y="179"/>
                  </a:cubicBezTo>
                  <a:cubicBezTo>
                    <a:pt x="123" y="201"/>
                    <a:pt x="131" y="223"/>
                    <a:pt x="131" y="240"/>
                  </a:cubicBezTo>
                  <a:cubicBezTo>
                    <a:pt x="131" y="283"/>
                    <a:pt x="96" y="324"/>
                    <a:pt x="7" y="342"/>
                  </a:cubicBezTo>
                  <a:cubicBezTo>
                    <a:pt x="3" y="342"/>
                    <a:pt x="0" y="346"/>
                    <a:pt x="0" y="350"/>
                  </a:cubicBezTo>
                  <a:cubicBezTo>
                    <a:pt x="0" y="407"/>
                    <a:pt x="0" y="407"/>
                    <a:pt x="0" y="407"/>
                  </a:cubicBezTo>
                  <a:cubicBezTo>
                    <a:pt x="4" y="401"/>
                    <a:pt x="11" y="397"/>
                    <a:pt x="19" y="397"/>
                  </a:cubicBezTo>
                  <a:cubicBezTo>
                    <a:pt x="26" y="397"/>
                    <a:pt x="33" y="401"/>
                    <a:pt x="37" y="406"/>
                  </a:cubicBezTo>
                  <a:cubicBezTo>
                    <a:pt x="44" y="415"/>
                    <a:pt x="48" y="426"/>
                    <a:pt x="48" y="439"/>
                  </a:cubicBezTo>
                  <a:cubicBezTo>
                    <a:pt x="48" y="452"/>
                    <a:pt x="44" y="464"/>
                    <a:pt x="37" y="472"/>
                  </a:cubicBezTo>
                  <a:cubicBezTo>
                    <a:pt x="33" y="478"/>
                    <a:pt x="26" y="481"/>
                    <a:pt x="19" y="481"/>
                  </a:cubicBezTo>
                  <a:cubicBezTo>
                    <a:pt x="11" y="481"/>
                    <a:pt x="4" y="478"/>
                    <a:pt x="0" y="472"/>
                  </a:cubicBezTo>
                  <a:cubicBezTo>
                    <a:pt x="0" y="526"/>
                    <a:pt x="0" y="526"/>
                    <a:pt x="0" y="526"/>
                  </a:cubicBezTo>
                  <a:cubicBezTo>
                    <a:pt x="0" y="531"/>
                    <a:pt x="4" y="535"/>
                    <a:pt x="9" y="535"/>
                  </a:cubicBezTo>
                  <a:cubicBezTo>
                    <a:pt x="245" y="503"/>
                    <a:pt x="350" y="374"/>
                    <a:pt x="350" y="237"/>
                  </a:cubicBezTo>
                  <a:cubicBezTo>
                    <a:pt x="350" y="143"/>
                    <a:pt x="301" y="62"/>
                    <a:pt x="201" y="3"/>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26" name="Google Shape;1426;p49"/>
          <p:cNvGrpSpPr/>
          <p:nvPr/>
        </p:nvGrpSpPr>
        <p:grpSpPr>
          <a:xfrm>
            <a:off x="7213443" y="2257509"/>
            <a:ext cx="189785" cy="445592"/>
            <a:chOff x="8011692" y="3184166"/>
            <a:chExt cx="306600" cy="719859"/>
          </a:xfrm>
        </p:grpSpPr>
        <p:sp>
          <p:nvSpPr>
            <p:cNvPr id="1427" name="Google Shape;1427;p49"/>
            <p:cNvSpPr/>
            <p:nvPr/>
          </p:nvSpPr>
          <p:spPr>
            <a:xfrm>
              <a:off x="8011692" y="3885096"/>
              <a:ext cx="306496" cy="18928"/>
            </a:xfrm>
            <a:custGeom>
              <a:avLst/>
              <a:gdLst/>
              <a:ahLst/>
              <a:cxnLst/>
              <a:rect l="l" t="t" r="r" b="b"/>
              <a:pathLst>
                <a:path w="569" h="35" extrusionOk="0">
                  <a:moveTo>
                    <a:pt x="569" y="13"/>
                  </a:moveTo>
                  <a:cubicBezTo>
                    <a:pt x="569" y="19"/>
                    <a:pt x="562" y="23"/>
                    <a:pt x="554" y="24"/>
                  </a:cubicBezTo>
                  <a:cubicBezTo>
                    <a:pt x="520" y="28"/>
                    <a:pt x="430" y="35"/>
                    <a:pt x="284" y="35"/>
                  </a:cubicBezTo>
                  <a:cubicBezTo>
                    <a:pt x="134" y="35"/>
                    <a:pt x="47" y="28"/>
                    <a:pt x="14" y="24"/>
                  </a:cubicBezTo>
                  <a:cubicBezTo>
                    <a:pt x="6" y="23"/>
                    <a:pt x="0" y="19"/>
                    <a:pt x="0" y="13"/>
                  </a:cubicBezTo>
                  <a:cubicBezTo>
                    <a:pt x="0" y="0"/>
                    <a:pt x="0" y="0"/>
                    <a:pt x="0" y="0"/>
                  </a:cubicBezTo>
                  <a:cubicBezTo>
                    <a:pt x="569" y="0"/>
                    <a:pt x="569" y="0"/>
                    <a:pt x="569" y="0"/>
                  </a:cubicBezTo>
                  <a:lnTo>
                    <a:pt x="569" y="13"/>
                  </a:lnTo>
                  <a:close/>
                </a:path>
              </a:pathLst>
            </a:custGeom>
            <a:solidFill>
              <a:schemeClr val="dk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28" name="Google Shape;1428;p49"/>
            <p:cNvSpPr/>
            <p:nvPr/>
          </p:nvSpPr>
          <p:spPr>
            <a:xfrm>
              <a:off x="8011692" y="3184166"/>
              <a:ext cx="306496" cy="40025"/>
            </a:xfrm>
            <a:custGeom>
              <a:avLst/>
              <a:gdLst/>
              <a:ahLst/>
              <a:cxnLst/>
              <a:rect l="l" t="t" r="r" b="b"/>
              <a:pathLst>
                <a:path w="569" h="74" extrusionOk="0">
                  <a:moveTo>
                    <a:pt x="372" y="32"/>
                  </a:moveTo>
                  <a:cubicBezTo>
                    <a:pt x="372" y="24"/>
                    <a:pt x="372" y="24"/>
                    <a:pt x="372" y="24"/>
                  </a:cubicBezTo>
                  <a:cubicBezTo>
                    <a:pt x="372" y="14"/>
                    <a:pt x="360" y="6"/>
                    <a:pt x="345" y="4"/>
                  </a:cubicBezTo>
                  <a:cubicBezTo>
                    <a:pt x="325" y="2"/>
                    <a:pt x="316" y="0"/>
                    <a:pt x="287" y="0"/>
                  </a:cubicBezTo>
                  <a:cubicBezTo>
                    <a:pt x="255" y="0"/>
                    <a:pt x="247" y="2"/>
                    <a:pt x="228" y="4"/>
                  </a:cubicBezTo>
                  <a:cubicBezTo>
                    <a:pt x="212" y="5"/>
                    <a:pt x="201" y="14"/>
                    <a:pt x="201" y="24"/>
                  </a:cubicBezTo>
                  <a:cubicBezTo>
                    <a:pt x="201" y="32"/>
                    <a:pt x="201" y="32"/>
                    <a:pt x="201" y="32"/>
                  </a:cubicBezTo>
                  <a:cubicBezTo>
                    <a:pt x="201" y="36"/>
                    <a:pt x="195" y="40"/>
                    <a:pt x="188" y="41"/>
                  </a:cubicBezTo>
                  <a:cubicBezTo>
                    <a:pt x="108" y="43"/>
                    <a:pt x="36" y="48"/>
                    <a:pt x="13" y="50"/>
                  </a:cubicBezTo>
                  <a:cubicBezTo>
                    <a:pt x="6" y="51"/>
                    <a:pt x="0" y="55"/>
                    <a:pt x="0" y="60"/>
                  </a:cubicBezTo>
                  <a:cubicBezTo>
                    <a:pt x="0" y="74"/>
                    <a:pt x="0" y="74"/>
                    <a:pt x="0" y="74"/>
                  </a:cubicBezTo>
                  <a:cubicBezTo>
                    <a:pt x="569" y="74"/>
                    <a:pt x="569" y="74"/>
                    <a:pt x="569" y="74"/>
                  </a:cubicBezTo>
                  <a:cubicBezTo>
                    <a:pt x="569" y="60"/>
                    <a:pt x="569" y="60"/>
                    <a:pt x="569" y="60"/>
                  </a:cubicBezTo>
                  <a:cubicBezTo>
                    <a:pt x="569" y="55"/>
                    <a:pt x="563" y="51"/>
                    <a:pt x="555" y="50"/>
                  </a:cubicBezTo>
                  <a:cubicBezTo>
                    <a:pt x="533" y="47"/>
                    <a:pt x="464" y="43"/>
                    <a:pt x="385" y="41"/>
                  </a:cubicBezTo>
                  <a:cubicBezTo>
                    <a:pt x="378" y="40"/>
                    <a:pt x="372" y="36"/>
                    <a:pt x="372" y="32"/>
                  </a:cubicBezTo>
                  <a:close/>
                </a:path>
              </a:pathLst>
            </a:custGeom>
            <a:solidFill>
              <a:schemeClr val="dk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29" name="Google Shape;1429;p49"/>
            <p:cNvSpPr txBox="1"/>
            <p:nvPr/>
          </p:nvSpPr>
          <p:spPr>
            <a:xfrm>
              <a:off x="8011692" y="3395332"/>
              <a:ext cx="306600" cy="157200"/>
            </a:xfrm>
            <a:prstGeom prst="rect">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30" name="Google Shape;1430;p49"/>
            <p:cNvSpPr txBox="1"/>
            <p:nvPr/>
          </p:nvSpPr>
          <p:spPr>
            <a:xfrm>
              <a:off x="8011692" y="3231683"/>
              <a:ext cx="306600" cy="159300"/>
            </a:xfrm>
            <a:prstGeom prst="rect">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31" name="Google Shape;1431;p49"/>
            <p:cNvSpPr txBox="1"/>
            <p:nvPr/>
          </p:nvSpPr>
          <p:spPr>
            <a:xfrm>
              <a:off x="8011692" y="3718293"/>
              <a:ext cx="306600" cy="159300"/>
            </a:xfrm>
            <a:prstGeom prst="rect">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32" name="Google Shape;1432;p49"/>
            <p:cNvSpPr txBox="1"/>
            <p:nvPr/>
          </p:nvSpPr>
          <p:spPr>
            <a:xfrm>
              <a:off x="8011692" y="3556812"/>
              <a:ext cx="306600" cy="157200"/>
            </a:xfrm>
            <a:prstGeom prst="rect">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433" name="Google Shape;1433;p49"/>
          <p:cNvGrpSpPr/>
          <p:nvPr/>
        </p:nvGrpSpPr>
        <p:grpSpPr>
          <a:xfrm>
            <a:off x="7648230" y="2257259"/>
            <a:ext cx="246199" cy="445516"/>
            <a:chOff x="4556125" y="630237"/>
            <a:chExt cx="3081338" cy="5568950"/>
          </a:xfrm>
        </p:grpSpPr>
        <p:sp>
          <p:nvSpPr>
            <p:cNvPr id="1434" name="Google Shape;1434;p49"/>
            <p:cNvSpPr/>
            <p:nvPr/>
          </p:nvSpPr>
          <p:spPr>
            <a:xfrm>
              <a:off x="4756150" y="630237"/>
              <a:ext cx="2397126" cy="1016000"/>
            </a:xfrm>
            <a:custGeom>
              <a:avLst/>
              <a:gdLst/>
              <a:ahLst/>
              <a:cxnLst/>
              <a:rect l="l" t="t" r="r" b="b"/>
              <a:pathLst>
                <a:path w="550" h="233" extrusionOk="0">
                  <a:moveTo>
                    <a:pt x="88" y="233"/>
                  </a:moveTo>
                  <a:cubicBezTo>
                    <a:pt x="49" y="233"/>
                    <a:pt x="14" y="205"/>
                    <a:pt x="7" y="165"/>
                  </a:cubicBezTo>
                  <a:cubicBezTo>
                    <a:pt x="0" y="120"/>
                    <a:pt x="30" y="78"/>
                    <a:pt x="74" y="71"/>
                  </a:cubicBezTo>
                  <a:cubicBezTo>
                    <a:pt x="448" y="8"/>
                    <a:pt x="448" y="8"/>
                    <a:pt x="448" y="8"/>
                  </a:cubicBezTo>
                  <a:cubicBezTo>
                    <a:pt x="492" y="0"/>
                    <a:pt x="535" y="30"/>
                    <a:pt x="542" y="75"/>
                  </a:cubicBezTo>
                  <a:cubicBezTo>
                    <a:pt x="550" y="120"/>
                    <a:pt x="520" y="162"/>
                    <a:pt x="475" y="169"/>
                  </a:cubicBezTo>
                  <a:cubicBezTo>
                    <a:pt x="102" y="232"/>
                    <a:pt x="102" y="232"/>
                    <a:pt x="102" y="232"/>
                  </a:cubicBezTo>
                  <a:cubicBezTo>
                    <a:pt x="97" y="233"/>
                    <a:pt x="92" y="233"/>
                    <a:pt x="88" y="233"/>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35" name="Google Shape;1435;p49"/>
            <p:cNvSpPr/>
            <p:nvPr/>
          </p:nvSpPr>
          <p:spPr>
            <a:xfrm>
              <a:off x="4556125" y="1357312"/>
              <a:ext cx="3081338" cy="1135062"/>
            </a:xfrm>
            <a:custGeom>
              <a:avLst/>
              <a:gdLst/>
              <a:ahLst/>
              <a:cxnLst/>
              <a:rect l="l" t="t" r="r" b="b"/>
              <a:pathLst>
                <a:path w="707" h="260" extrusionOk="0">
                  <a:moveTo>
                    <a:pt x="88" y="260"/>
                  </a:moveTo>
                  <a:cubicBezTo>
                    <a:pt x="49" y="260"/>
                    <a:pt x="14" y="232"/>
                    <a:pt x="7" y="192"/>
                  </a:cubicBezTo>
                  <a:cubicBezTo>
                    <a:pt x="0" y="147"/>
                    <a:pt x="30" y="105"/>
                    <a:pt x="74" y="97"/>
                  </a:cubicBezTo>
                  <a:cubicBezTo>
                    <a:pt x="605" y="7"/>
                    <a:pt x="605" y="7"/>
                    <a:pt x="605" y="7"/>
                  </a:cubicBezTo>
                  <a:cubicBezTo>
                    <a:pt x="649" y="0"/>
                    <a:pt x="692" y="30"/>
                    <a:pt x="699" y="75"/>
                  </a:cubicBezTo>
                  <a:cubicBezTo>
                    <a:pt x="707" y="119"/>
                    <a:pt x="677" y="161"/>
                    <a:pt x="632" y="169"/>
                  </a:cubicBezTo>
                  <a:cubicBezTo>
                    <a:pt x="102" y="259"/>
                    <a:pt x="102" y="259"/>
                    <a:pt x="102" y="259"/>
                  </a:cubicBezTo>
                  <a:cubicBezTo>
                    <a:pt x="97" y="260"/>
                    <a:pt x="93" y="260"/>
                    <a:pt x="88" y="26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36" name="Google Shape;1436;p49"/>
            <p:cNvSpPr/>
            <p:nvPr/>
          </p:nvSpPr>
          <p:spPr>
            <a:xfrm>
              <a:off x="4556125" y="2168525"/>
              <a:ext cx="3081338" cy="1139825"/>
            </a:xfrm>
            <a:custGeom>
              <a:avLst/>
              <a:gdLst/>
              <a:ahLst/>
              <a:cxnLst/>
              <a:rect l="l" t="t" r="r" b="b"/>
              <a:pathLst>
                <a:path w="707" h="261" extrusionOk="0">
                  <a:moveTo>
                    <a:pt x="88" y="261"/>
                  </a:moveTo>
                  <a:cubicBezTo>
                    <a:pt x="49" y="261"/>
                    <a:pt x="14" y="232"/>
                    <a:pt x="7" y="192"/>
                  </a:cubicBezTo>
                  <a:cubicBezTo>
                    <a:pt x="0" y="148"/>
                    <a:pt x="30" y="105"/>
                    <a:pt x="74" y="98"/>
                  </a:cubicBezTo>
                  <a:cubicBezTo>
                    <a:pt x="605" y="8"/>
                    <a:pt x="605" y="8"/>
                    <a:pt x="605" y="8"/>
                  </a:cubicBezTo>
                  <a:cubicBezTo>
                    <a:pt x="649" y="0"/>
                    <a:pt x="692" y="30"/>
                    <a:pt x="699" y="75"/>
                  </a:cubicBezTo>
                  <a:cubicBezTo>
                    <a:pt x="707" y="119"/>
                    <a:pt x="677" y="162"/>
                    <a:pt x="632" y="169"/>
                  </a:cubicBezTo>
                  <a:cubicBezTo>
                    <a:pt x="102" y="259"/>
                    <a:pt x="102" y="259"/>
                    <a:pt x="102" y="259"/>
                  </a:cubicBezTo>
                  <a:cubicBezTo>
                    <a:pt x="97" y="260"/>
                    <a:pt x="93" y="261"/>
                    <a:pt x="88" y="26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37" name="Google Shape;1437;p49"/>
            <p:cNvSpPr/>
            <p:nvPr/>
          </p:nvSpPr>
          <p:spPr>
            <a:xfrm>
              <a:off x="4556125" y="2981325"/>
              <a:ext cx="3081338" cy="1138237"/>
            </a:xfrm>
            <a:custGeom>
              <a:avLst/>
              <a:gdLst/>
              <a:ahLst/>
              <a:cxnLst/>
              <a:rect l="l" t="t" r="r" b="b"/>
              <a:pathLst>
                <a:path w="707" h="261" extrusionOk="0">
                  <a:moveTo>
                    <a:pt x="88" y="261"/>
                  </a:moveTo>
                  <a:cubicBezTo>
                    <a:pt x="49" y="261"/>
                    <a:pt x="14" y="233"/>
                    <a:pt x="7" y="193"/>
                  </a:cubicBezTo>
                  <a:cubicBezTo>
                    <a:pt x="0" y="148"/>
                    <a:pt x="30" y="106"/>
                    <a:pt x="74" y="98"/>
                  </a:cubicBezTo>
                  <a:cubicBezTo>
                    <a:pt x="605" y="8"/>
                    <a:pt x="605" y="8"/>
                    <a:pt x="605" y="8"/>
                  </a:cubicBezTo>
                  <a:cubicBezTo>
                    <a:pt x="649" y="0"/>
                    <a:pt x="692" y="31"/>
                    <a:pt x="699" y="75"/>
                  </a:cubicBezTo>
                  <a:cubicBezTo>
                    <a:pt x="707" y="120"/>
                    <a:pt x="677" y="162"/>
                    <a:pt x="632" y="170"/>
                  </a:cubicBezTo>
                  <a:cubicBezTo>
                    <a:pt x="102" y="260"/>
                    <a:pt x="102" y="260"/>
                    <a:pt x="102" y="260"/>
                  </a:cubicBezTo>
                  <a:cubicBezTo>
                    <a:pt x="97" y="261"/>
                    <a:pt x="93" y="261"/>
                    <a:pt x="88" y="261"/>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38" name="Google Shape;1438;p49"/>
            <p:cNvSpPr/>
            <p:nvPr/>
          </p:nvSpPr>
          <p:spPr>
            <a:xfrm>
              <a:off x="4830762" y="4476750"/>
              <a:ext cx="2535237" cy="1722437"/>
            </a:xfrm>
            <a:custGeom>
              <a:avLst/>
              <a:gdLst/>
              <a:ahLst/>
              <a:cxnLst/>
              <a:rect l="l" t="t" r="r" b="b"/>
              <a:pathLst>
                <a:path w="582" h="395" extrusionOk="0">
                  <a:moveTo>
                    <a:pt x="550" y="0"/>
                  </a:moveTo>
                  <a:cubicBezTo>
                    <a:pt x="32" y="0"/>
                    <a:pt x="32" y="0"/>
                    <a:pt x="32" y="0"/>
                  </a:cubicBezTo>
                  <a:cubicBezTo>
                    <a:pt x="14" y="0"/>
                    <a:pt x="0" y="14"/>
                    <a:pt x="0" y="31"/>
                  </a:cubicBezTo>
                  <a:cubicBezTo>
                    <a:pt x="0" y="54"/>
                    <a:pt x="0" y="54"/>
                    <a:pt x="0" y="54"/>
                  </a:cubicBezTo>
                  <a:cubicBezTo>
                    <a:pt x="0" y="152"/>
                    <a:pt x="72" y="234"/>
                    <a:pt x="166" y="250"/>
                  </a:cubicBezTo>
                  <a:cubicBezTo>
                    <a:pt x="164" y="253"/>
                    <a:pt x="164" y="256"/>
                    <a:pt x="164" y="259"/>
                  </a:cubicBezTo>
                  <a:cubicBezTo>
                    <a:pt x="164" y="273"/>
                    <a:pt x="175" y="284"/>
                    <a:pt x="188" y="284"/>
                  </a:cubicBezTo>
                  <a:cubicBezTo>
                    <a:pt x="190" y="284"/>
                    <a:pt x="190" y="284"/>
                    <a:pt x="190" y="284"/>
                  </a:cubicBezTo>
                  <a:cubicBezTo>
                    <a:pt x="180" y="287"/>
                    <a:pt x="173" y="296"/>
                    <a:pt x="173" y="308"/>
                  </a:cubicBezTo>
                  <a:cubicBezTo>
                    <a:pt x="173" y="321"/>
                    <a:pt x="184" y="332"/>
                    <a:pt x="197" y="332"/>
                  </a:cubicBezTo>
                  <a:cubicBezTo>
                    <a:pt x="186" y="334"/>
                    <a:pt x="177" y="344"/>
                    <a:pt x="177" y="356"/>
                  </a:cubicBezTo>
                  <a:cubicBezTo>
                    <a:pt x="177" y="370"/>
                    <a:pt x="188" y="381"/>
                    <a:pt x="202" y="381"/>
                  </a:cubicBezTo>
                  <a:cubicBezTo>
                    <a:pt x="218" y="381"/>
                    <a:pt x="218" y="381"/>
                    <a:pt x="218" y="381"/>
                  </a:cubicBezTo>
                  <a:cubicBezTo>
                    <a:pt x="232" y="390"/>
                    <a:pt x="259" y="395"/>
                    <a:pt x="289" y="395"/>
                  </a:cubicBezTo>
                  <a:cubicBezTo>
                    <a:pt x="319" y="395"/>
                    <a:pt x="346" y="390"/>
                    <a:pt x="360" y="381"/>
                  </a:cubicBezTo>
                  <a:cubicBezTo>
                    <a:pt x="379" y="381"/>
                    <a:pt x="379" y="381"/>
                    <a:pt x="379" y="381"/>
                  </a:cubicBezTo>
                  <a:cubicBezTo>
                    <a:pt x="393" y="381"/>
                    <a:pt x="404" y="370"/>
                    <a:pt x="404" y="356"/>
                  </a:cubicBezTo>
                  <a:cubicBezTo>
                    <a:pt x="404" y="344"/>
                    <a:pt x="395" y="335"/>
                    <a:pt x="384" y="332"/>
                  </a:cubicBezTo>
                  <a:cubicBezTo>
                    <a:pt x="398" y="332"/>
                    <a:pt x="409" y="321"/>
                    <a:pt x="409" y="308"/>
                  </a:cubicBezTo>
                  <a:cubicBezTo>
                    <a:pt x="409" y="296"/>
                    <a:pt x="401" y="287"/>
                    <a:pt x="391" y="284"/>
                  </a:cubicBezTo>
                  <a:cubicBezTo>
                    <a:pt x="392" y="284"/>
                    <a:pt x="392" y="284"/>
                    <a:pt x="392" y="284"/>
                  </a:cubicBezTo>
                  <a:cubicBezTo>
                    <a:pt x="406" y="284"/>
                    <a:pt x="417" y="273"/>
                    <a:pt x="417" y="259"/>
                  </a:cubicBezTo>
                  <a:cubicBezTo>
                    <a:pt x="417" y="256"/>
                    <a:pt x="416" y="253"/>
                    <a:pt x="415" y="250"/>
                  </a:cubicBezTo>
                  <a:cubicBezTo>
                    <a:pt x="510" y="234"/>
                    <a:pt x="582" y="153"/>
                    <a:pt x="582" y="54"/>
                  </a:cubicBezTo>
                  <a:cubicBezTo>
                    <a:pt x="582" y="31"/>
                    <a:pt x="582" y="31"/>
                    <a:pt x="582" y="31"/>
                  </a:cubicBezTo>
                  <a:cubicBezTo>
                    <a:pt x="582" y="14"/>
                    <a:pt x="567" y="0"/>
                    <a:pt x="550" y="0"/>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39" name="Google Shape;1439;p49"/>
            <p:cNvSpPr/>
            <p:nvPr/>
          </p:nvSpPr>
          <p:spPr>
            <a:xfrm>
              <a:off x="5078412" y="4067175"/>
              <a:ext cx="714375" cy="322262"/>
            </a:xfrm>
            <a:custGeom>
              <a:avLst/>
              <a:gdLst/>
              <a:ahLst/>
              <a:cxnLst/>
              <a:rect l="l" t="t" r="r" b="b"/>
              <a:pathLst>
                <a:path w="164" h="74" extrusionOk="0">
                  <a:moveTo>
                    <a:pt x="164" y="67"/>
                  </a:moveTo>
                  <a:cubicBezTo>
                    <a:pt x="164" y="12"/>
                    <a:pt x="164" y="12"/>
                    <a:pt x="164" y="12"/>
                  </a:cubicBezTo>
                  <a:cubicBezTo>
                    <a:pt x="164" y="5"/>
                    <a:pt x="158" y="0"/>
                    <a:pt x="152" y="1"/>
                  </a:cubicBezTo>
                  <a:cubicBezTo>
                    <a:pt x="8" y="26"/>
                    <a:pt x="8" y="26"/>
                    <a:pt x="8" y="26"/>
                  </a:cubicBezTo>
                  <a:cubicBezTo>
                    <a:pt x="4" y="27"/>
                    <a:pt x="0" y="31"/>
                    <a:pt x="0" y="36"/>
                  </a:cubicBezTo>
                  <a:cubicBezTo>
                    <a:pt x="0" y="67"/>
                    <a:pt x="0" y="67"/>
                    <a:pt x="0" y="67"/>
                  </a:cubicBezTo>
                  <a:cubicBezTo>
                    <a:pt x="0" y="71"/>
                    <a:pt x="3" y="74"/>
                    <a:pt x="8" y="74"/>
                  </a:cubicBezTo>
                  <a:cubicBezTo>
                    <a:pt x="156" y="74"/>
                    <a:pt x="156" y="74"/>
                    <a:pt x="156" y="74"/>
                  </a:cubicBezTo>
                  <a:cubicBezTo>
                    <a:pt x="160" y="74"/>
                    <a:pt x="164" y="71"/>
                    <a:pt x="164" y="67"/>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40" name="Google Shape;1440;p49"/>
            <p:cNvSpPr/>
            <p:nvPr/>
          </p:nvSpPr>
          <p:spPr>
            <a:xfrm>
              <a:off x="6389687" y="3844925"/>
              <a:ext cx="715962" cy="544512"/>
            </a:xfrm>
            <a:custGeom>
              <a:avLst/>
              <a:gdLst/>
              <a:ahLst/>
              <a:cxnLst/>
              <a:rect l="l" t="t" r="r" b="b"/>
              <a:pathLst>
                <a:path w="164" h="125" extrusionOk="0">
                  <a:moveTo>
                    <a:pt x="164" y="118"/>
                  </a:moveTo>
                  <a:cubicBezTo>
                    <a:pt x="164" y="11"/>
                    <a:pt x="164" y="11"/>
                    <a:pt x="164" y="11"/>
                  </a:cubicBezTo>
                  <a:cubicBezTo>
                    <a:pt x="164" y="5"/>
                    <a:pt x="158" y="0"/>
                    <a:pt x="152" y="1"/>
                  </a:cubicBezTo>
                  <a:cubicBezTo>
                    <a:pt x="8" y="26"/>
                    <a:pt x="8" y="26"/>
                    <a:pt x="8" y="26"/>
                  </a:cubicBezTo>
                  <a:cubicBezTo>
                    <a:pt x="3" y="26"/>
                    <a:pt x="0" y="31"/>
                    <a:pt x="0" y="36"/>
                  </a:cubicBezTo>
                  <a:cubicBezTo>
                    <a:pt x="0" y="118"/>
                    <a:pt x="0" y="118"/>
                    <a:pt x="0" y="118"/>
                  </a:cubicBezTo>
                  <a:cubicBezTo>
                    <a:pt x="0" y="122"/>
                    <a:pt x="3" y="125"/>
                    <a:pt x="8" y="125"/>
                  </a:cubicBezTo>
                  <a:cubicBezTo>
                    <a:pt x="156" y="125"/>
                    <a:pt x="156" y="125"/>
                    <a:pt x="156" y="125"/>
                  </a:cubicBezTo>
                  <a:cubicBezTo>
                    <a:pt x="160" y="125"/>
                    <a:pt x="164" y="122"/>
                    <a:pt x="164" y="118"/>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441" name="Google Shape;1441;p49"/>
          <p:cNvGrpSpPr/>
          <p:nvPr/>
        </p:nvGrpSpPr>
        <p:grpSpPr>
          <a:xfrm>
            <a:off x="1829253" y="2257459"/>
            <a:ext cx="445768" cy="445697"/>
            <a:chOff x="1674084" y="3214987"/>
            <a:chExt cx="720142" cy="720027"/>
          </a:xfrm>
        </p:grpSpPr>
        <p:sp>
          <p:nvSpPr>
            <p:cNvPr id="1442" name="Google Shape;1442;p49"/>
            <p:cNvSpPr/>
            <p:nvPr/>
          </p:nvSpPr>
          <p:spPr>
            <a:xfrm>
              <a:off x="1674084" y="3354958"/>
              <a:ext cx="179880" cy="213215"/>
            </a:xfrm>
            <a:custGeom>
              <a:avLst/>
              <a:gdLst/>
              <a:ahLst/>
              <a:cxnLst/>
              <a:rect l="l" t="t" r="r" b="b"/>
              <a:pathLst>
                <a:path w="204" h="242" extrusionOk="0">
                  <a:moveTo>
                    <a:pt x="57" y="222"/>
                  </a:moveTo>
                  <a:cubicBezTo>
                    <a:pt x="57" y="214"/>
                    <a:pt x="61" y="207"/>
                    <a:pt x="67" y="202"/>
                  </a:cubicBezTo>
                  <a:cubicBezTo>
                    <a:pt x="76" y="195"/>
                    <a:pt x="88" y="191"/>
                    <a:pt x="102" y="191"/>
                  </a:cubicBezTo>
                  <a:cubicBezTo>
                    <a:pt x="116" y="191"/>
                    <a:pt x="129" y="195"/>
                    <a:pt x="137" y="202"/>
                  </a:cubicBezTo>
                  <a:cubicBezTo>
                    <a:pt x="144" y="207"/>
                    <a:pt x="147" y="214"/>
                    <a:pt x="147" y="222"/>
                  </a:cubicBezTo>
                  <a:cubicBezTo>
                    <a:pt x="147" y="230"/>
                    <a:pt x="143" y="237"/>
                    <a:pt x="137" y="242"/>
                  </a:cubicBezTo>
                  <a:cubicBezTo>
                    <a:pt x="190" y="242"/>
                    <a:pt x="190" y="242"/>
                    <a:pt x="190" y="242"/>
                  </a:cubicBezTo>
                  <a:cubicBezTo>
                    <a:pt x="198" y="242"/>
                    <a:pt x="204" y="235"/>
                    <a:pt x="204" y="227"/>
                  </a:cubicBezTo>
                  <a:cubicBezTo>
                    <a:pt x="204" y="67"/>
                    <a:pt x="204" y="67"/>
                    <a:pt x="204" y="67"/>
                  </a:cubicBezTo>
                  <a:cubicBezTo>
                    <a:pt x="204" y="59"/>
                    <a:pt x="198" y="52"/>
                    <a:pt x="190" y="52"/>
                  </a:cubicBezTo>
                  <a:cubicBezTo>
                    <a:pt x="120" y="52"/>
                    <a:pt x="120" y="52"/>
                    <a:pt x="120" y="52"/>
                  </a:cubicBezTo>
                  <a:cubicBezTo>
                    <a:pt x="118" y="51"/>
                    <a:pt x="115" y="50"/>
                    <a:pt x="115" y="47"/>
                  </a:cubicBezTo>
                  <a:cubicBezTo>
                    <a:pt x="115" y="42"/>
                    <a:pt x="115" y="37"/>
                    <a:pt x="120" y="34"/>
                  </a:cubicBezTo>
                  <a:cubicBezTo>
                    <a:pt x="122" y="32"/>
                    <a:pt x="125" y="31"/>
                    <a:pt x="128" y="30"/>
                  </a:cubicBezTo>
                  <a:cubicBezTo>
                    <a:pt x="136" y="25"/>
                    <a:pt x="137" y="14"/>
                    <a:pt x="129" y="8"/>
                  </a:cubicBezTo>
                  <a:cubicBezTo>
                    <a:pt x="122" y="2"/>
                    <a:pt x="112" y="0"/>
                    <a:pt x="102" y="0"/>
                  </a:cubicBezTo>
                  <a:cubicBezTo>
                    <a:pt x="93" y="0"/>
                    <a:pt x="82" y="2"/>
                    <a:pt x="75" y="8"/>
                  </a:cubicBezTo>
                  <a:cubicBezTo>
                    <a:pt x="68" y="14"/>
                    <a:pt x="69" y="25"/>
                    <a:pt x="77" y="30"/>
                  </a:cubicBezTo>
                  <a:cubicBezTo>
                    <a:pt x="80" y="31"/>
                    <a:pt x="82" y="32"/>
                    <a:pt x="85" y="34"/>
                  </a:cubicBezTo>
                  <a:cubicBezTo>
                    <a:pt x="89" y="37"/>
                    <a:pt x="90" y="42"/>
                    <a:pt x="89" y="47"/>
                  </a:cubicBezTo>
                  <a:cubicBezTo>
                    <a:pt x="89" y="50"/>
                    <a:pt x="87" y="51"/>
                    <a:pt x="85" y="52"/>
                  </a:cubicBezTo>
                  <a:cubicBezTo>
                    <a:pt x="15" y="52"/>
                    <a:pt x="15" y="52"/>
                    <a:pt x="15" y="52"/>
                  </a:cubicBezTo>
                  <a:cubicBezTo>
                    <a:pt x="7" y="52"/>
                    <a:pt x="0" y="59"/>
                    <a:pt x="0" y="67"/>
                  </a:cubicBezTo>
                  <a:cubicBezTo>
                    <a:pt x="0" y="227"/>
                    <a:pt x="0" y="227"/>
                    <a:pt x="0" y="227"/>
                  </a:cubicBezTo>
                  <a:cubicBezTo>
                    <a:pt x="0" y="235"/>
                    <a:pt x="7" y="242"/>
                    <a:pt x="15" y="242"/>
                  </a:cubicBezTo>
                  <a:cubicBezTo>
                    <a:pt x="68" y="242"/>
                    <a:pt x="68" y="242"/>
                    <a:pt x="68" y="242"/>
                  </a:cubicBezTo>
                  <a:cubicBezTo>
                    <a:pt x="61" y="237"/>
                    <a:pt x="57" y="230"/>
                    <a:pt x="57" y="222"/>
                  </a:cubicBezTo>
                  <a:close/>
                </a:path>
              </a:pathLst>
            </a:custGeom>
            <a:solidFill>
              <a:srgbClr val="66666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3" name="Google Shape;1443;p49"/>
            <p:cNvSpPr/>
            <p:nvPr/>
          </p:nvSpPr>
          <p:spPr>
            <a:xfrm>
              <a:off x="1674084" y="3534654"/>
              <a:ext cx="179880" cy="213525"/>
            </a:xfrm>
            <a:custGeom>
              <a:avLst/>
              <a:gdLst/>
              <a:ahLst/>
              <a:cxnLst/>
              <a:rect l="l" t="t" r="r" b="b"/>
              <a:pathLst>
                <a:path w="204" h="242" extrusionOk="0">
                  <a:moveTo>
                    <a:pt x="57" y="222"/>
                  </a:moveTo>
                  <a:cubicBezTo>
                    <a:pt x="57" y="214"/>
                    <a:pt x="61" y="207"/>
                    <a:pt x="67" y="202"/>
                  </a:cubicBezTo>
                  <a:cubicBezTo>
                    <a:pt x="76" y="195"/>
                    <a:pt x="88" y="191"/>
                    <a:pt x="102" y="191"/>
                  </a:cubicBezTo>
                  <a:cubicBezTo>
                    <a:pt x="116" y="191"/>
                    <a:pt x="129" y="195"/>
                    <a:pt x="137" y="202"/>
                  </a:cubicBezTo>
                  <a:cubicBezTo>
                    <a:pt x="144" y="207"/>
                    <a:pt x="147" y="214"/>
                    <a:pt x="147" y="222"/>
                  </a:cubicBezTo>
                  <a:cubicBezTo>
                    <a:pt x="147" y="230"/>
                    <a:pt x="143" y="237"/>
                    <a:pt x="137" y="242"/>
                  </a:cubicBezTo>
                  <a:cubicBezTo>
                    <a:pt x="190" y="242"/>
                    <a:pt x="190" y="242"/>
                    <a:pt x="190" y="242"/>
                  </a:cubicBezTo>
                  <a:cubicBezTo>
                    <a:pt x="198" y="242"/>
                    <a:pt x="204" y="236"/>
                    <a:pt x="204" y="227"/>
                  </a:cubicBezTo>
                  <a:cubicBezTo>
                    <a:pt x="204" y="67"/>
                    <a:pt x="204" y="67"/>
                    <a:pt x="204" y="67"/>
                  </a:cubicBezTo>
                  <a:cubicBezTo>
                    <a:pt x="204" y="59"/>
                    <a:pt x="198" y="53"/>
                    <a:pt x="190" y="53"/>
                  </a:cubicBezTo>
                  <a:cubicBezTo>
                    <a:pt x="120" y="53"/>
                    <a:pt x="120" y="53"/>
                    <a:pt x="120" y="53"/>
                  </a:cubicBezTo>
                  <a:cubicBezTo>
                    <a:pt x="118" y="52"/>
                    <a:pt x="115" y="50"/>
                    <a:pt x="115" y="47"/>
                  </a:cubicBezTo>
                  <a:cubicBezTo>
                    <a:pt x="115" y="42"/>
                    <a:pt x="115" y="38"/>
                    <a:pt x="120" y="34"/>
                  </a:cubicBezTo>
                  <a:cubicBezTo>
                    <a:pt x="122" y="33"/>
                    <a:pt x="125" y="31"/>
                    <a:pt x="128" y="30"/>
                  </a:cubicBezTo>
                  <a:cubicBezTo>
                    <a:pt x="136" y="25"/>
                    <a:pt x="137" y="15"/>
                    <a:pt x="129" y="9"/>
                  </a:cubicBezTo>
                  <a:cubicBezTo>
                    <a:pt x="122" y="3"/>
                    <a:pt x="112" y="0"/>
                    <a:pt x="102" y="1"/>
                  </a:cubicBezTo>
                  <a:cubicBezTo>
                    <a:pt x="93" y="0"/>
                    <a:pt x="82" y="3"/>
                    <a:pt x="75" y="9"/>
                  </a:cubicBezTo>
                  <a:cubicBezTo>
                    <a:pt x="68" y="15"/>
                    <a:pt x="69" y="25"/>
                    <a:pt x="77" y="30"/>
                  </a:cubicBezTo>
                  <a:cubicBezTo>
                    <a:pt x="80" y="31"/>
                    <a:pt x="82" y="33"/>
                    <a:pt x="85" y="34"/>
                  </a:cubicBezTo>
                  <a:cubicBezTo>
                    <a:pt x="89" y="38"/>
                    <a:pt x="90" y="42"/>
                    <a:pt x="89" y="47"/>
                  </a:cubicBezTo>
                  <a:cubicBezTo>
                    <a:pt x="89" y="50"/>
                    <a:pt x="87" y="52"/>
                    <a:pt x="85" y="53"/>
                  </a:cubicBezTo>
                  <a:cubicBezTo>
                    <a:pt x="15" y="53"/>
                    <a:pt x="15" y="53"/>
                    <a:pt x="15" y="53"/>
                  </a:cubicBezTo>
                  <a:cubicBezTo>
                    <a:pt x="7" y="53"/>
                    <a:pt x="0" y="59"/>
                    <a:pt x="0" y="67"/>
                  </a:cubicBezTo>
                  <a:cubicBezTo>
                    <a:pt x="0" y="227"/>
                    <a:pt x="0" y="227"/>
                    <a:pt x="0" y="227"/>
                  </a:cubicBezTo>
                  <a:cubicBezTo>
                    <a:pt x="0" y="236"/>
                    <a:pt x="7" y="242"/>
                    <a:pt x="15" y="242"/>
                  </a:cubicBezTo>
                  <a:cubicBezTo>
                    <a:pt x="68" y="242"/>
                    <a:pt x="68" y="242"/>
                    <a:pt x="68" y="242"/>
                  </a:cubicBezTo>
                  <a:cubicBezTo>
                    <a:pt x="61" y="237"/>
                    <a:pt x="57" y="230"/>
                    <a:pt x="57" y="222"/>
                  </a:cubicBezTo>
                  <a:close/>
                </a:path>
              </a:pathLst>
            </a:custGeom>
            <a:solidFill>
              <a:srgbClr val="B7B7B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4" name="Google Shape;1444;p49"/>
            <p:cNvSpPr/>
            <p:nvPr/>
          </p:nvSpPr>
          <p:spPr>
            <a:xfrm>
              <a:off x="1861110" y="3214987"/>
              <a:ext cx="212190" cy="179696"/>
            </a:xfrm>
            <a:custGeom>
              <a:avLst/>
              <a:gdLst/>
              <a:ahLst/>
              <a:cxnLst/>
              <a:rect l="l" t="t" r="r" b="b"/>
              <a:pathLst>
                <a:path w="241" h="204" extrusionOk="0">
                  <a:moveTo>
                    <a:pt x="20" y="57"/>
                  </a:moveTo>
                  <a:cubicBezTo>
                    <a:pt x="27" y="57"/>
                    <a:pt x="35" y="61"/>
                    <a:pt x="40" y="67"/>
                  </a:cubicBezTo>
                  <a:cubicBezTo>
                    <a:pt x="47" y="76"/>
                    <a:pt x="51" y="88"/>
                    <a:pt x="51" y="102"/>
                  </a:cubicBezTo>
                  <a:cubicBezTo>
                    <a:pt x="51" y="116"/>
                    <a:pt x="47" y="128"/>
                    <a:pt x="40" y="137"/>
                  </a:cubicBezTo>
                  <a:cubicBezTo>
                    <a:pt x="35" y="143"/>
                    <a:pt x="27" y="147"/>
                    <a:pt x="20" y="147"/>
                  </a:cubicBezTo>
                  <a:cubicBezTo>
                    <a:pt x="12" y="147"/>
                    <a:pt x="5" y="143"/>
                    <a:pt x="0" y="137"/>
                  </a:cubicBezTo>
                  <a:cubicBezTo>
                    <a:pt x="0" y="189"/>
                    <a:pt x="0" y="189"/>
                    <a:pt x="0" y="189"/>
                  </a:cubicBezTo>
                  <a:cubicBezTo>
                    <a:pt x="0" y="197"/>
                    <a:pt x="6" y="204"/>
                    <a:pt x="14" y="204"/>
                  </a:cubicBezTo>
                  <a:cubicBezTo>
                    <a:pt x="175" y="204"/>
                    <a:pt x="175" y="204"/>
                    <a:pt x="175" y="204"/>
                  </a:cubicBezTo>
                  <a:cubicBezTo>
                    <a:pt x="183" y="204"/>
                    <a:pt x="189" y="197"/>
                    <a:pt x="189" y="189"/>
                  </a:cubicBezTo>
                  <a:cubicBezTo>
                    <a:pt x="189" y="119"/>
                    <a:pt x="189" y="119"/>
                    <a:pt x="189" y="119"/>
                  </a:cubicBezTo>
                  <a:cubicBezTo>
                    <a:pt x="190" y="117"/>
                    <a:pt x="192" y="115"/>
                    <a:pt x="195" y="115"/>
                  </a:cubicBezTo>
                  <a:cubicBezTo>
                    <a:pt x="200" y="115"/>
                    <a:pt x="204" y="115"/>
                    <a:pt x="207" y="119"/>
                  </a:cubicBezTo>
                  <a:cubicBezTo>
                    <a:pt x="209" y="122"/>
                    <a:pt x="210" y="125"/>
                    <a:pt x="212" y="127"/>
                  </a:cubicBezTo>
                  <a:cubicBezTo>
                    <a:pt x="217" y="135"/>
                    <a:pt x="227" y="136"/>
                    <a:pt x="233" y="129"/>
                  </a:cubicBezTo>
                  <a:cubicBezTo>
                    <a:pt x="239" y="122"/>
                    <a:pt x="241" y="112"/>
                    <a:pt x="241" y="102"/>
                  </a:cubicBezTo>
                  <a:cubicBezTo>
                    <a:pt x="241" y="92"/>
                    <a:pt x="239" y="82"/>
                    <a:pt x="233" y="75"/>
                  </a:cubicBezTo>
                  <a:cubicBezTo>
                    <a:pt x="227" y="68"/>
                    <a:pt x="217" y="69"/>
                    <a:pt x="212" y="77"/>
                  </a:cubicBezTo>
                  <a:cubicBezTo>
                    <a:pt x="210" y="79"/>
                    <a:pt x="209" y="82"/>
                    <a:pt x="207" y="85"/>
                  </a:cubicBezTo>
                  <a:cubicBezTo>
                    <a:pt x="204" y="89"/>
                    <a:pt x="200" y="89"/>
                    <a:pt x="195" y="89"/>
                  </a:cubicBezTo>
                  <a:cubicBezTo>
                    <a:pt x="192" y="89"/>
                    <a:pt x="190" y="87"/>
                    <a:pt x="189" y="85"/>
                  </a:cubicBezTo>
                  <a:cubicBezTo>
                    <a:pt x="189" y="15"/>
                    <a:pt x="189" y="15"/>
                    <a:pt x="189" y="15"/>
                  </a:cubicBezTo>
                  <a:cubicBezTo>
                    <a:pt x="189" y="6"/>
                    <a:pt x="183" y="0"/>
                    <a:pt x="175" y="0"/>
                  </a:cubicBezTo>
                  <a:cubicBezTo>
                    <a:pt x="14" y="0"/>
                    <a:pt x="14" y="0"/>
                    <a:pt x="14" y="0"/>
                  </a:cubicBezTo>
                  <a:cubicBezTo>
                    <a:pt x="6" y="0"/>
                    <a:pt x="0" y="6"/>
                    <a:pt x="0" y="15"/>
                  </a:cubicBezTo>
                  <a:cubicBezTo>
                    <a:pt x="0" y="67"/>
                    <a:pt x="0" y="67"/>
                    <a:pt x="0" y="67"/>
                  </a:cubicBezTo>
                  <a:cubicBezTo>
                    <a:pt x="5" y="61"/>
                    <a:pt x="12" y="57"/>
                    <a:pt x="20" y="57"/>
                  </a:cubicBezTo>
                  <a:close/>
                </a:path>
              </a:pathLst>
            </a:custGeom>
            <a:solidFill>
              <a:srgbClr val="CC0000"/>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5" name="Google Shape;1445;p49"/>
            <p:cNvSpPr/>
            <p:nvPr/>
          </p:nvSpPr>
          <p:spPr>
            <a:xfrm>
              <a:off x="2040679" y="3214987"/>
              <a:ext cx="213433" cy="179696"/>
            </a:xfrm>
            <a:custGeom>
              <a:avLst/>
              <a:gdLst/>
              <a:ahLst/>
              <a:cxnLst/>
              <a:rect l="l" t="t" r="r" b="b"/>
              <a:pathLst>
                <a:path w="242" h="204" extrusionOk="0">
                  <a:moveTo>
                    <a:pt x="20" y="57"/>
                  </a:moveTo>
                  <a:cubicBezTo>
                    <a:pt x="28" y="57"/>
                    <a:pt x="35" y="61"/>
                    <a:pt x="40" y="67"/>
                  </a:cubicBezTo>
                  <a:cubicBezTo>
                    <a:pt x="47" y="76"/>
                    <a:pt x="51" y="88"/>
                    <a:pt x="51" y="102"/>
                  </a:cubicBezTo>
                  <a:cubicBezTo>
                    <a:pt x="51" y="116"/>
                    <a:pt x="47" y="128"/>
                    <a:pt x="40" y="137"/>
                  </a:cubicBezTo>
                  <a:cubicBezTo>
                    <a:pt x="35" y="143"/>
                    <a:pt x="28" y="147"/>
                    <a:pt x="20" y="147"/>
                  </a:cubicBezTo>
                  <a:cubicBezTo>
                    <a:pt x="12" y="147"/>
                    <a:pt x="5" y="143"/>
                    <a:pt x="0" y="137"/>
                  </a:cubicBezTo>
                  <a:cubicBezTo>
                    <a:pt x="0" y="189"/>
                    <a:pt x="0" y="189"/>
                    <a:pt x="0" y="189"/>
                  </a:cubicBezTo>
                  <a:cubicBezTo>
                    <a:pt x="0" y="197"/>
                    <a:pt x="6" y="204"/>
                    <a:pt x="14" y="204"/>
                  </a:cubicBezTo>
                  <a:cubicBezTo>
                    <a:pt x="175" y="204"/>
                    <a:pt x="175" y="204"/>
                    <a:pt x="175" y="204"/>
                  </a:cubicBezTo>
                  <a:cubicBezTo>
                    <a:pt x="183" y="204"/>
                    <a:pt x="189" y="197"/>
                    <a:pt x="189" y="189"/>
                  </a:cubicBezTo>
                  <a:cubicBezTo>
                    <a:pt x="189" y="119"/>
                    <a:pt x="189" y="119"/>
                    <a:pt x="189" y="119"/>
                  </a:cubicBezTo>
                  <a:cubicBezTo>
                    <a:pt x="190" y="117"/>
                    <a:pt x="192" y="115"/>
                    <a:pt x="195" y="115"/>
                  </a:cubicBezTo>
                  <a:cubicBezTo>
                    <a:pt x="200" y="115"/>
                    <a:pt x="204" y="115"/>
                    <a:pt x="208" y="119"/>
                  </a:cubicBezTo>
                  <a:cubicBezTo>
                    <a:pt x="209" y="122"/>
                    <a:pt x="211" y="125"/>
                    <a:pt x="212" y="127"/>
                  </a:cubicBezTo>
                  <a:cubicBezTo>
                    <a:pt x="217" y="135"/>
                    <a:pt x="227" y="136"/>
                    <a:pt x="233" y="129"/>
                  </a:cubicBezTo>
                  <a:cubicBezTo>
                    <a:pt x="239" y="122"/>
                    <a:pt x="242" y="112"/>
                    <a:pt x="241" y="102"/>
                  </a:cubicBezTo>
                  <a:cubicBezTo>
                    <a:pt x="242" y="92"/>
                    <a:pt x="239" y="82"/>
                    <a:pt x="233" y="75"/>
                  </a:cubicBezTo>
                  <a:cubicBezTo>
                    <a:pt x="227" y="68"/>
                    <a:pt x="217" y="69"/>
                    <a:pt x="212" y="77"/>
                  </a:cubicBezTo>
                  <a:cubicBezTo>
                    <a:pt x="211" y="79"/>
                    <a:pt x="209" y="82"/>
                    <a:pt x="208" y="85"/>
                  </a:cubicBezTo>
                  <a:cubicBezTo>
                    <a:pt x="204" y="89"/>
                    <a:pt x="200" y="89"/>
                    <a:pt x="195" y="89"/>
                  </a:cubicBezTo>
                  <a:cubicBezTo>
                    <a:pt x="192" y="89"/>
                    <a:pt x="190" y="87"/>
                    <a:pt x="189" y="85"/>
                  </a:cubicBezTo>
                  <a:cubicBezTo>
                    <a:pt x="189" y="15"/>
                    <a:pt x="189" y="15"/>
                    <a:pt x="189" y="15"/>
                  </a:cubicBezTo>
                  <a:cubicBezTo>
                    <a:pt x="189" y="6"/>
                    <a:pt x="183" y="0"/>
                    <a:pt x="175" y="0"/>
                  </a:cubicBezTo>
                  <a:cubicBezTo>
                    <a:pt x="14" y="0"/>
                    <a:pt x="14" y="0"/>
                    <a:pt x="14" y="0"/>
                  </a:cubicBezTo>
                  <a:cubicBezTo>
                    <a:pt x="6" y="0"/>
                    <a:pt x="0" y="6"/>
                    <a:pt x="0" y="15"/>
                  </a:cubicBezTo>
                  <a:cubicBezTo>
                    <a:pt x="0" y="67"/>
                    <a:pt x="0" y="67"/>
                    <a:pt x="0" y="67"/>
                  </a:cubicBezTo>
                  <a:cubicBezTo>
                    <a:pt x="5" y="61"/>
                    <a:pt x="12" y="57"/>
                    <a:pt x="20" y="57"/>
                  </a:cubicBezTo>
                  <a:close/>
                </a:path>
              </a:pathLst>
            </a:custGeom>
            <a:solidFill>
              <a:srgbClr val="E691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6" name="Google Shape;1446;p49"/>
            <p:cNvSpPr/>
            <p:nvPr/>
          </p:nvSpPr>
          <p:spPr>
            <a:xfrm>
              <a:off x="1674084" y="3714660"/>
              <a:ext cx="173666" cy="220353"/>
            </a:xfrm>
            <a:custGeom>
              <a:avLst/>
              <a:gdLst/>
              <a:ahLst/>
              <a:cxnLst/>
              <a:rect l="l" t="t" r="r" b="b"/>
              <a:pathLst>
                <a:path w="197" h="250" extrusionOk="0">
                  <a:moveTo>
                    <a:pt x="177" y="192"/>
                  </a:moveTo>
                  <a:cubicBezTo>
                    <a:pt x="169" y="192"/>
                    <a:pt x="162" y="189"/>
                    <a:pt x="157" y="183"/>
                  </a:cubicBezTo>
                  <a:cubicBezTo>
                    <a:pt x="150" y="174"/>
                    <a:pt x="146" y="161"/>
                    <a:pt x="146" y="147"/>
                  </a:cubicBezTo>
                  <a:cubicBezTo>
                    <a:pt x="146" y="134"/>
                    <a:pt x="150" y="121"/>
                    <a:pt x="157" y="112"/>
                  </a:cubicBezTo>
                  <a:cubicBezTo>
                    <a:pt x="162" y="106"/>
                    <a:pt x="169" y="103"/>
                    <a:pt x="177" y="103"/>
                  </a:cubicBezTo>
                  <a:cubicBezTo>
                    <a:pt x="185" y="103"/>
                    <a:pt x="192" y="106"/>
                    <a:pt x="197" y="113"/>
                  </a:cubicBezTo>
                  <a:cubicBezTo>
                    <a:pt x="197" y="67"/>
                    <a:pt x="197" y="67"/>
                    <a:pt x="197" y="67"/>
                  </a:cubicBezTo>
                  <a:cubicBezTo>
                    <a:pt x="197" y="59"/>
                    <a:pt x="191" y="53"/>
                    <a:pt x="182" y="53"/>
                  </a:cubicBezTo>
                  <a:cubicBezTo>
                    <a:pt x="120" y="53"/>
                    <a:pt x="120" y="53"/>
                    <a:pt x="120" y="53"/>
                  </a:cubicBezTo>
                  <a:cubicBezTo>
                    <a:pt x="118" y="52"/>
                    <a:pt x="115" y="50"/>
                    <a:pt x="115" y="47"/>
                  </a:cubicBezTo>
                  <a:cubicBezTo>
                    <a:pt x="115" y="42"/>
                    <a:pt x="115" y="38"/>
                    <a:pt x="120" y="35"/>
                  </a:cubicBezTo>
                  <a:cubicBezTo>
                    <a:pt x="122" y="33"/>
                    <a:pt x="125" y="32"/>
                    <a:pt x="128" y="30"/>
                  </a:cubicBezTo>
                  <a:cubicBezTo>
                    <a:pt x="136" y="25"/>
                    <a:pt x="137" y="15"/>
                    <a:pt x="129" y="9"/>
                  </a:cubicBezTo>
                  <a:cubicBezTo>
                    <a:pt x="122" y="3"/>
                    <a:pt x="112" y="0"/>
                    <a:pt x="102" y="1"/>
                  </a:cubicBezTo>
                  <a:cubicBezTo>
                    <a:pt x="93" y="0"/>
                    <a:pt x="82" y="3"/>
                    <a:pt x="75" y="9"/>
                  </a:cubicBezTo>
                  <a:cubicBezTo>
                    <a:pt x="68" y="15"/>
                    <a:pt x="69" y="25"/>
                    <a:pt x="77" y="30"/>
                  </a:cubicBezTo>
                  <a:cubicBezTo>
                    <a:pt x="80" y="32"/>
                    <a:pt x="82" y="33"/>
                    <a:pt x="85" y="35"/>
                  </a:cubicBezTo>
                  <a:cubicBezTo>
                    <a:pt x="89" y="38"/>
                    <a:pt x="90" y="42"/>
                    <a:pt x="89" y="47"/>
                  </a:cubicBezTo>
                  <a:cubicBezTo>
                    <a:pt x="89" y="50"/>
                    <a:pt x="87" y="52"/>
                    <a:pt x="85" y="53"/>
                  </a:cubicBezTo>
                  <a:cubicBezTo>
                    <a:pt x="15" y="53"/>
                    <a:pt x="15" y="53"/>
                    <a:pt x="15" y="53"/>
                  </a:cubicBezTo>
                  <a:cubicBezTo>
                    <a:pt x="7" y="53"/>
                    <a:pt x="0" y="59"/>
                    <a:pt x="0" y="67"/>
                  </a:cubicBezTo>
                  <a:cubicBezTo>
                    <a:pt x="0" y="235"/>
                    <a:pt x="0" y="235"/>
                    <a:pt x="0" y="235"/>
                  </a:cubicBezTo>
                  <a:cubicBezTo>
                    <a:pt x="0" y="243"/>
                    <a:pt x="7" y="250"/>
                    <a:pt x="15" y="250"/>
                  </a:cubicBezTo>
                  <a:cubicBezTo>
                    <a:pt x="182" y="250"/>
                    <a:pt x="182" y="250"/>
                    <a:pt x="182" y="250"/>
                  </a:cubicBezTo>
                  <a:cubicBezTo>
                    <a:pt x="191" y="250"/>
                    <a:pt x="197" y="243"/>
                    <a:pt x="197" y="235"/>
                  </a:cubicBezTo>
                  <a:cubicBezTo>
                    <a:pt x="197" y="182"/>
                    <a:pt x="197" y="182"/>
                    <a:pt x="197" y="182"/>
                  </a:cubicBezTo>
                  <a:cubicBezTo>
                    <a:pt x="192" y="189"/>
                    <a:pt x="185" y="192"/>
                    <a:pt x="177" y="192"/>
                  </a:cubicBezTo>
                  <a:close/>
                </a:path>
              </a:pathLst>
            </a:custGeom>
            <a:solidFill>
              <a:srgbClr val="A64D7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7" name="Google Shape;1447;p49"/>
            <p:cNvSpPr/>
            <p:nvPr/>
          </p:nvSpPr>
          <p:spPr>
            <a:xfrm>
              <a:off x="1674084" y="3214987"/>
              <a:ext cx="219646" cy="173489"/>
            </a:xfrm>
            <a:custGeom>
              <a:avLst/>
              <a:gdLst/>
              <a:ahLst/>
              <a:cxnLst/>
              <a:rect l="l" t="t" r="r" b="b"/>
              <a:pathLst>
                <a:path w="249" h="197" extrusionOk="0">
                  <a:moveTo>
                    <a:pt x="57" y="177"/>
                  </a:moveTo>
                  <a:cubicBezTo>
                    <a:pt x="57" y="169"/>
                    <a:pt x="61" y="162"/>
                    <a:pt x="67" y="157"/>
                  </a:cubicBezTo>
                  <a:cubicBezTo>
                    <a:pt x="76" y="149"/>
                    <a:pt x="88" y="146"/>
                    <a:pt x="102" y="146"/>
                  </a:cubicBezTo>
                  <a:cubicBezTo>
                    <a:pt x="116" y="146"/>
                    <a:pt x="129" y="149"/>
                    <a:pt x="137" y="157"/>
                  </a:cubicBezTo>
                  <a:cubicBezTo>
                    <a:pt x="144" y="162"/>
                    <a:pt x="147" y="169"/>
                    <a:pt x="147" y="177"/>
                  </a:cubicBezTo>
                  <a:cubicBezTo>
                    <a:pt x="147" y="185"/>
                    <a:pt x="143" y="192"/>
                    <a:pt x="137" y="197"/>
                  </a:cubicBezTo>
                  <a:cubicBezTo>
                    <a:pt x="182" y="197"/>
                    <a:pt x="182" y="197"/>
                    <a:pt x="182" y="197"/>
                  </a:cubicBezTo>
                  <a:cubicBezTo>
                    <a:pt x="191" y="197"/>
                    <a:pt x="197" y="190"/>
                    <a:pt x="197" y="182"/>
                  </a:cubicBezTo>
                  <a:cubicBezTo>
                    <a:pt x="197" y="119"/>
                    <a:pt x="197" y="119"/>
                    <a:pt x="197" y="119"/>
                  </a:cubicBezTo>
                  <a:cubicBezTo>
                    <a:pt x="198" y="117"/>
                    <a:pt x="200" y="115"/>
                    <a:pt x="202" y="115"/>
                  </a:cubicBezTo>
                  <a:cubicBezTo>
                    <a:pt x="207" y="115"/>
                    <a:pt x="212" y="115"/>
                    <a:pt x="215" y="119"/>
                  </a:cubicBezTo>
                  <a:cubicBezTo>
                    <a:pt x="217" y="122"/>
                    <a:pt x="218" y="125"/>
                    <a:pt x="220" y="127"/>
                  </a:cubicBezTo>
                  <a:cubicBezTo>
                    <a:pt x="225" y="135"/>
                    <a:pt x="235" y="136"/>
                    <a:pt x="241" y="129"/>
                  </a:cubicBezTo>
                  <a:cubicBezTo>
                    <a:pt x="247" y="122"/>
                    <a:pt x="249" y="112"/>
                    <a:pt x="249" y="102"/>
                  </a:cubicBezTo>
                  <a:cubicBezTo>
                    <a:pt x="249" y="92"/>
                    <a:pt x="247" y="82"/>
                    <a:pt x="241" y="75"/>
                  </a:cubicBezTo>
                  <a:cubicBezTo>
                    <a:pt x="235" y="68"/>
                    <a:pt x="225" y="69"/>
                    <a:pt x="220" y="77"/>
                  </a:cubicBezTo>
                  <a:cubicBezTo>
                    <a:pt x="218" y="79"/>
                    <a:pt x="217" y="82"/>
                    <a:pt x="215" y="85"/>
                  </a:cubicBezTo>
                  <a:cubicBezTo>
                    <a:pt x="212" y="89"/>
                    <a:pt x="207" y="89"/>
                    <a:pt x="202" y="89"/>
                  </a:cubicBezTo>
                  <a:cubicBezTo>
                    <a:pt x="200" y="89"/>
                    <a:pt x="198" y="87"/>
                    <a:pt x="197" y="85"/>
                  </a:cubicBezTo>
                  <a:cubicBezTo>
                    <a:pt x="197" y="15"/>
                    <a:pt x="197" y="15"/>
                    <a:pt x="197" y="15"/>
                  </a:cubicBezTo>
                  <a:cubicBezTo>
                    <a:pt x="197" y="6"/>
                    <a:pt x="191" y="0"/>
                    <a:pt x="182" y="0"/>
                  </a:cubicBezTo>
                  <a:cubicBezTo>
                    <a:pt x="15" y="0"/>
                    <a:pt x="15" y="0"/>
                    <a:pt x="15" y="0"/>
                  </a:cubicBezTo>
                  <a:cubicBezTo>
                    <a:pt x="7" y="0"/>
                    <a:pt x="0" y="6"/>
                    <a:pt x="0" y="15"/>
                  </a:cubicBezTo>
                  <a:cubicBezTo>
                    <a:pt x="0" y="182"/>
                    <a:pt x="0" y="182"/>
                    <a:pt x="0" y="182"/>
                  </a:cubicBezTo>
                  <a:cubicBezTo>
                    <a:pt x="0" y="190"/>
                    <a:pt x="7" y="197"/>
                    <a:pt x="15" y="197"/>
                  </a:cubicBezTo>
                  <a:cubicBezTo>
                    <a:pt x="68" y="197"/>
                    <a:pt x="68" y="197"/>
                    <a:pt x="68" y="197"/>
                  </a:cubicBezTo>
                  <a:cubicBezTo>
                    <a:pt x="61" y="192"/>
                    <a:pt x="57" y="185"/>
                    <a:pt x="57" y="177"/>
                  </a:cubicBezTo>
                  <a:close/>
                </a:path>
              </a:pathLst>
            </a:custGeom>
            <a:solidFill>
              <a:srgbClr val="A61C00"/>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8" name="Google Shape;1448;p49"/>
            <p:cNvSpPr/>
            <p:nvPr/>
          </p:nvSpPr>
          <p:spPr>
            <a:xfrm>
              <a:off x="1995010" y="3754076"/>
              <a:ext cx="212501" cy="180938"/>
            </a:xfrm>
            <a:custGeom>
              <a:avLst/>
              <a:gdLst/>
              <a:ahLst/>
              <a:cxnLst/>
              <a:rect l="l" t="t" r="r" b="b"/>
              <a:pathLst>
                <a:path w="241" h="205" extrusionOk="0">
                  <a:moveTo>
                    <a:pt x="221" y="147"/>
                  </a:moveTo>
                  <a:cubicBezTo>
                    <a:pt x="214" y="147"/>
                    <a:pt x="206" y="144"/>
                    <a:pt x="201" y="138"/>
                  </a:cubicBezTo>
                  <a:cubicBezTo>
                    <a:pt x="194" y="129"/>
                    <a:pt x="190" y="116"/>
                    <a:pt x="190" y="102"/>
                  </a:cubicBezTo>
                  <a:cubicBezTo>
                    <a:pt x="190" y="89"/>
                    <a:pt x="194" y="76"/>
                    <a:pt x="201" y="67"/>
                  </a:cubicBezTo>
                  <a:cubicBezTo>
                    <a:pt x="206" y="61"/>
                    <a:pt x="214" y="58"/>
                    <a:pt x="221" y="58"/>
                  </a:cubicBezTo>
                  <a:cubicBezTo>
                    <a:pt x="229" y="58"/>
                    <a:pt x="236" y="61"/>
                    <a:pt x="241" y="68"/>
                  </a:cubicBezTo>
                  <a:cubicBezTo>
                    <a:pt x="241" y="15"/>
                    <a:pt x="241" y="15"/>
                    <a:pt x="241" y="15"/>
                  </a:cubicBezTo>
                  <a:cubicBezTo>
                    <a:pt x="241" y="7"/>
                    <a:pt x="235" y="0"/>
                    <a:pt x="227" y="0"/>
                  </a:cubicBezTo>
                  <a:cubicBezTo>
                    <a:pt x="67" y="0"/>
                    <a:pt x="67" y="0"/>
                    <a:pt x="67" y="0"/>
                  </a:cubicBezTo>
                  <a:cubicBezTo>
                    <a:pt x="58" y="0"/>
                    <a:pt x="52" y="7"/>
                    <a:pt x="52" y="15"/>
                  </a:cubicBezTo>
                  <a:cubicBezTo>
                    <a:pt x="52" y="85"/>
                    <a:pt x="52" y="85"/>
                    <a:pt x="52" y="85"/>
                  </a:cubicBezTo>
                  <a:cubicBezTo>
                    <a:pt x="51" y="87"/>
                    <a:pt x="49" y="89"/>
                    <a:pt x="46" y="90"/>
                  </a:cubicBezTo>
                  <a:cubicBezTo>
                    <a:pt x="41" y="90"/>
                    <a:pt x="37" y="90"/>
                    <a:pt x="34" y="85"/>
                  </a:cubicBezTo>
                  <a:cubicBezTo>
                    <a:pt x="32" y="83"/>
                    <a:pt x="31" y="80"/>
                    <a:pt x="29" y="77"/>
                  </a:cubicBezTo>
                  <a:cubicBezTo>
                    <a:pt x="24" y="69"/>
                    <a:pt x="14" y="68"/>
                    <a:pt x="8" y="75"/>
                  </a:cubicBezTo>
                  <a:cubicBezTo>
                    <a:pt x="2" y="83"/>
                    <a:pt x="0" y="93"/>
                    <a:pt x="0" y="102"/>
                  </a:cubicBezTo>
                  <a:cubicBezTo>
                    <a:pt x="0" y="112"/>
                    <a:pt x="2" y="122"/>
                    <a:pt x="8" y="129"/>
                  </a:cubicBezTo>
                  <a:cubicBezTo>
                    <a:pt x="14" y="137"/>
                    <a:pt x="24" y="136"/>
                    <a:pt x="29" y="128"/>
                  </a:cubicBezTo>
                  <a:cubicBezTo>
                    <a:pt x="31" y="125"/>
                    <a:pt x="32" y="122"/>
                    <a:pt x="34" y="120"/>
                  </a:cubicBezTo>
                  <a:cubicBezTo>
                    <a:pt x="37" y="115"/>
                    <a:pt x="41" y="115"/>
                    <a:pt x="46" y="115"/>
                  </a:cubicBezTo>
                  <a:cubicBezTo>
                    <a:pt x="49" y="115"/>
                    <a:pt x="51" y="118"/>
                    <a:pt x="52" y="120"/>
                  </a:cubicBezTo>
                  <a:cubicBezTo>
                    <a:pt x="52" y="190"/>
                    <a:pt x="52" y="190"/>
                    <a:pt x="52" y="190"/>
                  </a:cubicBezTo>
                  <a:cubicBezTo>
                    <a:pt x="52" y="198"/>
                    <a:pt x="58" y="205"/>
                    <a:pt x="67" y="205"/>
                  </a:cubicBezTo>
                  <a:cubicBezTo>
                    <a:pt x="227" y="205"/>
                    <a:pt x="227" y="205"/>
                    <a:pt x="227" y="205"/>
                  </a:cubicBezTo>
                  <a:cubicBezTo>
                    <a:pt x="235" y="205"/>
                    <a:pt x="241" y="198"/>
                    <a:pt x="241" y="190"/>
                  </a:cubicBezTo>
                  <a:cubicBezTo>
                    <a:pt x="241" y="137"/>
                    <a:pt x="241" y="137"/>
                    <a:pt x="241" y="137"/>
                  </a:cubicBezTo>
                  <a:cubicBezTo>
                    <a:pt x="236" y="144"/>
                    <a:pt x="229" y="147"/>
                    <a:pt x="221" y="147"/>
                  </a:cubicBezTo>
                  <a:close/>
                </a:path>
              </a:pathLst>
            </a:custGeom>
            <a:solidFill>
              <a:srgbClr val="3D85C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9" name="Google Shape;1449;p49"/>
            <p:cNvSpPr/>
            <p:nvPr/>
          </p:nvSpPr>
          <p:spPr>
            <a:xfrm>
              <a:off x="2220560" y="3214987"/>
              <a:ext cx="173666" cy="219422"/>
            </a:xfrm>
            <a:custGeom>
              <a:avLst/>
              <a:gdLst/>
              <a:ahLst/>
              <a:cxnLst/>
              <a:rect l="l" t="t" r="r" b="b"/>
              <a:pathLst>
                <a:path w="197" h="249" extrusionOk="0">
                  <a:moveTo>
                    <a:pt x="0" y="15"/>
                  </a:moveTo>
                  <a:cubicBezTo>
                    <a:pt x="0" y="67"/>
                    <a:pt x="0" y="67"/>
                    <a:pt x="0" y="67"/>
                  </a:cubicBezTo>
                  <a:cubicBezTo>
                    <a:pt x="5" y="61"/>
                    <a:pt x="12" y="57"/>
                    <a:pt x="20" y="57"/>
                  </a:cubicBezTo>
                  <a:cubicBezTo>
                    <a:pt x="28" y="57"/>
                    <a:pt x="35" y="61"/>
                    <a:pt x="40" y="67"/>
                  </a:cubicBezTo>
                  <a:cubicBezTo>
                    <a:pt x="47" y="76"/>
                    <a:pt x="51" y="88"/>
                    <a:pt x="51" y="102"/>
                  </a:cubicBezTo>
                  <a:cubicBezTo>
                    <a:pt x="51" y="116"/>
                    <a:pt x="47" y="128"/>
                    <a:pt x="40" y="137"/>
                  </a:cubicBezTo>
                  <a:cubicBezTo>
                    <a:pt x="35" y="143"/>
                    <a:pt x="28" y="147"/>
                    <a:pt x="20" y="147"/>
                  </a:cubicBezTo>
                  <a:cubicBezTo>
                    <a:pt x="12" y="147"/>
                    <a:pt x="5" y="143"/>
                    <a:pt x="0" y="137"/>
                  </a:cubicBezTo>
                  <a:cubicBezTo>
                    <a:pt x="0" y="182"/>
                    <a:pt x="0" y="182"/>
                    <a:pt x="0" y="182"/>
                  </a:cubicBezTo>
                  <a:cubicBezTo>
                    <a:pt x="0" y="190"/>
                    <a:pt x="6" y="197"/>
                    <a:pt x="15" y="197"/>
                  </a:cubicBezTo>
                  <a:cubicBezTo>
                    <a:pt x="77" y="197"/>
                    <a:pt x="77" y="197"/>
                    <a:pt x="77" y="197"/>
                  </a:cubicBezTo>
                  <a:cubicBezTo>
                    <a:pt x="80" y="198"/>
                    <a:pt x="82" y="199"/>
                    <a:pt x="82" y="202"/>
                  </a:cubicBezTo>
                  <a:cubicBezTo>
                    <a:pt x="82" y="207"/>
                    <a:pt x="82" y="212"/>
                    <a:pt x="77" y="215"/>
                  </a:cubicBezTo>
                  <a:cubicBezTo>
                    <a:pt x="75" y="217"/>
                    <a:pt x="72" y="218"/>
                    <a:pt x="69" y="219"/>
                  </a:cubicBezTo>
                  <a:cubicBezTo>
                    <a:pt x="61" y="224"/>
                    <a:pt x="60" y="235"/>
                    <a:pt x="68" y="241"/>
                  </a:cubicBezTo>
                  <a:cubicBezTo>
                    <a:pt x="75" y="247"/>
                    <a:pt x="85" y="249"/>
                    <a:pt x="95" y="249"/>
                  </a:cubicBezTo>
                  <a:cubicBezTo>
                    <a:pt x="104" y="249"/>
                    <a:pt x="115" y="247"/>
                    <a:pt x="122" y="241"/>
                  </a:cubicBezTo>
                  <a:cubicBezTo>
                    <a:pt x="129" y="235"/>
                    <a:pt x="128" y="224"/>
                    <a:pt x="120" y="219"/>
                  </a:cubicBezTo>
                  <a:cubicBezTo>
                    <a:pt x="118" y="218"/>
                    <a:pt x="115" y="217"/>
                    <a:pt x="112" y="215"/>
                  </a:cubicBezTo>
                  <a:cubicBezTo>
                    <a:pt x="108" y="212"/>
                    <a:pt x="107" y="207"/>
                    <a:pt x="108" y="202"/>
                  </a:cubicBezTo>
                  <a:cubicBezTo>
                    <a:pt x="108" y="199"/>
                    <a:pt x="110" y="198"/>
                    <a:pt x="112" y="197"/>
                  </a:cubicBezTo>
                  <a:cubicBezTo>
                    <a:pt x="182" y="197"/>
                    <a:pt x="182" y="197"/>
                    <a:pt x="182" y="197"/>
                  </a:cubicBezTo>
                  <a:cubicBezTo>
                    <a:pt x="190" y="197"/>
                    <a:pt x="197" y="190"/>
                    <a:pt x="197" y="182"/>
                  </a:cubicBezTo>
                  <a:cubicBezTo>
                    <a:pt x="197" y="15"/>
                    <a:pt x="197" y="15"/>
                    <a:pt x="197" y="15"/>
                  </a:cubicBezTo>
                  <a:cubicBezTo>
                    <a:pt x="197" y="6"/>
                    <a:pt x="190" y="0"/>
                    <a:pt x="182" y="0"/>
                  </a:cubicBezTo>
                  <a:cubicBezTo>
                    <a:pt x="15" y="0"/>
                    <a:pt x="15" y="0"/>
                    <a:pt x="15" y="0"/>
                  </a:cubicBezTo>
                  <a:cubicBezTo>
                    <a:pt x="6" y="0"/>
                    <a:pt x="0" y="6"/>
                    <a:pt x="0" y="15"/>
                  </a:cubicBezTo>
                  <a:close/>
                </a:path>
              </a:pathLst>
            </a:custGeom>
            <a:solidFill>
              <a:srgbClr val="F1C23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0" name="Google Shape;1450;p49"/>
            <p:cNvSpPr/>
            <p:nvPr/>
          </p:nvSpPr>
          <p:spPr>
            <a:xfrm>
              <a:off x="2214346" y="3400890"/>
              <a:ext cx="179880" cy="213215"/>
            </a:xfrm>
            <a:custGeom>
              <a:avLst/>
              <a:gdLst/>
              <a:ahLst/>
              <a:cxnLst/>
              <a:rect l="l" t="t" r="r" b="b"/>
              <a:pathLst>
                <a:path w="204" h="242" extrusionOk="0">
                  <a:moveTo>
                    <a:pt x="147" y="20"/>
                  </a:moveTo>
                  <a:cubicBezTo>
                    <a:pt x="147" y="28"/>
                    <a:pt x="143" y="35"/>
                    <a:pt x="137" y="40"/>
                  </a:cubicBezTo>
                  <a:cubicBezTo>
                    <a:pt x="128" y="48"/>
                    <a:pt x="116" y="51"/>
                    <a:pt x="102" y="51"/>
                  </a:cubicBezTo>
                  <a:cubicBezTo>
                    <a:pt x="88" y="51"/>
                    <a:pt x="75" y="48"/>
                    <a:pt x="67" y="40"/>
                  </a:cubicBezTo>
                  <a:cubicBezTo>
                    <a:pt x="60" y="35"/>
                    <a:pt x="57" y="28"/>
                    <a:pt x="57" y="20"/>
                  </a:cubicBezTo>
                  <a:cubicBezTo>
                    <a:pt x="57" y="12"/>
                    <a:pt x="61" y="5"/>
                    <a:pt x="67" y="0"/>
                  </a:cubicBezTo>
                  <a:cubicBezTo>
                    <a:pt x="14" y="0"/>
                    <a:pt x="14" y="0"/>
                    <a:pt x="14" y="0"/>
                  </a:cubicBezTo>
                  <a:cubicBezTo>
                    <a:pt x="6" y="0"/>
                    <a:pt x="0" y="7"/>
                    <a:pt x="0" y="15"/>
                  </a:cubicBezTo>
                  <a:cubicBezTo>
                    <a:pt x="0" y="175"/>
                    <a:pt x="0" y="175"/>
                    <a:pt x="0" y="175"/>
                  </a:cubicBezTo>
                  <a:cubicBezTo>
                    <a:pt x="0" y="183"/>
                    <a:pt x="6" y="190"/>
                    <a:pt x="14" y="190"/>
                  </a:cubicBezTo>
                  <a:cubicBezTo>
                    <a:pt x="84" y="190"/>
                    <a:pt x="84" y="190"/>
                    <a:pt x="84" y="190"/>
                  </a:cubicBezTo>
                  <a:cubicBezTo>
                    <a:pt x="87" y="191"/>
                    <a:pt x="89" y="192"/>
                    <a:pt x="89" y="195"/>
                  </a:cubicBezTo>
                  <a:cubicBezTo>
                    <a:pt x="89" y="200"/>
                    <a:pt x="89" y="205"/>
                    <a:pt x="84" y="208"/>
                  </a:cubicBezTo>
                  <a:cubicBezTo>
                    <a:pt x="82" y="210"/>
                    <a:pt x="79" y="211"/>
                    <a:pt x="76" y="212"/>
                  </a:cubicBezTo>
                  <a:cubicBezTo>
                    <a:pt x="68" y="217"/>
                    <a:pt x="67" y="228"/>
                    <a:pt x="75" y="234"/>
                  </a:cubicBezTo>
                  <a:cubicBezTo>
                    <a:pt x="82" y="240"/>
                    <a:pt x="92" y="242"/>
                    <a:pt x="102" y="242"/>
                  </a:cubicBezTo>
                  <a:cubicBezTo>
                    <a:pt x="111" y="242"/>
                    <a:pt x="122" y="240"/>
                    <a:pt x="129" y="234"/>
                  </a:cubicBezTo>
                  <a:cubicBezTo>
                    <a:pt x="136" y="228"/>
                    <a:pt x="135" y="217"/>
                    <a:pt x="127" y="212"/>
                  </a:cubicBezTo>
                  <a:cubicBezTo>
                    <a:pt x="125" y="211"/>
                    <a:pt x="122" y="210"/>
                    <a:pt x="119" y="208"/>
                  </a:cubicBezTo>
                  <a:cubicBezTo>
                    <a:pt x="115" y="205"/>
                    <a:pt x="114" y="200"/>
                    <a:pt x="115" y="195"/>
                  </a:cubicBezTo>
                  <a:cubicBezTo>
                    <a:pt x="115" y="192"/>
                    <a:pt x="117" y="191"/>
                    <a:pt x="119" y="190"/>
                  </a:cubicBezTo>
                  <a:cubicBezTo>
                    <a:pt x="189" y="190"/>
                    <a:pt x="189" y="190"/>
                    <a:pt x="189" y="190"/>
                  </a:cubicBezTo>
                  <a:cubicBezTo>
                    <a:pt x="197" y="190"/>
                    <a:pt x="204" y="183"/>
                    <a:pt x="204" y="175"/>
                  </a:cubicBezTo>
                  <a:cubicBezTo>
                    <a:pt x="204" y="15"/>
                    <a:pt x="204" y="15"/>
                    <a:pt x="204" y="15"/>
                  </a:cubicBezTo>
                  <a:cubicBezTo>
                    <a:pt x="204" y="7"/>
                    <a:pt x="197" y="0"/>
                    <a:pt x="189" y="0"/>
                  </a:cubicBezTo>
                  <a:cubicBezTo>
                    <a:pt x="137" y="0"/>
                    <a:pt x="137" y="0"/>
                    <a:pt x="137" y="0"/>
                  </a:cubicBezTo>
                  <a:cubicBezTo>
                    <a:pt x="143" y="5"/>
                    <a:pt x="147" y="12"/>
                    <a:pt x="147" y="20"/>
                  </a:cubicBez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1" name="Google Shape;1451;p49"/>
            <p:cNvSpPr/>
            <p:nvPr/>
          </p:nvSpPr>
          <p:spPr>
            <a:xfrm>
              <a:off x="1814198" y="3754076"/>
              <a:ext cx="213433" cy="180938"/>
            </a:xfrm>
            <a:custGeom>
              <a:avLst/>
              <a:gdLst/>
              <a:ahLst/>
              <a:cxnLst/>
              <a:rect l="l" t="t" r="r" b="b"/>
              <a:pathLst>
                <a:path w="242" h="205" extrusionOk="0">
                  <a:moveTo>
                    <a:pt x="222" y="147"/>
                  </a:moveTo>
                  <a:cubicBezTo>
                    <a:pt x="214" y="147"/>
                    <a:pt x="207" y="144"/>
                    <a:pt x="202" y="138"/>
                  </a:cubicBezTo>
                  <a:cubicBezTo>
                    <a:pt x="195" y="129"/>
                    <a:pt x="191" y="116"/>
                    <a:pt x="191" y="102"/>
                  </a:cubicBezTo>
                  <a:cubicBezTo>
                    <a:pt x="191" y="89"/>
                    <a:pt x="195" y="76"/>
                    <a:pt x="202" y="67"/>
                  </a:cubicBezTo>
                  <a:cubicBezTo>
                    <a:pt x="207" y="61"/>
                    <a:pt x="214" y="58"/>
                    <a:pt x="222" y="58"/>
                  </a:cubicBezTo>
                  <a:cubicBezTo>
                    <a:pt x="230" y="58"/>
                    <a:pt x="237" y="61"/>
                    <a:pt x="242" y="68"/>
                  </a:cubicBezTo>
                  <a:cubicBezTo>
                    <a:pt x="242" y="15"/>
                    <a:pt x="242" y="15"/>
                    <a:pt x="242" y="15"/>
                  </a:cubicBezTo>
                  <a:cubicBezTo>
                    <a:pt x="242" y="7"/>
                    <a:pt x="236" y="0"/>
                    <a:pt x="228" y="0"/>
                  </a:cubicBezTo>
                  <a:cubicBezTo>
                    <a:pt x="67" y="0"/>
                    <a:pt x="67" y="0"/>
                    <a:pt x="67" y="0"/>
                  </a:cubicBezTo>
                  <a:cubicBezTo>
                    <a:pt x="59" y="0"/>
                    <a:pt x="53" y="7"/>
                    <a:pt x="53" y="15"/>
                  </a:cubicBezTo>
                  <a:cubicBezTo>
                    <a:pt x="53" y="85"/>
                    <a:pt x="53" y="85"/>
                    <a:pt x="53" y="85"/>
                  </a:cubicBezTo>
                  <a:cubicBezTo>
                    <a:pt x="52" y="87"/>
                    <a:pt x="50" y="89"/>
                    <a:pt x="47" y="90"/>
                  </a:cubicBezTo>
                  <a:cubicBezTo>
                    <a:pt x="42" y="90"/>
                    <a:pt x="38" y="90"/>
                    <a:pt x="34" y="85"/>
                  </a:cubicBezTo>
                  <a:cubicBezTo>
                    <a:pt x="33" y="83"/>
                    <a:pt x="32" y="80"/>
                    <a:pt x="30" y="77"/>
                  </a:cubicBezTo>
                  <a:cubicBezTo>
                    <a:pt x="25" y="69"/>
                    <a:pt x="15" y="68"/>
                    <a:pt x="9" y="75"/>
                  </a:cubicBezTo>
                  <a:cubicBezTo>
                    <a:pt x="3" y="83"/>
                    <a:pt x="0" y="93"/>
                    <a:pt x="1" y="102"/>
                  </a:cubicBezTo>
                  <a:cubicBezTo>
                    <a:pt x="0" y="112"/>
                    <a:pt x="3" y="122"/>
                    <a:pt x="9" y="129"/>
                  </a:cubicBezTo>
                  <a:cubicBezTo>
                    <a:pt x="15" y="137"/>
                    <a:pt x="25" y="136"/>
                    <a:pt x="30" y="128"/>
                  </a:cubicBezTo>
                  <a:cubicBezTo>
                    <a:pt x="32" y="125"/>
                    <a:pt x="33" y="122"/>
                    <a:pt x="34" y="120"/>
                  </a:cubicBezTo>
                  <a:cubicBezTo>
                    <a:pt x="38" y="115"/>
                    <a:pt x="42" y="115"/>
                    <a:pt x="47" y="115"/>
                  </a:cubicBezTo>
                  <a:cubicBezTo>
                    <a:pt x="50" y="115"/>
                    <a:pt x="52" y="118"/>
                    <a:pt x="53" y="120"/>
                  </a:cubicBezTo>
                  <a:cubicBezTo>
                    <a:pt x="53" y="190"/>
                    <a:pt x="53" y="190"/>
                    <a:pt x="53" y="190"/>
                  </a:cubicBezTo>
                  <a:cubicBezTo>
                    <a:pt x="53" y="198"/>
                    <a:pt x="59" y="205"/>
                    <a:pt x="67" y="205"/>
                  </a:cubicBezTo>
                  <a:cubicBezTo>
                    <a:pt x="228" y="205"/>
                    <a:pt x="228" y="205"/>
                    <a:pt x="228" y="205"/>
                  </a:cubicBezTo>
                  <a:cubicBezTo>
                    <a:pt x="236" y="205"/>
                    <a:pt x="242" y="198"/>
                    <a:pt x="242" y="190"/>
                  </a:cubicBezTo>
                  <a:cubicBezTo>
                    <a:pt x="242" y="137"/>
                    <a:pt x="242" y="137"/>
                    <a:pt x="242" y="137"/>
                  </a:cubicBezTo>
                  <a:cubicBezTo>
                    <a:pt x="237" y="144"/>
                    <a:pt x="230" y="147"/>
                    <a:pt x="222" y="147"/>
                  </a:cubicBezTo>
                  <a:close/>
                </a:path>
              </a:pathLst>
            </a:custGeom>
            <a:solidFill>
              <a:srgbClr val="674EA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2" name="Google Shape;1452;p49"/>
            <p:cNvSpPr/>
            <p:nvPr/>
          </p:nvSpPr>
          <p:spPr>
            <a:xfrm>
              <a:off x="2214346" y="3580587"/>
              <a:ext cx="179880" cy="213215"/>
            </a:xfrm>
            <a:custGeom>
              <a:avLst/>
              <a:gdLst/>
              <a:ahLst/>
              <a:cxnLst/>
              <a:rect l="l" t="t" r="r" b="b"/>
              <a:pathLst>
                <a:path w="204" h="242" extrusionOk="0">
                  <a:moveTo>
                    <a:pt x="147" y="20"/>
                  </a:moveTo>
                  <a:cubicBezTo>
                    <a:pt x="147" y="28"/>
                    <a:pt x="143" y="35"/>
                    <a:pt x="137" y="40"/>
                  </a:cubicBezTo>
                  <a:cubicBezTo>
                    <a:pt x="128" y="48"/>
                    <a:pt x="116" y="52"/>
                    <a:pt x="102" y="51"/>
                  </a:cubicBezTo>
                  <a:cubicBezTo>
                    <a:pt x="88" y="52"/>
                    <a:pt x="75" y="48"/>
                    <a:pt x="67" y="40"/>
                  </a:cubicBezTo>
                  <a:cubicBezTo>
                    <a:pt x="60" y="35"/>
                    <a:pt x="57" y="28"/>
                    <a:pt x="57" y="20"/>
                  </a:cubicBezTo>
                  <a:cubicBezTo>
                    <a:pt x="57" y="13"/>
                    <a:pt x="61" y="5"/>
                    <a:pt x="67" y="0"/>
                  </a:cubicBezTo>
                  <a:cubicBezTo>
                    <a:pt x="14" y="0"/>
                    <a:pt x="14" y="0"/>
                    <a:pt x="14" y="0"/>
                  </a:cubicBezTo>
                  <a:cubicBezTo>
                    <a:pt x="6" y="0"/>
                    <a:pt x="0" y="7"/>
                    <a:pt x="0" y="15"/>
                  </a:cubicBezTo>
                  <a:cubicBezTo>
                    <a:pt x="0" y="175"/>
                    <a:pt x="0" y="175"/>
                    <a:pt x="0" y="175"/>
                  </a:cubicBezTo>
                  <a:cubicBezTo>
                    <a:pt x="0" y="183"/>
                    <a:pt x="6" y="190"/>
                    <a:pt x="14" y="190"/>
                  </a:cubicBezTo>
                  <a:cubicBezTo>
                    <a:pt x="84" y="190"/>
                    <a:pt x="84" y="190"/>
                    <a:pt x="84" y="190"/>
                  </a:cubicBezTo>
                  <a:cubicBezTo>
                    <a:pt x="87" y="191"/>
                    <a:pt x="89" y="193"/>
                    <a:pt x="89" y="195"/>
                  </a:cubicBezTo>
                  <a:cubicBezTo>
                    <a:pt x="89" y="200"/>
                    <a:pt x="89" y="205"/>
                    <a:pt x="84" y="208"/>
                  </a:cubicBezTo>
                  <a:cubicBezTo>
                    <a:pt x="82" y="210"/>
                    <a:pt x="79" y="211"/>
                    <a:pt x="76" y="213"/>
                  </a:cubicBezTo>
                  <a:cubicBezTo>
                    <a:pt x="68" y="218"/>
                    <a:pt x="67" y="228"/>
                    <a:pt x="75" y="234"/>
                  </a:cubicBezTo>
                  <a:cubicBezTo>
                    <a:pt x="82" y="240"/>
                    <a:pt x="92" y="242"/>
                    <a:pt x="102" y="242"/>
                  </a:cubicBezTo>
                  <a:cubicBezTo>
                    <a:pt x="111" y="242"/>
                    <a:pt x="122" y="240"/>
                    <a:pt x="129" y="234"/>
                  </a:cubicBezTo>
                  <a:cubicBezTo>
                    <a:pt x="136" y="228"/>
                    <a:pt x="135" y="218"/>
                    <a:pt x="127" y="213"/>
                  </a:cubicBezTo>
                  <a:cubicBezTo>
                    <a:pt x="125" y="211"/>
                    <a:pt x="122" y="210"/>
                    <a:pt x="119" y="208"/>
                  </a:cubicBezTo>
                  <a:cubicBezTo>
                    <a:pt x="115" y="205"/>
                    <a:pt x="114" y="200"/>
                    <a:pt x="115" y="195"/>
                  </a:cubicBezTo>
                  <a:cubicBezTo>
                    <a:pt x="115" y="193"/>
                    <a:pt x="117" y="191"/>
                    <a:pt x="119" y="190"/>
                  </a:cubicBezTo>
                  <a:cubicBezTo>
                    <a:pt x="189" y="190"/>
                    <a:pt x="189" y="190"/>
                    <a:pt x="189" y="190"/>
                  </a:cubicBezTo>
                  <a:cubicBezTo>
                    <a:pt x="197" y="190"/>
                    <a:pt x="204" y="183"/>
                    <a:pt x="204" y="175"/>
                  </a:cubicBezTo>
                  <a:cubicBezTo>
                    <a:pt x="204" y="15"/>
                    <a:pt x="204" y="15"/>
                    <a:pt x="204" y="15"/>
                  </a:cubicBezTo>
                  <a:cubicBezTo>
                    <a:pt x="204" y="7"/>
                    <a:pt x="197" y="0"/>
                    <a:pt x="189" y="0"/>
                  </a:cubicBezTo>
                  <a:cubicBezTo>
                    <a:pt x="137" y="0"/>
                    <a:pt x="137" y="0"/>
                    <a:pt x="137" y="0"/>
                  </a:cubicBezTo>
                  <a:cubicBezTo>
                    <a:pt x="143" y="5"/>
                    <a:pt x="147" y="13"/>
                    <a:pt x="147" y="20"/>
                  </a:cubicBezTo>
                  <a:close/>
                </a:path>
              </a:pathLst>
            </a:cu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3" name="Google Shape;1453;p49"/>
            <p:cNvSpPr/>
            <p:nvPr/>
          </p:nvSpPr>
          <p:spPr>
            <a:xfrm>
              <a:off x="2174890" y="3760283"/>
              <a:ext cx="219335" cy="174731"/>
            </a:xfrm>
            <a:custGeom>
              <a:avLst/>
              <a:gdLst/>
              <a:ahLst/>
              <a:cxnLst/>
              <a:rect l="l" t="t" r="r" b="b"/>
              <a:pathLst>
                <a:path w="249" h="198" extrusionOk="0">
                  <a:moveTo>
                    <a:pt x="192" y="21"/>
                  </a:moveTo>
                  <a:cubicBezTo>
                    <a:pt x="192" y="28"/>
                    <a:pt x="188" y="35"/>
                    <a:pt x="182" y="41"/>
                  </a:cubicBezTo>
                  <a:cubicBezTo>
                    <a:pt x="173" y="48"/>
                    <a:pt x="161" y="52"/>
                    <a:pt x="147" y="52"/>
                  </a:cubicBezTo>
                  <a:cubicBezTo>
                    <a:pt x="133" y="52"/>
                    <a:pt x="120" y="48"/>
                    <a:pt x="112" y="41"/>
                  </a:cubicBezTo>
                  <a:cubicBezTo>
                    <a:pt x="105" y="35"/>
                    <a:pt x="102" y="28"/>
                    <a:pt x="102" y="21"/>
                  </a:cubicBezTo>
                  <a:cubicBezTo>
                    <a:pt x="102" y="13"/>
                    <a:pt x="106" y="5"/>
                    <a:pt x="112" y="0"/>
                  </a:cubicBezTo>
                  <a:cubicBezTo>
                    <a:pt x="67" y="0"/>
                    <a:pt x="67" y="0"/>
                    <a:pt x="67" y="0"/>
                  </a:cubicBezTo>
                  <a:cubicBezTo>
                    <a:pt x="59" y="0"/>
                    <a:pt x="52" y="7"/>
                    <a:pt x="52" y="15"/>
                  </a:cubicBezTo>
                  <a:cubicBezTo>
                    <a:pt x="52" y="78"/>
                    <a:pt x="52" y="78"/>
                    <a:pt x="52" y="78"/>
                  </a:cubicBezTo>
                  <a:cubicBezTo>
                    <a:pt x="51" y="80"/>
                    <a:pt x="49" y="82"/>
                    <a:pt x="47" y="83"/>
                  </a:cubicBezTo>
                  <a:cubicBezTo>
                    <a:pt x="42" y="83"/>
                    <a:pt x="37" y="83"/>
                    <a:pt x="34" y="78"/>
                  </a:cubicBezTo>
                  <a:cubicBezTo>
                    <a:pt x="32" y="76"/>
                    <a:pt x="31" y="73"/>
                    <a:pt x="29" y="70"/>
                  </a:cubicBezTo>
                  <a:cubicBezTo>
                    <a:pt x="24" y="62"/>
                    <a:pt x="14" y="61"/>
                    <a:pt x="8" y="68"/>
                  </a:cubicBezTo>
                  <a:cubicBezTo>
                    <a:pt x="2" y="76"/>
                    <a:pt x="0" y="86"/>
                    <a:pt x="0" y="95"/>
                  </a:cubicBezTo>
                  <a:cubicBezTo>
                    <a:pt x="0" y="105"/>
                    <a:pt x="2" y="115"/>
                    <a:pt x="8" y="122"/>
                  </a:cubicBezTo>
                  <a:cubicBezTo>
                    <a:pt x="14" y="130"/>
                    <a:pt x="24" y="129"/>
                    <a:pt x="29" y="121"/>
                  </a:cubicBezTo>
                  <a:cubicBezTo>
                    <a:pt x="31" y="118"/>
                    <a:pt x="32" y="115"/>
                    <a:pt x="34" y="113"/>
                  </a:cubicBezTo>
                  <a:cubicBezTo>
                    <a:pt x="37" y="108"/>
                    <a:pt x="42" y="108"/>
                    <a:pt x="47" y="108"/>
                  </a:cubicBezTo>
                  <a:cubicBezTo>
                    <a:pt x="49" y="108"/>
                    <a:pt x="51" y="111"/>
                    <a:pt x="52" y="113"/>
                  </a:cubicBezTo>
                  <a:cubicBezTo>
                    <a:pt x="52" y="183"/>
                    <a:pt x="52" y="183"/>
                    <a:pt x="52" y="183"/>
                  </a:cubicBezTo>
                  <a:cubicBezTo>
                    <a:pt x="52" y="191"/>
                    <a:pt x="59" y="198"/>
                    <a:pt x="67" y="198"/>
                  </a:cubicBezTo>
                  <a:cubicBezTo>
                    <a:pt x="234" y="198"/>
                    <a:pt x="234" y="198"/>
                    <a:pt x="234" y="198"/>
                  </a:cubicBezTo>
                  <a:cubicBezTo>
                    <a:pt x="242" y="198"/>
                    <a:pt x="249" y="191"/>
                    <a:pt x="249" y="183"/>
                  </a:cubicBezTo>
                  <a:cubicBezTo>
                    <a:pt x="249" y="15"/>
                    <a:pt x="249" y="15"/>
                    <a:pt x="249" y="15"/>
                  </a:cubicBezTo>
                  <a:cubicBezTo>
                    <a:pt x="249" y="7"/>
                    <a:pt x="242" y="0"/>
                    <a:pt x="234" y="0"/>
                  </a:cubicBezTo>
                  <a:cubicBezTo>
                    <a:pt x="182" y="0"/>
                    <a:pt x="182" y="0"/>
                    <a:pt x="182" y="0"/>
                  </a:cubicBezTo>
                  <a:cubicBezTo>
                    <a:pt x="188" y="5"/>
                    <a:pt x="192" y="13"/>
                    <a:pt x="192" y="21"/>
                  </a:cubicBez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54" name="Google Shape;1454;p49"/>
          <p:cNvGrpSpPr/>
          <p:nvPr/>
        </p:nvGrpSpPr>
        <p:grpSpPr>
          <a:xfrm>
            <a:off x="1138094" y="2257421"/>
            <a:ext cx="445578" cy="445773"/>
            <a:chOff x="557511" y="3214925"/>
            <a:chExt cx="719836" cy="720150"/>
          </a:xfrm>
        </p:grpSpPr>
        <p:sp>
          <p:nvSpPr>
            <p:cNvPr id="1455" name="Google Shape;1455;p49"/>
            <p:cNvSpPr/>
            <p:nvPr/>
          </p:nvSpPr>
          <p:spPr>
            <a:xfrm>
              <a:off x="557511" y="3214925"/>
              <a:ext cx="434543" cy="347863"/>
            </a:xfrm>
            <a:custGeom>
              <a:avLst/>
              <a:gdLst/>
              <a:ahLst/>
              <a:cxnLst/>
              <a:rect l="l" t="t" r="r" b="b"/>
              <a:pathLst>
                <a:path w="515" h="412" extrusionOk="0">
                  <a:moveTo>
                    <a:pt x="159" y="412"/>
                  </a:moveTo>
                  <a:cubicBezTo>
                    <a:pt x="147" y="402"/>
                    <a:pt x="139" y="388"/>
                    <a:pt x="139" y="373"/>
                  </a:cubicBezTo>
                  <a:cubicBezTo>
                    <a:pt x="139" y="358"/>
                    <a:pt x="146" y="344"/>
                    <a:pt x="158" y="334"/>
                  </a:cubicBezTo>
                  <a:cubicBezTo>
                    <a:pt x="175" y="319"/>
                    <a:pt x="200" y="312"/>
                    <a:pt x="227" y="312"/>
                  </a:cubicBezTo>
                  <a:cubicBezTo>
                    <a:pt x="254" y="312"/>
                    <a:pt x="278" y="319"/>
                    <a:pt x="296" y="334"/>
                  </a:cubicBezTo>
                  <a:cubicBezTo>
                    <a:pt x="307" y="344"/>
                    <a:pt x="314" y="358"/>
                    <a:pt x="314" y="373"/>
                  </a:cubicBezTo>
                  <a:cubicBezTo>
                    <a:pt x="314" y="388"/>
                    <a:pt x="307" y="402"/>
                    <a:pt x="295" y="412"/>
                  </a:cubicBezTo>
                  <a:cubicBezTo>
                    <a:pt x="402" y="412"/>
                    <a:pt x="402" y="412"/>
                    <a:pt x="402" y="412"/>
                  </a:cubicBezTo>
                  <a:cubicBezTo>
                    <a:pt x="408" y="412"/>
                    <a:pt x="413" y="407"/>
                    <a:pt x="413" y="401"/>
                  </a:cubicBezTo>
                  <a:cubicBezTo>
                    <a:pt x="413" y="262"/>
                    <a:pt x="413" y="262"/>
                    <a:pt x="413" y="262"/>
                  </a:cubicBezTo>
                  <a:cubicBezTo>
                    <a:pt x="414" y="258"/>
                    <a:pt x="418" y="253"/>
                    <a:pt x="423" y="253"/>
                  </a:cubicBezTo>
                  <a:cubicBezTo>
                    <a:pt x="433" y="253"/>
                    <a:pt x="442" y="253"/>
                    <a:pt x="448" y="262"/>
                  </a:cubicBezTo>
                  <a:cubicBezTo>
                    <a:pt x="452" y="267"/>
                    <a:pt x="454" y="272"/>
                    <a:pt x="457" y="277"/>
                  </a:cubicBezTo>
                  <a:cubicBezTo>
                    <a:pt x="467" y="293"/>
                    <a:pt x="487" y="294"/>
                    <a:pt x="499" y="280"/>
                  </a:cubicBezTo>
                  <a:cubicBezTo>
                    <a:pt x="510" y="266"/>
                    <a:pt x="515" y="246"/>
                    <a:pt x="514" y="228"/>
                  </a:cubicBezTo>
                  <a:cubicBezTo>
                    <a:pt x="515" y="210"/>
                    <a:pt x="510" y="190"/>
                    <a:pt x="499" y="176"/>
                  </a:cubicBezTo>
                  <a:cubicBezTo>
                    <a:pt x="487" y="161"/>
                    <a:pt x="467" y="162"/>
                    <a:pt x="457" y="178"/>
                  </a:cubicBezTo>
                  <a:cubicBezTo>
                    <a:pt x="454" y="183"/>
                    <a:pt x="452" y="189"/>
                    <a:pt x="448" y="194"/>
                  </a:cubicBezTo>
                  <a:cubicBezTo>
                    <a:pt x="442" y="203"/>
                    <a:pt x="433" y="203"/>
                    <a:pt x="423" y="203"/>
                  </a:cubicBezTo>
                  <a:cubicBezTo>
                    <a:pt x="418" y="202"/>
                    <a:pt x="414" y="198"/>
                    <a:pt x="413" y="194"/>
                  </a:cubicBezTo>
                  <a:cubicBezTo>
                    <a:pt x="413" y="12"/>
                    <a:pt x="413" y="12"/>
                    <a:pt x="413" y="12"/>
                  </a:cubicBezTo>
                  <a:cubicBezTo>
                    <a:pt x="413" y="5"/>
                    <a:pt x="408" y="0"/>
                    <a:pt x="402" y="0"/>
                  </a:cubicBezTo>
                  <a:cubicBezTo>
                    <a:pt x="11" y="0"/>
                    <a:pt x="11" y="0"/>
                    <a:pt x="11" y="0"/>
                  </a:cubicBezTo>
                  <a:cubicBezTo>
                    <a:pt x="5" y="0"/>
                    <a:pt x="0" y="5"/>
                    <a:pt x="0" y="12"/>
                  </a:cubicBezTo>
                  <a:cubicBezTo>
                    <a:pt x="0" y="401"/>
                    <a:pt x="0" y="401"/>
                    <a:pt x="0" y="401"/>
                  </a:cubicBezTo>
                  <a:cubicBezTo>
                    <a:pt x="0" y="407"/>
                    <a:pt x="5" y="412"/>
                    <a:pt x="11" y="412"/>
                  </a:cubicBezTo>
                  <a:lnTo>
                    <a:pt x="159" y="412"/>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6" name="Google Shape;1456;p49"/>
            <p:cNvSpPr/>
            <p:nvPr/>
          </p:nvSpPr>
          <p:spPr>
            <a:xfrm>
              <a:off x="929646" y="3214925"/>
              <a:ext cx="347700" cy="434664"/>
            </a:xfrm>
            <a:custGeom>
              <a:avLst/>
              <a:gdLst/>
              <a:ahLst/>
              <a:cxnLst/>
              <a:rect l="l" t="t" r="r" b="b"/>
              <a:pathLst>
                <a:path w="412" h="515" extrusionOk="0">
                  <a:moveTo>
                    <a:pt x="0" y="160"/>
                  </a:moveTo>
                  <a:cubicBezTo>
                    <a:pt x="10" y="148"/>
                    <a:pt x="24" y="140"/>
                    <a:pt x="39" y="140"/>
                  </a:cubicBezTo>
                  <a:cubicBezTo>
                    <a:pt x="54" y="140"/>
                    <a:pt x="68" y="147"/>
                    <a:pt x="78" y="159"/>
                  </a:cubicBezTo>
                  <a:cubicBezTo>
                    <a:pt x="93" y="176"/>
                    <a:pt x="100" y="201"/>
                    <a:pt x="100" y="228"/>
                  </a:cubicBezTo>
                  <a:cubicBezTo>
                    <a:pt x="100" y="255"/>
                    <a:pt x="93" y="279"/>
                    <a:pt x="78" y="296"/>
                  </a:cubicBezTo>
                  <a:cubicBezTo>
                    <a:pt x="68" y="308"/>
                    <a:pt x="54" y="315"/>
                    <a:pt x="39" y="315"/>
                  </a:cubicBezTo>
                  <a:cubicBezTo>
                    <a:pt x="24" y="315"/>
                    <a:pt x="10" y="308"/>
                    <a:pt x="0" y="296"/>
                  </a:cubicBezTo>
                  <a:cubicBezTo>
                    <a:pt x="0" y="402"/>
                    <a:pt x="0" y="402"/>
                    <a:pt x="0" y="402"/>
                  </a:cubicBezTo>
                  <a:cubicBezTo>
                    <a:pt x="0" y="409"/>
                    <a:pt x="5" y="414"/>
                    <a:pt x="11" y="414"/>
                  </a:cubicBezTo>
                  <a:cubicBezTo>
                    <a:pt x="150" y="414"/>
                    <a:pt x="150" y="414"/>
                    <a:pt x="150" y="414"/>
                  </a:cubicBezTo>
                  <a:cubicBezTo>
                    <a:pt x="154" y="415"/>
                    <a:pt x="159" y="419"/>
                    <a:pt x="159" y="424"/>
                  </a:cubicBezTo>
                  <a:cubicBezTo>
                    <a:pt x="159" y="434"/>
                    <a:pt x="159" y="443"/>
                    <a:pt x="150" y="449"/>
                  </a:cubicBezTo>
                  <a:cubicBezTo>
                    <a:pt x="145" y="452"/>
                    <a:pt x="140" y="455"/>
                    <a:pt x="135" y="458"/>
                  </a:cubicBezTo>
                  <a:cubicBezTo>
                    <a:pt x="119" y="468"/>
                    <a:pt x="118" y="488"/>
                    <a:pt x="132" y="500"/>
                  </a:cubicBezTo>
                  <a:cubicBezTo>
                    <a:pt x="146" y="511"/>
                    <a:pt x="166" y="515"/>
                    <a:pt x="184" y="515"/>
                  </a:cubicBezTo>
                  <a:cubicBezTo>
                    <a:pt x="202" y="515"/>
                    <a:pt x="222" y="511"/>
                    <a:pt x="236" y="500"/>
                  </a:cubicBezTo>
                  <a:cubicBezTo>
                    <a:pt x="251" y="488"/>
                    <a:pt x="250" y="468"/>
                    <a:pt x="234" y="458"/>
                  </a:cubicBezTo>
                  <a:cubicBezTo>
                    <a:pt x="229" y="455"/>
                    <a:pt x="223" y="452"/>
                    <a:pt x="218" y="449"/>
                  </a:cubicBezTo>
                  <a:cubicBezTo>
                    <a:pt x="209" y="443"/>
                    <a:pt x="209" y="434"/>
                    <a:pt x="209" y="424"/>
                  </a:cubicBezTo>
                  <a:cubicBezTo>
                    <a:pt x="210" y="419"/>
                    <a:pt x="214" y="415"/>
                    <a:pt x="218" y="414"/>
                  </a:cubicBezTo>
                  <a:cubicBezTo>
                    <a:pt x="400" y="414"/>
                    <a:pt x="400" y="414"/>
                    <a:pt x="400" y="414"/>
                  </a:cubicBezTo>
                  <a:cubicBezTo>
                    <a:pt x="407" y="414"/>
                    <a:pt x="412" y="409"/>
                    <a:pt x="412" y="402"/>
                  </a:cubicBezTo>
                  <a:cubicBezTo>
                    <a:pt x="412" y="12"/>
                    <a:pt x="412" y="12"/>
                    <a:pt x="412" y="12"/>
                  </a:cubicBezTo>
                  <a:cubicBezTo>
                    <a:pt x="412" y="5"/>
                    <a:pt x="407" y="0"/>
                    <a:pt x="400" y="0"/>
                  </a:cubicBezTo>
                  <a:cubicBezTo>
                    <a:pt x="11" y="0"/>
                    <a:pt x="11" y="0"/>
                    <a:pt x="11" y="0"/>
                  </a:cubicBezTo>
                  <a:cubicBezTo>
                    <a:pt x="5" y="0"/>
                    <a:pt x="0" y="5"/>
                    <a:pt x="0" y="12"/>
                  </a:cubicBezTo>
                  <a:lnTo>
                    <a:pt x="0" y="160"/>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7" name="Google Shape;1457;p49"/>
            <p:cNvSpPr/>
            <p:nvPr/>
          </p:nvSpPr>
          <p:spPr>
            <a:xfrm>
              <a:off x="557511" y="3500411"/>
              <a:ext cx="347040" cy="434664"/>
            </a:xfrm>
            <a:custGeom>
              <a:avLst/>
              <a:gdLst/>
              <a:ahLst/>
              <a:cxnLst/>
              <a:rect l="l" t="t" r="r" b="b"/>
              <a:pathLst>
                <a:path w="411" h="515" extrusionOk="0">
                  <a:moveTo>
                    <a:pt x="411" y="356"/>
                  </a:moveTo>
                  <a:cubicBezTo>
                    <a:pt x="401" y="368"/>
                    <a:pt x="387" y="376"/>
                    <a:pt x="372" y="376"/>
                  </a:cubicBezTo>
                  <a:cubicBezTo>
                    <a:pt x="357" y="376"/>
                    <a:pt x="343" y="369"/>
                    <a:pt x="333" y="357"/>
                  </a:cubicBezTo>
                  <a:cubicBezTo>
                    <a:pt x="318" y="340"/>
                    <a:pt x="311" y="315"/>
                    <a:pt x="311" y="288"/>
                  </a:cubicBezTo>
                  <a:cubicBezTo>
                    <a:pt x="311" y="261"/>
                    <a:pt x="318" y="237"/>
                    <a:pt x="333" y="219"/>
                  </a:cubicBezTo>
                  <a:cubicBezTo>
                    <a:pt x="343" y="207"/>
                    <a:pt x="357" y="201"/>
                    <a:pt x="372" y="201"/>
                  </a:cubicBezTo>
                  <a:cubicBezTo>
                    <a:pt x="387" y="201"/>
                    <a:pt x="401" y="208"/>
                    <a:pt x="411" y="220"/>
                  </a:cubicBezTo>
                  <a:cubicBezTo>
                    <a:pt x="411" y="113"/>
                    <a:pt x="411" y="113"/>
                    <a:pt x="411" y="113"/>
                  </a:cubicBezTo>
                  <a:cubicBezTo>
                    <a:pt x="411" y="107"/>
                    <a:pt x="406" y="102"/>
                    <a:pt x="400" y="102"/>
                  </a:cubicBezTo>
                  <a:cubicBezTo>
                    <a:pt x="261" y="102"/>
                    <a:pt x="261" y="102"/>
                    <a:pt x="261" y="102"/>
                  </a:cubicBezTo>
                  <a:cubicBezTo>
                    <a:pt x="257" y="100"/>
                    <a:pt x="252" y="97"/>
                    <a:pt x="252" y="92"/>
                  </a:cubicBezTo>
                  <a:cubicBezTo>
                    <a:pt x="252" y="82"/>
                    <a:pt x="252" y="73"/>
                    <a:pt x="261" y="67"/>
                  </a:cubicBezTo>
                  <a:cubicBezTo>
                    <a:pt x="266" y="63"/>
                    <a:pt x="271" y="61"/>
                    <a:pt x="276" y="58"/>
                  </a:cubicBezTo>
                  <a:cubicBezTo>
                    <a:pt x="293" y="48"/>
                    <a:pt x="294" y="28"/>
                    <a:pt x="279" y="16"/>
                  </a:cubicBezTo>
                  <a:cubicBezTo>
                    <a:pt x="265" y="5"/>
                    <a:pt x="245" y="0"/>
                    <a:pt x="227" y="1"/>
                  </a:cubicBezTo>
                  <a:cubicBezTo>
                    <a:pt x="209" y="0"/>
                    <a:pt x="189" y="5"/>
                    <a:pt x="175" y="16"/>
                  </a:cubicBezTo>
                  <a:cubicBezTo>
                    <a:pt x="160" y="28"/>
                    <a:pt x="161" y="48"/>
                    <a:pt x="177" y="58"/>
                  </a:cubicBezTo>
                  <a:cubicBezTo>
                    <a:pt x="182" y="61"/>
                    <a:pt x="188" y="63"/>
                    <a:pt x="193" y="67"/>
                  </a:cubicBezTo>
                  <a:cubicBezTo>
                    <a:pt x="202" y="73"/>
                    <a:pt x="202" y="82"/>
                    <a:pt x="202" y="92"/>
                  </a:cubicBezTo>
                  <a:cubicBezTo>
                    <a:pt x="201" y="97"/>
                    <a:pt x="197" y="100"/>
                    <a:pt x="193" y="102"/>
                  </a:cubicBezTo>
                  <a:cubicBezTo>
                    <a:pt x="11" y="102"/>
                    <a:pt x="11" y="102"/>
                    <a:pt x="11" y="102"/>
                  </a:cubicBezTo>
                  <a:cubicBezTo>
                    <a:pt x="5" y="102"/>
                    <a:pt x="0" y="107"/>
                    <a:pt x="0" y="113"/>
                  </a:cubicBezTo>
                  <a:cubicBezTo>
                    <a:pt x="0" y="504"/>
                    <a:pt x="0" y="504"/>
                    <a:pt x="0" y="504"/>
                  </a:cubicBezTo>
                  <a:cubicBezTo>
                    <a:pt x="0" y="510"/>
                    <a:pt x="5" y="515"/>
                    <a:pt x="11" y="515"/>
                  </a:cubicBezTo>
                  <a:cubicBezTo>
                    <a:pt x="400" y="515"/>
                    <a:pt x="400" y="515"/>
                    <a:pt x="400" y="515"/>
                  </a:cubicBezTo>
                  <a:cubicBezTo>
                    <a:pt x="406" y="515"/>
                    <a:pt x="411" y="510"/>
                    <a:pt x="411" y="504"/>
                  </a:cubicBezTo>
                  <a:lnTo>
                    <a:pt x="411" y="356"/>
                  </a:ln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8" name="Google Shape;1458;p49"/>
            <p:cNvSpPr/>
            <p:nvPr/>
          </p:nvSpPr>
          <p:spPr>
            <a:xfrm>
              <a:off x="842804" y="3588202"/>
              <a:ext cx="434543" cy="346873"/>
            </a:xfrm>
            <a:custGeom>
              <a:avLst/>
              <a:gdLst/>
              <a:ahLst/>
              <a:cxnLst/>
              <a:rect l="l" t="t" r="r" b="b"/>
              <a:pathLst>
                <a:path w="515" h="411" extrusionOk="0">
                  <a:moveTo>
                    <a:pt x="355" y="0"/>
                  </a:moveTo>
                  <a:cubicBezTo>
                    <a:pt x="367" y="10"/>
                    <a:pt x="375" y="24"/>
                    <a:pt x="375" y="39"/>
                  </a:cubicBezTo>
                  <a:cubicBezTo>
                    <a:pt x="375" y="54"/>
                    <a:pt x="368" y="68"/>
                    <a:pt x="356" y="78"/>
                  </a:cubicBezTo>
                  <a:cubicBezTo>
                    <a:pt x="339" y="93"/>
                    <a:pt x="314" y="100"/>
                    <a:pt x="287" y="100"/>
                  </a:cubicBezTo>
                  <a:cubicBezTo>
                    <a:pt x="260" y="100"/>
                    <a:pt x="236" y="93"/>
                    <a:pt x="219" y="78"/>
                  </a:cubicBezTo>
                  <a:cubicBezTo>
                    <a:pt x="207" y="68"/>
                    <a:pt x="200" y="54"/>
                    <a:pt x="200" y="39"/>
                  </a:cubicBezTo>
                  <a:cubicBezTo>
                    <a:pt x="200" y="24"/>
                    <a:pt x="207" y="10"/>
                    <a:pt x="219" y="0"/>
                  </a:cubicBezTo>
                  <a:cubicBezTo>
                    <a:pt x="113" y="0"/>
                    <a:pt x="113" y="0"/>
                    <a:pt x="113" y="0"/>
                  </a:cubicBezTo>
                  <a:cubicBezTo>
                    <a:pt x="106" y="0"/>
                    <a:pt x="101" y="5"/>
                    <a:pt x="101" y="11"/>
                  </a:cubicBezTo>
                  <a:cubicBezTo>
                    <a:pt x="101" y="150"/>
                    <a:pt x="101" y="150"/>
                    <a:pt x="101" y="150"/>
                  </a:cubicBezTo>
                  <a:cubicBezTo>
                    <a:pt x="100" y="154"/>
                    <a:pt x="96" y="159"/>
                    <a:pt x="91" y="159"/>
                  </a:cubicBezTo>
                  <a:cubicBezTo>
                    <a:pt x="81" y="159"/>
                    <a:pt x="72" y="159"/>
                    <a:pt x="66" y="150"/>
                  </a:cubicBezTo>
                  <a:cubicBezTo>
                    <a:pt x="63" y="145"/>
                    <a:pt x="60" y="140"/>
                    <a:pt x="57" y="135"/>
                  </a:cubicBezTo>
                  <a:cubicBezTo>
                    <a:pt x="47" y="118"/>
                    <a:pt x="27" y="117"/>
                    <a:pt x="15" y="132"/>
                  </a:cubicBezTo>
                  <a:cubicBezTo>
                    <a:pt x="4" y="146"/>
                    <a:pt x="0" y="166"/>
                    <a:pt x="0" y="184"/>
                  </a:cubicBezTo>
                  <a:cubicBezTo>
                    <a:pt x="0" y="202"/>
                    <a:pt x="4" y="222"/>
                    <a:pt x="15" y="236"/>
                  </a:cubicBezTo>
                  <a:cubicBezTo>
                    <a:pt x="27" y="251"/>
                    <a:pt x="47" y="250"/>
                    <a:pt x="57" y="234"/>
                  </a:cubicBezTo>
                  <a:cubicBezTo>
                    <a:pt x="60" y="229"/>
                    <a:pt x="63" y="223"/>
                    <a:pt x="66" y="218"/>
                  </a:cubicBezTo>
                  <a:cubicBezTo>
                    <a:pt x="72" y="209"/>
                    <a:pt x="81" y="209"/>
                    <a:pt x="91" y="209"/>
                  </a:cubicBezTo>
                  <a:cubicBezTo>
                    <a:pt x="96" y="210"/>
                    <a:pt x="100" y="214"/>
                    <a:pt x="101" y="218"/>
                  </a:cubicBezTo>
                  <a:cubicBezTo>
                    <a:pt x="101" y="400"/>
                    <a:pt x="101" y="400"/>
                    <a:pt x="101" y="400"/>
                  </a:cubicBezTo>
                  <a:cubicBezTo>
                    <a:pt x="101" y="406"/>
                    <a:pt x="106" y="411"/>
                    <a:pt x="113" y="411"/>
                  </a:cubicBezTo>
                  <a:cubicBezTo>
                    <a:pt x="503" y="411"/>
                    <a:pt x="503" y="411"/>
                    <a:pt x="503" y="411"/>
                  </a:cubicBezTo>
                  <a:cubicBezTo>
                    <a:pt x="510" y="411"/>
                    <a:pt x="515" y="406"/>
                    <a:pt x="515" y="400"/>
                  </a:cubicBezTo>
                  <a:cubicBezTo>
                    <a:pt x="515" y="11"/>
                    <a:pt x="515" y="11"/>
                    <a:pt x="515" y="11"/>
                  </a:cubicBezTo>
                  <a:cubicBezTo>
                    <a:pt x="515" y="5"/>
                    <a:pt x="510" y="0"/>
                    <a:pt x="503" y="0"/>
                  </a:cubicBezTo>
                  <a:lnTo>
                    <a:pt x="355" y="0"/>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59" name="Google Shape;1459;p49"/>
          <p:cNvGrpSpPr/>
          <p:nvPr/>
        </p:nvGrpSpPr>
        <p:grpSpPr>
          <a:xfrm>
            <a:off x="1081977" y="3693756"/>
            <a:ext cx="445905" cy="400522"/>
            <a:chOff x="1147762" y="1131887"/>
            <a:chExt cx="5137150" cy="4619626"/>
          </a:xfrm>
        </p:grpSpPr>
        <p:sp>
          <p:nvSpPr>
            <p:cNvPr id="1460" name="Google Shape;1460;p49"/>
            <p:cNvSpPr/>
            <p:nvPr/>
          </p:nvSpPr>
          <p:spPr>
            <a:xfrm>
              <a:off x="1147762" y="2425700"/>
              <a:ext cx="2505075" cy="3325813"/>
            </a:xfrm>
            <a:custGeom>
              <a:avLst/>
              <a:gdLst/>
              <a:ahLst/>
              <a:cxnLst/>
              <a:rect l="l" t="t" r="r" b="b"/>
              <a:pathLst>
                <a:path w="566" h="751" extrusionOk="0">
                  <a:moveTo>
                    <a:pt x="62" y="403"/>
                  </a:moveTo>
                  <a:cubicBezTo>
                    <a:pt x="9" y="496"/>
                    <a:pt x="0" y="584"/>
                    <a:pt x="37" y="649"/>
                  </a:cubicBezTo>
                  <a:cubicBezTo>
                    <a:pt x="75" y="715"/>
                    <a:pt x="155" y="751"/>
                    <a:pt x="263" y="751"/>
                  </a:cubicBezTo>
                  <a:cubicBezTo>
                    <a:pt x="449" y="751"/>
                    <a:pt x="449" y="751"/>
                    <a:pt x="449" y="751"/>
                  </a:cubicBezTo>
                  <a:cubicBezTo>
                    <a:pt x="413" y="733"/>
                    <a:pt x="375" y="705"/>
                    <a:pt x="351" y="658"/>
                  </a:cubicBezTo>
                  <a:cubicBezTo>
                    <a:pt x="303" y="564"/>
                    <a:pt x="352" y="480"/>
                    <a:pt x="355" y="476"/>
                  </a:cubicBezTo>
                  <a:cubicBezTo>
                    <a:pt x="370" y="450"/>
                    <a:pt x="370" y="450"/>
                    <a:pt x="370" y="450"/>
                  </a:cubicBezTo>
                  <a:cubicBezTo>
                    <a:pt x="566" y="111"/>
                    <a:pt x="566" y="111"/>
                    <a:pt x="566" y="111"/>
                  </a:cubicBezTo>
                  <a:cubicBezTo>
                    <a:pt x="555" y="92"/>
                    <a:pt x="555" y="92"/>
                    <a:pt x="555" y="92"/>
                  </a:cubicBezTo>
                  <a:cubicBezTo>
                    <a:pt x="550" y="85"/>
                    <a:pt x="487" y="0"/>
                    <a:pt x="398" y="0"/>
                  </a:cubicBezTo>
                  <a:cubicBezTo>
                    <a:pt x="310" y="0"/>
                    <a:pt x="265" y="55"/>
                    <a:pt x="249" y="79"/>
                  </a:cubicBezTo>
                  <a:lnTo>
                    <a:pt x="62" y="403"/>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1" name="Google Shape;1461;p49"/>
            <p:cNvSpPr/>
            <p:nvPr/>
          </p:nvSpPr>
          <p:spPr>
            <a:xfrm>
              <a:off x="2617787" y="3519487"/>
              <a:ext cx="3667125" cy="2232024"/>
            </a:xfrm>
            <a:custGeom>
              <a:avLst/>
              <a:gdLst/>
              <a:ahLst/>
              <a:cxnLst/>
              <a:rect l="l" t="t" r="r" b="b"/>
              <a:pathLst>
                <a:path w="829" h="504" extrusionOk="0">
                  <a:moveTo>
                    <a:pt x="766" y="156"/>
                  </a:moveTo>
                  <a:cubicBezTo>
                    <a:pt x="676" y="0"/>
                    <a:pt x="676" y="0"/>
                    <a:pt x="676" y="0"/>
                  </a:cubicBezTo>
                  <a:cubicBezTo>
                    <a:pt x="680" y="40"/>
                    <a:pt x="676" y="87"/>
                    <a:pt x="651" y="131"/>
                  </a:cubicBezTo>
                  <a:cubicBezTo>
                    <a:pt x="600" y="220"/>
                    <a:pt x="492" y="222"/>
                    <a:pt x="479" y="222"/>
                  </a:cubicBezTo>
                  <a:cubicBezTo>
                    <a:pt x="479" y="222"/>
                    <a:pt x="479" y="222"/>
                    <a:pt x="479" y="222"/>
                  </a:cubicBezTo>
                  <a:cubicBezTo>
                    <a:pt x="448" y="222"/>
                    <a:pt x="448" y="222"/>
                    <a:pt x="448" y="222"/>
                  </a:cubicBezTo>
                  <a:cubicBezTo>
                    <a:pt x="57" y="222"/>
                    <a:pt x="57" y="222"/>
                    <a:pt x="57" y="222"/>
                  </a:cubicBezTo>
                  <a:cubicBezTo>
                    <a:pt x="45" y="242"/>
                    <a:pt x="45" y="242"/>
                    <a:pt x="45" y="242"/>
                  </a:cubicBezTo>
                  <a:cubicBezTo>
                    <a:pt x="43" y="246"/>
                    <a:pt x="0" y="318"/>
                    <a:pt x="42" y="399"/>
                  </a:cubicBezTo>
                  <a:cubicBezTo>
                    <a:pt x="91" y="495"/>
                    <a:pt x="209" y="503"/>
                    <a:pt x="216" y="504"/>
                  </a:cubicBezTo>
                  <a:cubicBezTo>
                    <a:pt x="566" y="504"/>
                    <a:pt x="566" y="504"/>
                    <a:pt x="566" y="504"/>
                  </a:cubicBezTo>
                  <a:cubicBezTo>
                    <a:pt x="674" y="504"/>
                    <a:pt x="754" y="468"/>
                    <a:pt x="792" y="402"/>
                  </a:cubicBezTo>
                  <a:cubicBezTo>
                    <a:pt x="829" y="337"/>
                    <a:pt x="820" y="249"/>
                    <a:pt x="766" y="156"/>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2" name="Google Shape;1462;p49"/>
            <p:cNvSpPr/>
            <p:nvPr/>
          </p:nvSpPr>
          <p:spPr>
            <a:xfrm>
              <a:off x="2449512" y="1131887"/>
              <a:ext cx="3167061" cy="3259137"/>
            </a:xfrm>
            <a:custGeom>
              <a:avLst/>
              <a:gdLst/>
              <a:ahLst/>
              <a:cxnLst/>
              <a:rect l="l" t="t" r="r" b="b"/>
              <a:pathLst>
                <a:path w="716" h="736" extrusionOk="0">
                  <a:moveTo>
                    <a:pt x="487" y="145"/>
                  </a:moveTo>
                  <a:cubicBezTo>
                    <a:pt x="433" y="52"/>
                    <a:pt x="362" y="0"/>
                    <a:pt x="286" y="0"/>
                  </a:cubicBezTo>
                  <a:cubicBezTo>
                    <a:pt x="211" y="0"/>
                    <a:pt x="140" y="52"/>
                    <a:pt x="86" y="145"/>
                  </a:cubicBezTo>
                  <a:cubicBezTo>
                    <a:pt x="0" y="294"/>
                    <a:pt x="0" y="294"/>
                    <a:pt x="0" y="294"/>
                  </a:cubicBezTo>
                  <a:cubicBezTo>
                    <a:pt x="27" y="278"/>
                    <a:pt x="61" y="266"/>
                    <a:pt x="104" y="266"/>
                  </a:cubicBezTo>
                  <a:cubicBezTo>
                    <a:pt x="210" y="266"/>
                    <a:pt x="279" y="365"/>
                    <a:pt x="282" y="370"/>
                  </a:cubicBezTo>
                  <a:cubicBezTo>
                    <a:pt x="283" y="371"/>
                    <a:pt x="283" y="371"/>
                    <a:pt x="283" y="371"/>
                  </a:cubicBezTo>
                  <a:cubicBezTo>
                    <a:pt x="293" y="390"/>
                    <a:pt x="293" y="390"/>
                    <a:pt x="293" y="390"/>
                  </a:cubicBezTo>
                  <a:cubicBezTo>
                    <a:pt x="298" y="397"/>
                    <a:pt x="298" y="397"/>
                    <a:pt x="298" y="397"/>
                  </a:cubicBezTo>
                  <a:cubicBezTo>
                    <a:pt x="493" y="736"/>
                    <a:pt x="493" y="736"/>
                    <a:pt x="493" y="736"/>
                  </a:cubicBezTo>
                  <a:cubicBezTo>
                    <a:pt x="517" y="736"/>
                    <a:pt x="517" y="736"/>
                    <a:pt x="517" y="736"/>
                  </a:cubicBezTo>
                  <a:cubicBezTo>
                    <a:pt x="517" y="736"/>
                    <a:pt x="517" y="736"/>
                    <a:pt x="517" y="736"/>
                  </a:cubicBezTo>
                  <a:cubicBezTo>
                    <a:pt x="522" y="736"/>
                    <a:pt x="622" y="735"/>
                    <a:pt x="667" y="657"/>
                  </a:cubicBezTo>
                  <a:cubicBezTo>
                    <a:pt x="716" y="573"/>
                    <a:pt x="672" y="467"/>
                    <a:pt x="668" y="459"/>
                  </a:cubicBezTo>
                  <a:lnTo>
                    <a:pt x="487" y="145"/>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63" name="Google Shape;1463;p49"/>
          <p:cNvGrpSpPr/>
          <p:nvPr/>
        </p:nvGrpSpPr>
        <p:grpSpPr>
          <a:xfrm>
            <a:off x="1879306" y="3687410"/>
            <a:ext cx="445901" cy="413282"/>
            <a:chOff x="1570037" y="1341437"/>
            <a:chExt cx="4943475" cy="4576762"/>
          </a:xfrm>
        </p:grpSpPr>
        <p:sp>
          <p:nvSpPr>
            <p:cNvPr id="1464" name="Google Shape;1464;p49"/>
            <p:cNvSpPr/>
            <p:nvPr/>
          </p:nvSpPr>
          <p:spPr>
            <a:xfrm>
              <a:off x="4814887" y="3284537"/>
              <a:ext cx="1673225" cy="1187450"/>
            </a:xfrm>
            <a:custGeom>
              <a:avLst/>
              <a:gdLst/>
              <a:ahLst/>
              <a:cxnLst/>
              <a:rect l="l" t="t" r="r" b="b"/>
              <a:pathLst>
                <a:path w="381" h="270" extrusionOk="0">
                  <a:moveTo>
                    <a:pt x="295" y="270"/>
                  </a:moveTo>
                  <a:cubicBezTo>
                    <a:pt x="336" y="270"/>
                    <a:pt x="381" y="237"/>
                    <a:pt x="360" y="184"/>
                  </a:cubicBezTo>
                  <a:cubicBezTo>
                    <a:pt x="360" y="184"/>
                    <a:pt x="360" y="184"/>
                    <a:pt x="360" y="184"/>
                  </a:cubicBezTo>
                  <a:cubicBezTo>
                    <a:pt x="254" y="0"/>
                    <a:pt x="254" y="0"/>
                    <a:pt x="254" y="0"/>
                  </a:cubicBezTo>
                  <a:cubicBezTo>
                    <a:pt x="6" y="142"/>
                    <a:pt x="6" y="142"/>
                    <a:pt x="6" y="142"/>
                  </a:cubicBezTo>
                  <a:cubicBezTo>
                    <a:pt x="80" y="270"/>
                    <a:pt x="80" y="270"/>
                    <a:pt x="80" y="270"/>
                  </a:cubicBezTo>
                  <a:cubicBezTo>
                    <a:pt x="0" y="270"/>
                    <a:pt x="0" y="270"/>
                    <a:pt x="0" y="270"/>
                  </a:cubicBezTo>
                  <a:cubicBezTo>
                    <a:pt x="0" y="270"/>
                    <a:pt x="0" y="270"/>
                    <a:pt x="0" y="270"/>
                  </a:cubicBezTo>
                  <a:lnTo>
                    <a:pt x="295" y="270"/>
                  </a:ln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65" name="Google Shape;1465;p49"/>
            <p:cNvSpPr/>
            <p:nvPr/>
          </p:nvSpPr>
          <p:spPr>
            <a:xfrm>
              <a:off x="2355850" y="4164012"/>
              <a:ext cx="1208087" cy="1560512"/>
            </a:xfrm>
            <a:custGeom>
              <a:avLst/>
              <a:gdLst/>
              <a:ahLst/>
              <a:cxnLst/>
              <a:rect l="l" t="t" r="r" b="b"/>
              <a:pathLst>
                <a:path w="275" h="355" extrusionOk="0">
                  <a:moveTo>
                    <a:pt x="275" y="70"/>
                  </a:moveTo>
                  <a:cubicBezTo>
                    <a:pt x="128" y="70"/>
                    <a:pt x="128" y="70"/>
                    <a:pt x="128" y="70"/>
                  </a:cubicBezTo>
                  <a:cubicBezTo>
                    <a:pt x="168" y="0"/>
                    <a:pt x="168" y="0"/>
                    <a:pt x="168" y="0"/>
                  </a:cubicBezTo>
                  <a:cubicBezTo>
                    <a:pt x="168" y="0"/>
                    <a:pt x="168" y="0"/>
                    <a:pt x="168" y="0"/>
                  </a:cubicBezTo>
                  <a:cubicBezTo>
                    <a:pt x="20" y="256"/>
                    <a:pt x="20" y="256"/>
                    <a:pt x="20" y="256"/>
                  </a:cubicBezTo>
                  <a:cubicBezTo>
                    <a:pt x="0" y="291"/>
                    <a:pt x="5" y="346"/>
                    <a:pt x="62" y="354"/>
                  </a:cubicBezTo>
                  <a:cubicBezTo>
                    <a:pt x="62" y="355"/>
                    <a:pt x="62" y="355"/>
                    <a:pt x="62" y="355"/>
                  </a:cubicBezTo>
                  <a:cubicBezTo>
                    <a:pt x="275" y="355"/>
                    <a:pt x="275" y="355"/>
                    <a:pt x="275" y="355"/>
                  </a:cubicBezTo>
                  <a:lnTo>
                    <a:pt x="275" y="70"/>
                  </a:lnTo>
                  <a:close/>
                </a:path>
              </a:pathLst>
            </a:cu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66" name="Google Shape;1466;p49"/>
            <p:cNvSpPr/>
            <p:nvPr/>
          </p:nvSpPr>
          <p:spPr>
            <a:xfrm>
              <a:off x="2636837" y="1443037"/>
              <a:ext cx="1581150" cy="1635125"/>
            </a:xfrm>
            <a:custGeom>
              <a:avLst/>
              <a:gdLst/>
              <a:ahLst/>
              <a:cxnLst/>
              <a:rect l="l" t="t" r="r" b="b"/>
              <a:pathLst>
                <a:path w="360" h="372" extrusionOk="0">
                  <a:moveTo>
                    <a:pt x="213" y="58"/>
                  </a:moveTo>
                  <a:cubicBezTo>
                    <a:pt x="192" y="23"/>
                    <a:pt x="142" y="0"/>
                    <a:pt x="106" y="45"/>
                  </a:cubicBezTo>
                  <a:cubicBezTo>
                    <a:pt x="106" y="45"/>
                    <a:pt x="106" y="45"/>
                    <a:pt x="106" y="45"/>
                  </a:cubicBezTo>
                  <a:cubicBezTo>
                    <a:pt x="0" y="229"/>
                    <a:pt x="0" y="229"/>
                    <a:pt x="0" y="229"/>
                  </a:cubicBezTo>
                  <a:cubicBezTo>
                    <a:pt x="247" y="372"/>
                    <a:pt x="247" y="372"/>
                    <a:pt x="247" y="372"/>
                  </a:cubicBezTo>
                  <a:cubicBezTo>
                    <a:pt x="320" y="246"/>
                    <a:pt x="320" y="246"/>
                    <a:pt x="320" y="246"/>
                  </a:cubicBezTo>
                  <a:cubicBezTo>
                    <a:pt x="360" y="314"/>
                    <a:pt x="360" y="314"/>
                    <a:pt x="360" y="314"/>
                  </a:cubicBezTo>
                  <a:cubicBezTo>
                    <a:pt x="360" y="314"/>
                    <a:pt x="360" y="314"/>
                    <a:pt x="360" y="314"/>
                  </a:cubicBezTo>
                  <a:lnTo>
                    <a:pt x="213" y="58"/>
                  </a:ln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67" name="Google Shape;1467;p49"/>
            <p:cNvSpPr/>
            <p:nvPr/>
          </p:nvSpPr>
          <p:spPr>
            <a:xfrm>
              <a:off x="1570037" y="3162300"/>
              <a:ext cx="1800225" cy="2562225"/>
            </a:xfrm>
            <a:custGeom>
              <a:avLst/>
              <a:gdLst/>
              <a:ahLst/>
              <a:cxnLst/>
              <a:rect l="l" t="t" r="r" b="b"/>
              <a:pathLst>
                <a:path w="410" h="583" extrusionOk="0">
                  <a:moveTo>
                    <a:pt x="410" y="206"/>
                  </a:moveTo>
                  <a:cubicBezTo>
                    <a:pt x="314" y="0"/>
                    <a:pt x="314" y="0"/>
                    <a:pt x="314" y="0"/>
                  </a:cubicBezTo>
                  <a:cubicBezTo>
                    <a:pt x="86" y="20"/>
                    <a:pt x="86" y="20"/>
                    <a:pt x="86" y="20"/>
                  </a:cubicBezTo>
                  <a:cubicBezTo>
                    <a:pt x="125" y="42"/>
                    <a:pt x="125" y="42"/>
                    <a:pt x="125" y="42"/>
                  </a:cubicBezTo>
                  <a:cubicBezTo>
                    <a:pt x="20" y="223"/>
                    <a:pt x="20" y="223"/>
                    <a:pt x="20" y="223"/>
                  </a:cubicBezTo>
                  <a:cubicBezTo>
                    <a:pt x="0" y="258"/>
                    <a:pt x="0" y="302"/>
                    <a:pt x="20" y="337"/>
                  </a:cubicBezTo>
                  <a:cubicBezTo>
                    <a:pt x="129" y="526"/>
                    <a:pt x="129" y="526"/>
                    <a:pt x="129" y="526"/>
                  </a:cubicBezTo>
                  <a:cubicBezTo>
                    <a:pt x="150" y="561"/>
                    <a:pt x="188" y="583"/>
                    <a:pt x="228" y="583"/>
                  </a:cubicBezTo>
                  <a:cubicBezTo>
                    <a:pt x="241" y="583"/>
                    <a:pt x="241" y="583"/>
                    <a:pt x="241" y="583"/>
                  </a:cubicBezTo>
                  <a:cubicBezTo>
                    <a:pt x="241" y="582"/>
                    <a:pt x="241" y="582"/>
                    <a:pt x="241" y="582"/>
                  </a:cubicBezTo>
                  <a:cubicBezTo>
                    <a:pt x="184" y="574"/>
                    <a:pt x="179" y="519"/>
                    <a:pt x="199" y="484"/>
                  </a:cubicBezTo>
                  <a:cubicBezTo>
                    <a:pt x="347" y="228"/>
                    <a:pt x="347" y="228"/>
                    <a:pt x="347" y="228"/>
                  </a:cubicBezTo>
                  <a:cubicBezTo>
                    <a:pt x="347" y="228"/>
                    <a:pt x="347" y="228"/>
                    <a:pt x="347" y="228"/>
                  </a:cubicBezTo>
                  <a:cubicBezTo>
                    <a:pt x="372" y="185"/>
                    <a:pt x="372" y="185"/>
                    <a:pt x="372" y="185"/>
                  </a:cubicBezTo>
                  <a:lnTo>
                    <a:pt x="410" y="206"/>
                  </a:lnTo>
                  <a:close/>
                </a:path>
              </a:pathLst>
            </a:custGeom>
            <a:solidFill>
              <a:srgbClr val="76A5A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68" name="Google Shape;1468;p49"/>
            <p:cNvSpPr/>
            <p:nvPr/>
          </p:nvSpPr>
          <p:spPr>
            <a:xfrm>
              <a:off x="3101975" y="1341437"/>
              <a:ext cx="2481262" cy="1855787"/>
            </a:xfrm>
            <a:custGeom>
              <a:avLst/>
              <a:gdLst/>
              <a:ahLst/>
              <a:cxnLst/>
              <a:rect l="l" t="t" r="r" b="b"/>
              <a:pathLst>
                <a:path w="565" h="422" extrusionOk="0">
                  <a:moveTo>
                    <a:pt x="526" y="238"/>
                  </a:moveTo>
                  <a:cubicBezTo>
                    <a:pt x="421" y="57"/>
                    <a:pt x="421" y="57"/>
                    <a:pt x="421" y="57"/>
                  </a:cubicBezTo>
                  <a:cubicBezTo>
                    <a:pt x="401" y="21"/>
                    <a:pt x="363" y="0"/>
                    <a:pt x="322" y="0"/>
                  </a:cubicBezTo>
                  <a:cubicBezTo>
                    <a:pt x="105" y="0"/>
                    <a:pt x="105" y="0"/>
                    <a:pt x="105" y="0"/>
                  </a:cubicBezTo>
                  <a:cubicBezTo>
                    <a:pt x="65" y="0"/>
                    <a:pt x="27" y="21"/>
                    <a:pt x="7" y="57"/>
                  </a:cubicBezTo>
                  <a:cubicBezTo>
                    <a:pt x="0" y="68"/>
                    <a:pt x="0" y="68"/>
                    <a:pt x="0" y="68"/>
                  </a:cubicBezTo>
                  <a:cubicBezTo>
                    <a:pt x="0" y="68"/>
                    <a:pt x="0" y="68"/>
                    <a:pt x="0" y="68"/>
                  </a:cubicBezTo>
                  <a:cubicBezTo>
                    <a:pt x="36" y="23"/>
                    <a:pt x="86" y="46"/>
                    <a:pt x="107" y="81"/>
                  </a:cubicBezTo>
                  <a:cubicBezTo>
                    <a:pt x="254" y="337"/>
                    <a:pt x="254" y="337"/>
                    <a:pt x="254" y="337"/>
                  </a:cubicBezTo>
                  <a:cubicBezTo>
                    <a:pt x="254" y="337"/>
                    <a:pt x="254" y="337"/>
                    <a:pt x="254" y="337"/>
                  </a:cubicBezTo>
                  <a:cubicBezTo>
                    <a:pt x="279" y="381"/>
                    <a:pt x="279" y="381"/>
                    <a:pt x="279" y="381"/>
                  </a:cubicBezTo>
                  <a:cubicBezTo>
                    <a:pt x="241" y="402"/>
                    <a:pt x="241" y="402"/>
                    <a:pt x="241" y="402"/>
                  </a:cubicBezTo>
                  <a:cubicBezTo>
                    <a:pt x="468" y="422"/>
                    <a:pt x="468" y="422"/>
                    <a:pt x="468" y="422"/>
                  </a:cubicBezTo>
                  <a:cubicBezTo>
                    <a:pt x="565" y="216"/>
                    <a:pt x="565" y="216"/>
                    <a:pt x="565" y="216"/>
                  </a:cubicBezTo>
                  <a:lnTo>
                    <a:pt x="526" y="238"/>
                  </a:lnTo>
                  <a:close/>
                </a:path>
              </a:pathLst>
            </a:custGeom>
            <a:solidFill>
              <a:srgbClr val="6D9EE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69" name="Google Shape;1469;p49"/>
            <p:cNvSpPr/>
            <p:nvPr/>
          </p:nvSpPr>
          <p:spPr>
            <a:xfrm>
              <a:off x="4019550" y="4094162"/>
              <a:ext cx="2493962" cy="1824037"/>
            </a:xfrm>
            <a:custGeom>
              <a:avLst/>
              <a:gdLst/>
              <a:ahLst/>
              <a:cxnLst/>
              <a:rect l="l" t="t" r="r" b="b"/>
              <a:pathLst>
                <a:path w="568" h="415" extrusionOk="0">
                  <a:moveTo>
                    <a:pt x="547" y="11"/>
                  </a:moveTo>
                  <a:cubicBezTo>
                    <a:pt x="541" y="0"/>
                    <a:pt x="541" y="0"/>
                    <a:pt x="541" y="0"/>
                  </a:cubicBezTo>
                  <a:cubicBezTo>
                    <a:pt x="541" y="0"/>
                    <a:pt x="541" y="0"/>
                    <a:pt x="541" y="0"/>
                  </a:cubicBezTo>
                  <a:cubicBezTo>
                    <a:pt x="562" y="53"/>
                    <a:pt x="517" y="86"/>
                    <a:pt x="476" y="86"/>
                  </a:cubicBezTo>
                  <a:cubicBezTo>
                    <a:pt x="181" y="86"/>
                    <a:pt x="181" y="86"/>
                    <a:pt x="181" y="86"/>
                  </a:cubicBezTo>
                  <a:cubicBezTo>
                    <a:pt x="181" y="86"/>
                    <a:pt x="181" y="86"/>
                    <a:pt x="181" y="86"/>
                  </a:cubicBezTo>
                  <a:cubicBezTo>
                    <a:pt x="131" y="86"/>
                    <a:pt x="131" y="86"/>
                    <a:pt x="131" y="86"/>
                  </a:cubicBezTo>
                  <a:cubicBezTo>
                    <a:pt x="131" y="41"/>
                    <a:pt x="131" y="41"/>
                    <a:pt x="131" y="41"/>
                  </a:cubicBezTo>
                  <a:cubicBezTo>
                    <a:pt x="0" y="228"/>
                    <a:pt x="0" y="228"/>
                    <a:pt x="0" y="228"/>
                  </a:cubicBezTo>
                  <a:cubicBezTo>
                    <a:pt x="131" y="415"/>
                    <a:pt x="131" y="415"/>
                    <a:pt x="131" y="415"/>
                  </a:cubicBezTo>
                  <a:cubicBezTo>
                    <a:pt x="131" y="371"/>
                    <a:pt x="131" y="371"/>
                    <a:pt x="131" y="371"/>
                  </a:cubicBezTo>
                  <a:cubicBezTo>
                    <a:pt x="340" y="371"/>
                    <a:pt x="340" y="371"/>
                    <a:pt x="340" y="371"/>
                  </a:cubicBezTo>
                  <a:cubicBezTo>
                    <a:pt x="380" y="371"/>
                    <a:pt x="418" y="349"/>
                    <a:pt x="438" y="314"/>
                  </a:cubicBezTo>
                  <a:cubicBezTo>
                    <a:pt x="547" y="125"/>
                    <a:pt x="547" y="125"/>
                    <a:pt x="547" y="125"/>
                  </a:cubicBezTo>
                  <a:cubicBezTo>
                    <a:pt x="568" y="90"/>
                    <a:pt x="568" y="46"/>
                    <a:pt x="547" y="11"/>
                  </a:cubicBezTo>
                  <a:close/>
                </a:path>
              </a:pathLst>
            </a:custGeom>
            <a:solidFill>
              <a:srgbClr val="93C47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470" name="Google Shape;1470;p49"/>
          <p:cNvGrpSpPr/>
          <p:nvPr/>
        </p:nvGrpSpPr>
        <p:grpSpPr>
          <a:xfrm>
            <a:off x="4364629" y="3671511"/>
            <a:ext cx="441332" cy="445721"/>
            <a:chOff x="5770007" y="5489899"/>
            <a:chExt cx="712976" cy="720067"/>
          </a:xfrm>
        </p:grpSpPr>
        <p:sp>
          <p:nvSpPr>
            <p:cNvPr id="1471" name="Google Shape;1471;p49"/>
            <p:cNvSpPr/>
            <p:nvPr/>
          </p:nvSpPr>
          <p:spPr>
            <a:xfrm>
              <a:off x="6229483" y="5489899"/>
              <a:ext cx="253500" cy="255300"/>
            </a:xfrm>
            <a:prstGeom prst="ellipse">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2" name="Google Shape;1472;p49"/>
            <p:cNvSpPr/>
            <p:nvPr/>
          </p:nvSpPr>
          <p:spPr>
            <a:xfrm>
              <a:off x="5770007" y="5489899"/>
              <a:ext cx="252900" cy="2553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3" name="Google Shape;1473;p49"/>
            <p:cNvSpPr/>
            <p:nvPr/>
          </p:nvSpPr>
          <p:spPr>
            <a:xfrm>
              <a:off x="6229483" y="5954666"/>
              <a:ext cx="253500" cy="255300"/>
            </a:xfrm>
            <a:prstGeom prst="ellipse">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4" name="Google Shape;1474;p49"/>
            <p:cNvSpPr/>
            <p:nvPr/>
          </p:nvSpPr>
          <p:spPr>
            <a:xfrm>
              <a:off x="5770007" y="5954666"/>
              <a:ext cx="252900" cy="255300"/>
            </a:xfrm>
            <a:prstGeom prst="ellipse">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5" name="Google Shape;1475;p49"/>
            <p:cNvSpPr/>
            <p:nvPr/>
          </p:nvSpPr>
          <p:spPr>
            <a:xfrm>
              <a:off x="6011100" y="5535496"/>
              <a:ext cx="228017" cy="163872"/>
            </a:xfrm>
            <a:custGeom>
              <a:avLst/>
              <a:gdLst/>
              <a:ahLst/>
              <a:cxnLst/>
              <a:rect l="l" t="t" r="r" b="b"/>
              <a:pathLst>
                <a:path w="362" h="258" extrusionOk="0">
                  <a:moveTo>
                    <a:pt x="362" y="0"/>
                  </a:moveTo>
                  <a:cubicBezTo>
                    <a:pt x="220" y="71"/>
                    <a:pt x="142" y="71"/>
                    <a:pt x="0" y="0"/>
                  </a:cubicBezTo>
                  <a:cubicBezTo>
                    <a:pt x="26" y="37"/>
                    <a:pt x="41" y="81"/>
                    <a:pt x="41" y="129"/>
                  </a:cubicBezTo>
                  <a:cubicBezTo>
                    <a:pt x="41" y="177"/>
                    <a:pt x="26" y="222"/>
                    <a:pt x="0" y="258"/>
                  </a:cubicBezTo>
                  <a:cubicBezTo>
                    <a:pt x="142" y="188"/>
                    <a:pt x="220" y="188"/>
                    <a:pt x="362" y="258"/>
                  </a:cubicBezTo>
                  <a:cubicBezTo>
                    <a:pt x="336" y="222"/>
                    <a:pt x="321" y="177"/>
                    <a:pt x="321" y="129"/>
                  </a:cubicBezTo>
                  <a:cubicBezTo>
                    <a:pt x="321" y="81"/>
                    <a:pt x="336" y="37"/>
                    <a:pt x="362"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6" name="Google Shape;1476;p49"/>
            <p:cNvSpPr/>
            <p:nvPr/>
          </p:nvSpPr>
          <p:spPr>
            <a:xfrm>
              <a:off x="6011100" y="6000263"/>
              <a:ext cx="228017" cy="164103"/>
            </a:xfrm>
            <a:custGeom>
              <a:avLst/>
              <a:gdLst/>
              <a:ahLst/>
              <a:cxnLst/>
              <a:rect l="l" t="t" r="r" b="b"/>
              <a:pathLst>
                <a:path w="362" h="258" extrusionOk="0">
                  <a:moveTo>
                    <a:pt x="321" y="129"/>
                  </a:moveTo>
                  <a:cubicBezTo>
                    <a:pt x="321" y="81"/>
                    <a:pt x="336" y="36"/>
                    <a:pt x="362" y="0"/>
                  </a:cubicBezTo>
                  <a:cubicBezTo>
                    <a:pt x="220" y="70"/>
                    <a:pt x="142" y="70"/>
                    <a:pt x="0" y="0"/>
                  </a:cubicBezTo>
                  <a:cubicBezTo>
                    <a:pt x="26" y="36"/>
                    <a:pt x="41" y="81"/>
                    <a:pt x="41" y="129"/>
                  </a:cubicBezTo>
                  <a:cubicBezTo>
                    <a:pt x="41" y="177"/>
                    <a:pt x="26" y="221"/>
                    <a:pt x="0" y="258"/>
                  </a:cubicBezTo>
                  <a:cubicBezTo>
                    <a:pt x="142" y="188"/>
                    <a:pt x="220" y="188"/>
                    <a:pt x="362" y="258"/>
                  </a:cubicBezTo>
                  <a:cubicBezTo>
                    <a:pt x="336" y="221"/>
                    <a:pt x="321" y="177"/>
                    <a:pt x="321" y="12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7" name="Google Shape;1477;p49"/>
            <p:cNvSpPr/>
            <p:nvPr/>
          </p:nvSpPr>
          <p:spPr>
            <a:xfrm>
              <a:off x="5814051" y="5734318"/>
              <a:ext cx="162411" cy="230995"/>
            </a:xfrm>
            <a:custGeom>
              <a:avLst/>
              <a:gdLst/>
              <a:ahLst/>
              <a:cxnLst/>
              <a:rect l="l" t="t" r="r" b="b"/>
              <a:pathLst>
                <a:path w="258" h="363" extrusionOk="0">
                  <a:moveTo>
                    <a:pt x="0" y="363"/>
                  </a:moveTo>
                  <a:cubicBezTo>
                    <a:pt x="36" y="337"/>
                    <a:pt x="81" y="322"/>
                    <a:pt x="129" y="322"/>
                  </a:cubicBezTo>
                  <a:cubicBezTo>
                    <a:pt x="177" y="322"/>
                    <a:pt x="221" y="337"/>
                    <a:pt x="258" y="363"/>
                  </a:cubicBezTo>
                  <a:cubicBezTo>
                    <a:pt x="188" y="221"/>
                    <a:pt x="188" y="142"/>
                    <a:pt x="258" y="0"/>
                  </a:cubicBezTo>
                  <a:cubicBezTo>
                    <a:pt x="221" y="26"/>
                    <a:pt x="177" y="41"/>
                    <a:pt x="129" y="41"/>
                  </a:cubicBezTo>
                  <a:cubicBezTo>
                    <a:pt x="81" y="41"/>
                    <a:pt x="36" y="26"/>
                    <a:pt x="0" y="0"/>
                  </a:cubicBezTo>
                  <a:cubicBezTo>
                    <a:pt x="70" y="142"/>
                    <a:pt x="70" y="221"/>
                    <a:pt x="0" y="363"/>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8" name="Google Shape;1478;p49"/>
            <p:cNvSpPr/>
            <p:nvPr/>
          </p:nvSpPr>
          <p:spPr>
            <a:xfrm>
              <a:off x="6273756" y="5735013"/>
              <a:ext cx="162411" cy="230300"/>
            </a:xfrm>
            <a:custGeom>
              <a:avLst/>
              <a:gdLst/>
              <a:ahLst/>
              <a:cxnLst/>
              <a:rect l="l" t="t" r="r" b="b"/>
              <a:pathLst>
                <a:path w="258" h="362" extrusionOk="0">
                  <a:moveTo>
                    <a:pt x="258" y="0"/>
                  </a:moveTo>
                  <a:cubicBezTo>
                    <a:pt x="222" y="25"/>
                    <a:pt x="177" y="40"/>
                    <a:pt x="129" y="40"/>
                  </a:cubicBezTo>
                  <a:cubicBezTo>
                    <a:pt x="81" y="40"/>
                    <a:pt x="37" y="25"/>
                    <a:pt x="0" y="0"/>
                  </a:cubicBezTo>
                  <a:cubicBezTo>
                    <a:pt x="70" y="142"/>
                    <a:pt x="70" y="220"/>
                    <a:pt x="0" y="362"/>
                  </a:cubicBezTo>
                  <a:cubicBezTo>
                    <a:pt x="37" y="336"/>
                    <a:pt x="81" y="321"/>
                    <a:pt x="129" y="321"/>
                  </a:cubicBezTo>
                  <a:cubicBezTo>
                    <a:pt x="177" y="321"/>
                    <a:pt x="222" y="336"/>
                    <a:pt x="258" y="362"/>
                  </a:cubicBezTo>
                  <a:cubicBezTo>
                    <a:pt x="188" y="220"/>
                    <a:pt x="188" y="142"/>
                    <a:pt x="258"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79" name="Google Shape;1479;p49"/>
          <p:cNvGrpSpPr/>
          <p:nvPr/>
        </p:nvGrpSpPr>
        <p:grpSpPr>
          <a:xfrm>
            <a:off x="5157420" y="3693981"/>
            <a:ext cx="445651" cy="400824"/>
            <a:chOff x="7050768" y="5526199"/>
            <a:chExt cx="719953" cy="647534"/>
          </a:xfrm>
        </p:grpSpPr>
        <p:sp>
          <p:nvSpPr>
            <p:cNvPr id="1480" name="Google Shape;1480;p49"/>
            <p:cNvSpPr/>
            <p:nvPr/>
          </p:nvSpPr>
          <p:spPr>
            <a:xfrm>
              <a:off x="7465241" y="5526199"/>
              <a:ext cx="168000" cy="168900"/>
            </a:xfrm>
            <a:prstGeom prst="ellipse">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1" name="Google Shape;1481;p49"/>
            <p:cNvSpPr/>
            <p:nvPr/>
          </p:nvSpPr>
          <p:spPr>
            <a:xfrm>
              <a:off x="7189726" y="5526199"/>
              <a:ext cx="168000" cy="1689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2" name="Google Shape;1482;p49"/>
            <p:cNvSpPr/>
            <p:nvPr/>
          </p:nvSpPr>
          <p:spPr>
            <a:xfrm>
              <a:off x="7465241" y="6004833"/>
              <a:ext cx="168000" cy="168900"/>
            </a:xfrm>
            <a:prstGeom prst="ellipse">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3" name="Google Shape;1483;p49"/>
            <p:cNvSpPr/>
            <p:nvPr/>
          </p:nvSpPr>
          <p:spPr>
            <a:xfrm>
              <a:off x="7602721" y="5765701"/>
              <a:ext cx="168000" cy="168300"/>
            </a:xfrm>
            <a:prstGeom prst="ellipse">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4" name="Google Shape;1484;p49"/>
            <p:cNvSpPr/>
            <p:nvPr/>
          </p:nvSpPr>
          <p:spPr>
            <a:xfrm>
              <a:off x="7050768" y="5765701"/>
              <a:ext cx="168600" cy="168300"/>
            </a:xfrm>
            <a:prstGeom prst="ellipse">
              <a:avLst/>
            </a:pr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5" name="Google Shape;1485;p49"/>
            <p:cNvSpPr/>
            <p:nvPr/>
          </p:nvSpPr>
          <p:spPr>
            <a:xfrm>
              <a:off x="7189726" y="6004833"/>
              <a:ext cx="168000" cy="168900"/>
            </a:xfrm>
            <a:prstGeom prst="ellipse">
              <a:avLst/>
            </a:pr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6" name="Google Shape;1486;p49"/>
            <p:cNvSpPr/>
            <p:nvPr/>
          </p:nvSpPr>
          <p:spPr>
            <a:xfrm>
              <a:off x="7134476" y="5655289"/>
              <a:ext cx="139512" cy="149620"/>
            </a:xfrm>
            <a:custGeom>
              <a:avLst/>
              <a:gdLst/>
              <a:ahLst/>
              <a:cxnLst/>
              <a:rect l="l" t="t" r="r" b="b"/>
              <a:pathLst>
                <a:path w="306" h="328" extrusionOk="0">
                  <a:moveTo>
                    <a:pt x="305" y="101"/>
                  </a:moveTo>
                  <a:cubicBezTo>
                    <a:pt x="231" y="101"/>
                    <a:pt x="166" y="61"/>
                    <a:pt x="132" y="0"/>
                  </a:cubicBezTo>
                  <a:cubicBezTo>
                    <a:pt x="140" y="114"/>
                    <a:pt x="103" y="178"/>
                    <a:pt x="0" y="227"/>
                  </a:cubicBezTo>
                  <a:cubicBezTo>
                    <a:pt x="1" y="227"/>
                    <a:pt x="1" y="227"/>
                    <a:pt x="1" y="227"/>
                  </a:cubicBezTo>
                  <a:cubicBezTo>
                    <a:pt x="75" y="227"/>
                    <a:pt x="140" y="268"/>
                    <a:pt x="174" y="328"/>
                  </a:cubicBezTo>
                  <a:cubicBezTo>
                    <a:pt x="166" y="214"/>
                    <a:pt x="203" y="151"/>
                    <a:pt x="306" y="101"/>
                  </a:cubicBezTo>
                  <a:cubicBezTo>
                    <a:pt x="306" y="101"/>
                    <a:pt x="305" y="101"/>
                    <a:pt x="305" y="101"/>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7" name="Google Shape;1487;p49"/>
            <p:cNvSpPr/>
            <p:nvPr/>
          </p:nvSpPr>
          <p:spPr>
            <a:xfrm>
              <a:off x="7351783" y="5564482"/>
              <a:ext cx="119371" cy="92287"/>
            </a:xfrm>
            <a:custGeom>
              <a:avLst/>
              <a:gdLst/>
              <a:ahLst/>
              <a:cxnLst/>
              <a:rect l="l" t="t" r="r" b="b"/>
              <a:pathLst>
                <a:path w="262" h="202" extrusionOk="0">
                  <a:moveTo>
                    <a:pt x="234" y="101"/>
                  </a:moveTo>
                  <a:cubicBezTo>
                    <a:pt x="234" y="64"/>
                    <a:pt x="245" y="30"/>
                    <a:pt x="262" y="0"/>
                  </a:cubicBezTo>
                  <a:cubicBezTo>
                    <a:pt x="167" y="65"/>
                    <a:pt x="95" y="65"/>
                    <a:pt x="0" y="0"/>
                  </a:cubicBezTo>
                  <a:cubicBezTo>
                    <a:pt x="17" y="30"/>
                    <a:pt x="28" y="64"/>
                    <a:pt x="28" y="101"/>
                  </a:cubicBezTo>
                  <a:cubicBezTo>
                    <a:pt x="28" y="138"/>
                    <a:pt x="17" y="172"/>
                    <a:pt x="0" y="202"/>
                  </a:cubicBezTo>
                  <a:cubicBezTo>
                    <a:pt x="95" y="138"/>
                    <a:pt x="167" y="138"/>
                    <a:pt x="262" y="202"/>
                  </a:cubicBezTo>
                  <a:cubicBezTo>
                    <a:pt x="245" y="172"/>
                    <a:pt x="234" y="138"/>
                    <a:pt x="234" y="101"/>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8" name="Google Shape;1488;p49"/>
            <p:cNvSpPr/>
            <p:nvPr/>
          </p:nvSpPr>
          <p:spPr>
            <a:xfrm>
              <a:off x="7548579" y="5894792"/>
              <a:ext cx="138958" cy="149249"/>
            </a:xfrm>
            <a:custGeom>
              <a:avLst/>
              <a:gdLst/>
              <a:ahLst/>
              <a:cxnLst/>
              <a:rect l="l" t="t" r="r" b="b"/>
              <a:pathLst>
                <a:path w="305" h="327" extrusionOk="0">
                  <a:moveTo>
                    <a:pt x="304" y="101"/>
                  </a:moveTo>
                  <a:cubicBezTo>
                    <a:pt x="230" y="101"/>
                    <a:pt x="165" y="60"/>
                    <a:pt x="131" y="0"/>
                  </a:cubicBezTo>
                  <a:cubicBezTo>
                    <a:pt x="139" y="114"/>
                    <a:pt x="103" y="177"/>
                    <a:pt x="0" y="227"/>
                  </a:cubicBezTo>
                  <a:cubicBezTo>
                    <a:pt x="1" y="227"/>
                    <a:pt x="1" y="227"/>
                    <a:pt x="2" y="227"/>
                  </a:cubicBezTo>
                  <a:cubicBezTo>
                    <a:pt x="76" y="227"/>
                    <a:pt x="140" y="267"/>
                    <a:pt x="175" y="327"/>
                  </a:cubicBezTo>
                  <a:cubicBezTo>
                    <a:pt x="166" y="214"/>
                    <a:pt x="203" y="151"/>
                    <a:pt x="305" y="101"/>
                  </a:cubicBezTo>
                  <a:cubicBezTo>
                    <a:pt x="305" y="101"/>
                    <a:pt x="304" y="101"/>
                    <a:pt x="304" y="101"/>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9" name="Google Shape;1489;p49"/>
            <p:cNvSpPr/>
            <p:nvPr/>
          </p:nvSpPr>
          <p:spPr>
            <a:xfrm>
              <a:off x="7548579" y="5655844"/>
              <a:ext cx="138958" cy="149065"/>
            </a:xfrm>
            <a:custGeom>
              <a:avLst/>
              <a:gdLst/>
              <a:ahLst/>
              <a:cxnLst/>
              <a:rect l="l" t="t" r="r" b="b"/>
              <a:pathLst>
                <a:path w="305" h="327" extrusionOk="0">
                  <a:moveTo>
                    <a:pt x="131" y="327"/>
                  </a:moveTo>
                  <a:cubicBezTo>
                    <a:pt x="165" y="267"/>
                    <a:pt x="230" y="226"/>
                    <a:pt x="304" y="226"/>
                  </a:cubicBezTo>
                  <a:cubicBezTo>
                    <a:pt x="304" y="226"/>
                    <a:pt x="305" y="226"/>
                    <a:pt x="305" y="226"/>
                  </a:cubicBezTo>
                  <a:cubicBezTo>
                    <a:pt x="203" y="176"/>
                    <a:pt x="166" y="113"/>
                    <a:pt x="175" y="0"/>
                  </a:cubicBezTo>
                  <a:cubicBezTo>
                    <a:pt x="140" y="60"/>
                    <a:pt x="76" y="100"/>
                    <a:pt x="2" y="100"/>
                  </a:cubicBezTo>
                  <a:cubicBezTo>
                    <a:pt x="1" y="100"/>
                    <a:pt x="1" y="100"/>
                    <a:pt x="0" y="100"/>
                  </a:cubicBezTo>
                  <a:cubicBezTo>
                    <a:pt x="103" y="150"/>
                    <a:pt x="139" y="213"/>
                    <a:pt x="131" y="327"/>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90" name="Google Shape;1490;p49"/>
            <p:cNvSpPr/>
            <p:nvPr/>
          </p:nvSpPr>
          <p:spPr>
            <a:xfrm>
              <a:off x="7134476" y="5894792"/>
              <a:ext cx="139512" cy="149620"/>
            </a:xfrm>
            <a:custGeom>
              <a:avLst/>
              <a:gdLst/>
              <a:ahLst/>
              <a:cxnLst/>
              <a:rect l="l" t="t" r="r" b="b"/>
              <a:pathLst>
                <a:path w="306" h="328" extrusionOk="0">
                  <a:moveTo>
                    <a:pt x="132" y="328"/>
                  </a:moveTo>
                  <a:cubicBezTo>
                    <a:pt x="166" y="267"/>
                    <a:pt x="231" y="227"/>
                    <a:pt x="305" y="227"/>
                  </a:cubicBezTo>
                  <a:cubicBezTo>
                    <a:pt x="305" y="227"/>
                    <a:pt x="306" y="227"/>
                    <a:pt x="306" y="227"/>
                  </a:cubicBezTo>
                  <a:cubicBezTo>
                    <a:pt x="203" y="177"/>
                    <a:pt x="166" y="114"/>
                    <a:pt x="174" y="0"/>
                  </a:cubicBezTo>
                  <a:cubicBezTo>
                    <a:pt x="140" y="60"/>
                    <a:pt x="75" y="101"/>
                    <a:pt x="1" y="101"/>
                  </a:cubicBezTo>
                  <a:cubicBezTo>
                    <a:pt x="1" y="101"/>
                    <a:pt x="1" y="101"/>
                    <a:pt x="0" y="101"/>
                  </a:cubicBezTo>
                  <a:cubicBezTo>
                    <a:pt x="103" y="150"/>
                    <a:pt x="140" y="214"/>
                    <a:pt x="132" y="328"/>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91" name="Google Shape;1491;p49"/>
            <p:cNvSpPr/>
            <p:nvPr/>
          </p:nvSpPr>
          <p:spPr>
            <a:xfrm>
              <a:off x="7351783" y="6043117"/>
              <a:ext cx="119371" cy="92102"/>
            </a:xfrm>
            <a:custGeom>
              <a:avLst/>
              <a:gdLst/>
              <a:ahLst/>
              <a:cxnLst/>
              <a:rect l="l" t="t" r="r" b="b"/>
              <a:pathLst>
                <a:path w="262" h="202" extrusionOk="0">
                  <a:moveTo>
                    <a:pt x="234" y="101"/>
                  </a:moveTo>
                  <a:cubicBezTo>
                    <a:pt x="234" y="64"/>
                    <a:pt x="245" y="30"/>
                    <a:pt x="262" y="0"/>
                  </a:cubicBezTo>
                  <a:cubicBezTo>
                    <a:pt x="167" y="64"/>
                    <a:pt x="95" y="64"/>
                    <a:pt x="0" y="0"/>
                  </a:cubicBezTo>
                  <a:cubicBezTo>
                    <a:pt x="17" y="30"/>
                    <a:pt x="28" y="64"/>
                    <a:pt x="28" y="101"/>
                  </a:cubicBezTo>
                  <a:cubicBezTo>
                    <a:pt x="28" y="138"/>
                    <a:pt x="17" y="172"/>
                    <a:pt x="0" y="202"/>
                  </a:cubicBezTo>
                  <a:cubicBezTo>
                    <a:pt x="95" y="137"/>
                    <a:pt x="167" y="137"/>
                    <a:pt x="262" y="202"/>
                  </a:cubicBezTo>
                  <a:cubicBezTo>
                    <a:pt x="245" y="172"/>
                    <a:pt x="234" y="138"/>
                    <a:pt x="234" y="101"/>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92" name="Google Shape;1492;p49"/>
          <p:cNvGrpSpPr/>
          <p:nvPr/>
        </p:nvGrpSpPr>
        <p:grpSpPr>
          <a:xfrm>
            <a:off x="6751936" y="3694051"/>
            <a:ext cx="445681" cy="400651"/>
            <a:chOff x="9626723" y="5526313"/>
            <a:chExt cx="720002" cy="647256"/>
          </a:xfrm>
        </p:grpSpPr>
        <p:sp>
          <p:nvSpPr>
            <p:cNvPr id="1493" name="Google Shape;1493;p49"/>
            <p:cNvSpPr/>
            <p:nvPr/>
          </p:nvSpPr>
          <p:spPr>
            <a:xfrm>
              <a:off x="10040990" y="5526313"/>
              <a:ext cx="168000" cy="168300"/>
            </a:xfrm>
            <a:prstGeom prst="ellipse">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94" name="Google Shape;1494;p49"/>
            <p:cNvSpPr/>
            <p:nvPr/>
          </p:nvSpPr>
          <p:spPr>
            <a:xfrm>
              <a:off x="9765139" y="5526313"/>
              <a:ext cx="168300" cy="1683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95" name="Google Shape;1495;p49"/>
            <p:cNvSpPr/>
            <p:nvPr/>
          </p:nvSpPr>
          <p:spPr>
            <a:xfrm>
              <a:off x="10040990" y="6005269"/>
              <a:ext cx="168000" cy="168300"/>
            </a:xfrm>
            <a:prstGeom prst="ellipse">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96" name="Google Shape;1496;p49"/>
            <p:cNvSpPr/>
            <p:nvPr/>
          </p:nvSpPr>
          <p:spPr>
            <a:xfrm>
              <a:off x="10178425" y="5765496"/>
              <a:ext cx="168300" cy="168900"/>
            </a:xfrm>
            <a:prstGeom prst="ellipse">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97" name="Google Shape;1497;p49"/>
            <p:cNvSpPr/>
            <p:nvPr/>
          </p:nvSpPr>
          <p:spPr>
            <a:xfrm>
              <a:off x="9626723" y="5765496"/>
              <a:ext cx="168000" cy="168900"/>
            </a:xfrm>
            <a:prstGeom prst="ellipse">
              <a:avLst/>
            </a:pr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98" name="Google Shape;1498;p49"/>
            <p:cNvSpPr/>
            <p:nvPr/>
          </p:nvSpPr>
          <p:spPr>
            <a:xfrm>
              <a:off x="9765139" y="6005269"/>
              <a:ext cx="168300" cy="168300"/>
            </a:xfrm>
            <a:prstGeom prst="ellipse">
              <a:avLst/>
            </a:pr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99" name="Google Shape;1499;p49"/>
            <p:cNvSpPr/>
            <p:nvPr/>
          </p:nvSpPr>
          <p:spPr>
            <a:xfrm>
              <a:off x="10198227" y="5672808"/>
              <a:ext cx="47838" cy="83066"/>
            </a:xfrm>
            <a:custGeom>
              <a:avLst/>
              <a:gdLst/>
              <a:ahLst/>
              <a:cxnLst/>
              <a:rect l="l" t="t" r="r" b="b"/>
              <a:pathLst>
                <a:path w="94" h="163" extrusionOk="0">
                  <a:moveTo>
                    <a:pt x="0" y="0"/>
                  </a:moveTo>
                  <a:cubicBezTo>
                    <a:pt x="20" y="23"/>
                    <a:pt x="38" y="49"/>
                    <a:pt x="54" y="77"/>
                  </a:cubicBezTo>
                  <a:cubicBezTo>
                    <a:pt x="70" y="105"/>
                    <a:pt x="83" y="134"/>
                    <a:pt x="94" y="163"/>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00" name="Google Shape;1500;p49"/>
            <p:cNvSpPr/>
            <p:nvPr/>
          </p:nvSpPr>
          <p:spPr>
            <a:xfrm>
              <a:off x="10197835" y="5944589"/>
              <a:ext cx="48230" cy="83066"/>
            </a:xfrm>
            <a:custGeom>
              <a:avLst/>
              <a:gdLst/>
              <a:ahLst/>
              <a:cxnLst/>
              <a:rect l="l" t="t" r="r" b="b"/>
              <a:pathLst>
                <a:path w="95" h="163" extrusionOk="0">
                  <a:moveTo>
                    <a:pt x="95" y="0"/>
                  </a:moveTo>
                  <a:cubicBezTo>
                    <a:pt x="84" y="29"/>
                    <a:pt x="71" y="58"/>
                    <a:pt x="55" y="85"/>
                  </a:cubicBezTo>
                  <a:cubicBezTo>
                    <a:pt x="39" y="113"/>
                    <a:pt x="20" y="139"/>
                    <a:pt x="0" y="163"/>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01" name="Google Shape;1501;p49"/>
            <p:cNvSpPr/>
            <p:nvPr/>
          </p:nvSpPr>
          <p:spPr>
            <a:xfrm>
              <a:off x="9938649" y="6122111"/>
              <a:ext cx="96263" cy="4124"/>
            </a:xfrm>
            <a:custGeom>
              <a:avLst/>
              <a:gdLst/>
              <a:ahLst/>
              <a:cxnLst/>
              <a:rect l="l" t="t" r="r" b="b"/>
              <a:pathLst>
                <a:path w="189" h="8" extrusionOk="0">
                  <a:moveTo>
                    <a:pt x="189" y="0"/>
                  </a:moveTo>
                  <a:cubicBezTo>
                    <a:pt x="158" y="5"/>
                    <a:pt x="127" y="8"/>
                    <a:pt x="95" y="8"/>
                  </a:cubicBezTo>
                  <a:cubicBezTo>
                    <a:pt x="63" y="8"/>
                    <a:pt x="31" y="5"/>
                    <a:pt x="0" y="0"/>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02" name="Google Shape;1502;p49"/>
            <p:cNvSpPr/>
            <p:nvPr/>
          </p:nvSpPr>
          <p:spPr>
            <a:xfrm>
              <a:off x="9728084" y="5944196"/>
              <a:ext cx="47838" cy="83066"/>
            </a:xfrm>
            <a:custGeom>
              <a:avLst/>
              <a:gdLst/>
              <a:ahLst/>
              <a:cxnLst/>
              <a:rect l="l" t="t" r="r" b="b"/>
              <a:pathLst>
                <a:path w="94" h="163" extrusionOk="0">
                  <a:moveTo>
                    <a:pt x="94" y="163"/>
                  </a:moveTo>
                  <a:cubicBezTo>
                    <a:pt x="74" y="140"/>
                    <a:pt x="56" y="114"/>
                    <a:pt x="40" y="86"/>
                  </a:cubicBezTo>
                  <a:cubicBezTo>
                    <a:pt x="24" y="58"/>
                    <a:pt x="11" y="30"/>
                    <a:pt x="0" y="0"/>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03" name="Google Shape;1503;p49"/>
            <p:cNvSpPr/>
            <p:nvPr/>
          </p:nvSpPr>
          <p:spPr>
            <a:xfrm>
              <a:off x="9728084" y="5672219"/>
              <a:ext cx="48230" cy="83066"/>
            </a:xfrm>
            <a:custGeom>
              <a:avLst/>
              <a:gdLst/>
              <a:ahLst/>
              <a:cxnLst/>
              <a:rect l="l" t="t" r="r" b="b"/>
              <a:pathLst>
                <a:path w="95" h="163" extrusionOk="0">
                  <a:moveTo>
                    <a:pt x="0" y="163"/>
                  </a:moveTo>
                  <a:cubicBezTo>
                    <a:pt x="11" y="134"/>
                    <a:pt x="24" y="106"/>
                    <a:pt x="40" y="78"/>
                  </a:cubicBezTo>
                  <a:cubicBezTo>
                    <a:pt x="56" y="50"/>
                    <a:pt x="75" y="24"/>
                    <a:pt x="95" y="0"/>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04" name="Google Shape;1504;p49"/>
            <p:cNvSpPr/>
            <p:nvPr/>
          </p:nvSpPr>
          <p:spPr>
            <a:xfrm>
              <a:off x="9939237" y="5573835"/>
              <a:ext cx="96263" cy="4124"/>
            </a:xfrm>
            <a:custGeom>
              <a:avLst/>
              <a:gdLst/>
              <a:ahLst/>
              <a:cxnLst/>
              <a:rect l="l" t="t" r="r" b="b"/>
              <a:pathLst>
                <a:path w="189" h="8" extrusionOk="0">
                  <a:moveTo>
                    <a:pt x="0" y="8"/>
                  </a:moveTo>
                  <a:cubicBezTo>
                    <a:pt x="31" y="3"/>
                    <a:pt x="62" y="0"/>
                    <a:pt x="94" y="0"/>
                  </a:cubicBezTo>
                  <a:cubicBezTo>
                    <a:pt x="126" y="0"/>
                    <a:pt x="158" y="3"/>
                    <a:pt x="189" y="8"/>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05" name="Google Shape;1505;p49"/>
          <p:cNvGrpSpPr/>
          <p:nvPr/>
        </p:nvGrpSpPr>
        <p:grpSpPr>
          <a:xfrm>
            <a:off x="7549176" y="3671488"/>
            <a:ext cx="445582" cy="445743"/>
            <a:chOff x="10914672" y="5489861"/>
            <a:chExt cx="719842" cy="720102"/>
          </a:xfrm>
        </p:grpSpPr>
        <p:sp>
          <p:nvSpPr>
            <p:cNvPr id="1506" name="Google Shape;1506;p49"/>
            <p:cNvSpPr/>
            <p:nvPr/>
          </p:nvSpPr>
          <p:spPr>
            <a:xfrm>
              <a:off x="11420014" y="5489861"/>
              <a:ext cx="214500" cy="215100"/>
            </a:xfrm>
            <a:prstGeom prst="ellipse">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07" name="Google Shape;1507;p49"/>
            <p:cNvSpPr/>
            <p:nvPr/>
          </p:nvSpPr>
          <p:spPr>
            <a:xfrm>
              <a:off x="11420014" y="5994863"/>
              <a:ext cx="214500" cy="215100"/>
            </a:xfrm>
            <a:prstGeom prst="ellipse">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08" name="Google Shape;1508;p49"/>
            <p:cNvSpPr/>
            <p:nvPr/>
          </p:nvSpPr>
          <p:spPr>
            <a:xfrm>
              <a:off x="10914672" y="5489861"/>
              <a:ext cx="214500" cy="2151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09" name="Google Shape;1509;p49"/>
            <p:cNvSpPr/>
            <p:nvPr/>
          </p:nvSpPr>
          <p:spPr>
            <a:xfrm>
              <a:off x="10914672" y="5994863"/>
              <a:ext cx="214500" cy="215100"/>
            </a:xfrm>
            <a:prstGeom prst="ellipse">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10" name="Google Shape;1510;p49"/>
            <p:cNvSpPr/>
            <p:nvPr/>
          </p:nvSpPr>
          <p:spPr>
            <a:xfrm>
              <a:off x="11595623" y="5710038"/>
              <a:ext cx="28649" cy="276082"/>
            </a:xfrm>
            <a:custGeom>
              <a:avLst/>
              <a:gdLst/>
              <a:ahLst/>
              <a:cxnLst/>
              <a:rect l="l" t="t" r="r" b="b"/>
              <a:pathLst>
                <a:path w="39" h="376" extrusionOk="0">
                  <a:moveTo>
                    <a:pt x="0" y="0"/>
                  </a:moveTo>
                  <a:cubicBezTo>
                    <a:pt x="25" y="59"/>
                    <a:pt x="39" y="123"/>
                    <a:pt x="39" y="190"/>
                  </a:cubicBezTo>
                  <a:cubicBezTo>
                    <a:pt x="39" y="256"/>
                    <a:pt x="26" y="319"/>
                    <a:pt x="2" y="376"/>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11" name="Google Shape;1511;p49"/>
            <p:cNvSpPr/>
            <p:nvPr/>
          </p:nvSpPr>
          <p:spPr>
            <a:xfrm>
              <a:off x="11138826" y="6170527"/>
              <a:ext cx="275351" cy="29145"/>
            </a:xfrm>
            <a:custGeom>
              <a:avLst/>
              <a:gdLst/>
              <a:ahLst/>
              <a:cxnLst/>
              <a:rect l="l" t="t" r="r" b="b"/>
              <a:pathLst>
                <a:path w="375" h="40" extrusionOk="0">
                  <a:moveTo>
                    <a:pt x="375" y="0"/>
                  </a:moveTo>
                  <a:cubicBezTo>
                    <a:pt x="317" y="26"/>
                    <a:pt x="253" y="40"/>
                    <a:pt x="185" y="40"/>
                  </a:cubicBezTo>
                  <a:cubicBezTo>
                    <a:pt x="119" y="40"/>
                    <a:pt x="57" y="26"/>
                    <a:pt x="0" y="2"/>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12" name="Google Shape;1512;p49"/>
            <p:cNvSpPr/>
            <p:nvPr/>
          </p:nvSpPr>
          <p:spPr>
            <a:xfrm>
              <a:off x="10925018" y="5713747"/>
              <a:ext cx="28649" cy="275287"/>
            </a:xfrm>
            <a:custGeom>
              <a:avLst/>
              <a:gdLst/>
              <a:ahLst/>
              <a:cxnLst/>
              <a:rect l="l" t="t" r="r" b="b"/>
              <a:pathLst>
                <a:path w="39" h="375" extrusionOk="0">
                  <a:moveTo>
                    <a:pt x="39" y="375"/>
                  </a:moveTo>
                  <a:cubicBezTo>
                    <a:pt x="14" y="317"/>
                    <a:pt x="0" y="253"/>
                    <a:pt x="0" y="185"/>
                  </a:cubicBezTo>
                  <a:cubicBezTo>
                    <a:pt x="0" y="120"/>
                    <a:pt x="13" y="57"/>
                    <a:pt x="37" y="0"/>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13" name="Google Shape;1513;p49"/>
            <p:cNvSpPr/>
            <p:nvPr/>
          </p:nvSpPr>
          <p:spPr>
            <a:xfrm>
              <a:off x="11135112" y="5499930"/>
              <a:ext cx="275351" cy="28880"/>
            </a:xfrm>
            <a:custGeom>
              <a:avLst/>
              <a:gdLst/>
              <a:ahLst/>
              <a:cxnLst/>
              <a:rect l="l" t="t" r="r" b="b"/>
              <a:pathLst>
                <a:path w="375" h="39" extrusionOk="0">
                  <a:moveTo>
                    <a:pt x="375" y="37"/>
                  </a:moveTo>
                  <a:cubicBezTo>
                    <a:pt x="318" y="13"/>
                    <a:pt x="256" y="0"/>
                    <a:pt x="190" y="0"/>
                  </a:cubicBezTo>
                  <a:cubicBezTo>
                    <a:pt x="122" y="0"/>
                    <a:pt x="58" y="14"/>
                    <a:pt x="0" y="39"/>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14" name="Google Shape;1514;p49"/>
            <p:cNvSpPr/>
            <p:nvPr/>
          </p:nvSpPr>
          <p:spPr>
            <a:xfrm>
              <a:off x="11578115" y="5950881"/>
              <a:ext cx="52789" cy="38948"/>
            </a:xfrm>
            <a:custGeom>
              <a:avLst/>
              <a:gdLst/>
              <a:ahLst/>
              <a:cxnLst/>
              <a:rect l="l" t="t" r="r" b="b"/>
              <a:pathLst>
                <a:path w="199" h="147" extrusionOk="0">
                  <a:moveTo>
                    <a:pt x="0" y="0"/>
                  </a:moveTo>
                  <a:lnTo>
                    <a:pt x="64" y="147"/>
                  </a:lnTo>
                  <a:lnTo>
                    <a:pt x="199" y="83"/>
                  </a:lnTo>
                </a:path>
              </a:pathLst>
            </a:custGeom>
            <a:noFill/>
            <a:ln w="28575" cap="rnd" cmpd="sng">
              <a:solidFill>
                <a:schemeClr val="dk1"/>
              </a:solidFill>
              <a:prstDash val="solid"/>
              <a:round/>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15" name="Google Shape;1515;p49"/>
            <p:cNvSpPr/>
            <p:nvPr/>
          </p:nvSpPr>
          <p:spPr>
            <a:xfrm>
              <a:off x="11135112" y="6152776"/>
              <a:ext cx="38199" cy="52991"/>
            </a:xfrm>
            <a:custGeom>
              <a:avLst/>
              <a:gdLst/>
              <a:ahLst/>
              <a:cxnLst/>
              <a:rect l="l" t="t" r="r" b="b"/>
              <a:pathLst>
                <a:path w="144" h="200" extrusionOk="0">
                  <a:moveTo>
                    <a:pt x="144" y="0"/>
                  </a:moveTo>
                  <a:lnTo>
                    <a:pt x="0" y="67"/>
                  </a:lnTo>
                  <a:lnTo>
                    <a:pt x="64" y="200"/>
                  </a:lnTo>
                </a:path>
              </a:pathLst>
            </a:custGeom>
            <a:noFill/>
            <a:ln w="28575" cap="rnd" cmpd="sng">
              <a:solidFill>
                <a:schemeClr val="dk1"/>
              </a:solidFill>
              <a:prstDash val="solid"/>
              <a:round/>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16" name="Google Shape;1516;p49"/>
            <p:cNvSpPr/>
            <p:nvPr/>
          </p:nvSpPr>
          <p:spPr>
            <a:xfrm>
              <a:off x="10918386" y="5710038"/>
              <a:ext cx="53054" cy="38154"/>
            </a:xfrm>
            <a:custGeom>
              <a:avLst/>
              <a:gdLst/>
              <a:ahLst/>
              <a:cxnLst/>
              <a:rect l="l" t="t" r="r" b="b"/>
              <a:pathLst>
                <a:path w="200" h="144" extrusionOk="0">
                  <a:moveTo>
                    <a:pt x="200" y="144"/>
                  </a:moveTo>
                  <a:lnTo>
                    <a:pt x="136" y="0"/>
                  </a:lnTo>
                  <a:lnTo>
                    <a:pt x="0" y="64"/>
                  </a:lnTo>
                </a:path>
              </a:pathLst>
            </a:custGeom>
            <a:noFill/>
            <a:ln w="28575" cap="rnd" cmpd="sng">
              <a:solidFill>
                <a:schemeClr val="dk1"/>
              </a:solidFill>
              <a:prstDash val="solid"/>
              <a:round/>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17" name="Google Shape;1517;p49"/>
            <p:cNvSpPr/>
            <p:nvPr/>
          </p:nvSpPr>
          <p:spPr>
            <a:xfrm>
              <a:off x="11375979" y="5493571"/>
              <a:ext cx="38199" cy="52726"/>
            </a:xfrm>
            <a:custGeom>
              <a:avLst/>
              <a:gdLst/>
              <a:ahLst/>
              <a:cxnLst/>
              <a:rect l="l" t="t" r="r" b="b"/>
              <a:pathLst>
                <a:path w="144" h="199" extrusionOk="0">
                  <a:moveTo>
                    <a:pt x="0" y="199"/>
                  </a:moveTo>
                  <a:lnTo>
                    <a:pt x="144" y="135"/>
                  </a:lnTo>
                  <a:lnTo>
                    <a:pt x="81" y="0"/>
                  </a:lnTo>
                </a:path>
              </a:pathLst>
            </a:custGeom>
            <a:noFill/>
            <a:ln w="28575" cap="rnd" cmpd="sng">
              <a:solidFill>
                <a:schemeClr val="dk1"/>
              </a:solidFill>
              <a:prstDash val="solid"/>
              <a:round/>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18" name="Google Shape;1518;p49"/>
          <p:cNvGrpSpPr/>
          <p:nvPr/>
        </p:nvGrpSpPr>
        <p:grpSpPr>
          <a:xfrm>
            <a:off x="5954636" y="3681752"/>
            <a:ext cx="445821" cy="425246"/>
            <a:chOff x="8338678" y="5506443"/>
            <a:chExt cx="720227" cy="686988"/>
          </a:xfrm>
        </p:grpSpPr>
        <p:sp>
          <p:nvSpPr>
            <p:cNvPr id="1519" name="Google Shape;1519;p49"/>
            <p:cNvSpPr/>
            <p:nvPr/>
          </p:nvSpPr>
          <p:spPr>
            <a:xfrm>
              <a:off x="8706181" y="5506443"/>
              <a:ext cx="230803" cy="263259"/>
            </a:xfrm>
            <a:custGeom>
              <a:avLst/>
              <a:gdLst/>
              <a:ahLst/>
              <a:cxnLst/>
              <a:rect l="l" t="t" r="r" b="b"/>
              <a:pathLst>
                <a:path w="378" h="432" extrusionOk="0">
                  <a:moveTo>
                    <a:pt x="378" y="119"/>
                  </a:moveTo>
                  <a:cubicBezTo>
                    <a:pt x="378" y="111"/>
                    <a:pt x="374" y="105"/>
                    <a:pt x="367" y="101"/>
                  </a:cubicBezTo>
                  <a:cubicBezTo>
                    <a:pt x="199" y="4"/>
                    <a:pt x="199" y="4"/>
                    <a:pt x="199" y="4"/>
                  </a:cubicBezTo>
                  <a:cubicBezTo>
                    <a:pt x="193" y="0"/>
                    <a:pt x="185" y="0"/>
                    <a:pt x="178" y="4"/>
                  </a:cubicBezTo>
                  <a:cubicBezTo>
                    <a:pt x="11" y="101"/>
                    <a:pt x="11" y="101"/>
                    <a:pt x="11" y="101"/>
                  </a:cubicBezTo>
                  <a:cubicBezTo>
                    <a:pt x="4" y="104"/>
                    <a:pt x="0" y="111"/>
                    <a:pt x="0" y="119"/>
                  </a:cubicBezTo>
                  <a:cubicBezTo>
                    <a:pt x="0" y="313"/>
                    <a:pt x="0" y="313"/>
                    <a:pt x="0" y="313"/>
                  </a:cubicBezTo>
                  <a:cubicBezTo>
                    <a:pt x="0" y="313"/>
                    <a:pt x="0" y="313"/>
                    <a:pt x="0" y="314"/>
                  </a:cubicBezTo>
                  <a:cubicBezTo>
                    <a:pt x="0" y="321"/>
                    <a:pt x="4" y="327"/>
                    <a:pt x="10" y="331"/>
                  </a:cubicBezTo>
                  <a:cubicBezTo>
                    <a:pt x="178" y="428"/>
                    <a:pt x="178" y="428"/>
                    <a:pt x="178" y="428"/>
                  </a:cubicBezTo>
                  <a:cubicBezTo>
                    <a:pt x="185" y="432"/>
                    <a:pt x="193" y="432"/>
                    <a:pt x="199" y="428"/>
                  </a:cubicBezTo>
                  <a:cubicBezTo>
                    <a:pt x="367" y="331"/>
                    <a:pt x="367" y="331"/>
                    <a:pt x="367" y="331"/>
                  </a:cubicBezTo>
                  <a:cubicBezTo>
                    <a:pt x="373" y="327"/>
                    <a:pt x="377" y="321"/>
                    <a:pt x="378" y="314"/>
                  </a:cubicBezTo>
                  <a:cubicBezTo>
                    <a:pt x="378" y="313"/>
                    <a:pt x="378" y="313"/>
                    <a:pt x="378" y="313"/>
                  </a:cubicBezTo>
                  <a:cubicBezTo>
                    <a:pt x="378" y="119"/>
                    <a:pt x="378" y="119"/>
                    <a:pt x="378" y="119"/>
                  </a:cubicBezTo>
                  <a:cubicBezTo>
                    <a:pt x="378" y="119"/>
                    <a:pt x="378" y="119"/>
                    <a:pt x="378" y="119"/>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20" name="Google Shape;1520;p49"/>
            <p:cNvSpPr/>
            <p:nvPr/>
          </p:nvSpPr>
          <p:spPr>
            <a:xfrm>
              <a:off x="8460817" y="5506443"/>
              <a:ext cx="230586" cy="263259"/>
            </a:xfrm>
            <a:custGeom>
              <a:avLst/>
              <a:gdLst/>
              <a:ahLst/>
              <a:cxnLst/>
              <a:rect l="l" t="t" r="r" b="b"/>
              <a:pathLst>
                <a:path w="378" h="432" extrusionOk="0">
                  <a:moveTo>
                    <a:pt x="378" y="119"/>
                  </a:moveTo>
                  <a:cubicBezTo>
                    <a:pt x="378" y="111"/>
                    <a:pt x="374" y="105"/>
                    <a:pt x="368" y="101"/>
                  </a:cubicBezTo>
                  <a:cubicBezTo>
                    <a:pt x="200" y="4"/>
                    <a:pt x="200" y="4"/>
                    <a:pt x="200" y="4"/>
                  </a:cubicBezTo>
                  <a:cubicBezTo>
                    <a:pt x="193" y="0"/>
                    <a:pt x="185" y="0"/>
                    <a:pt x="179" y="4"/>
                  </a:cubicBezTo>
                  <a:cubicBezTo>
                    <a:pt x="11" y="101"/>
                    <a:pt x="11" y="101"/>
                    <a:pt x="11" y="101"/>
                  </a:cubicBezTo>
                  <a:cubicBezTo>
                    <a:pt x="4" y="104"/>
                    <a:pt x="0" y="111"/>
                    <a:pt x="0" y="119"/>
                  </a:cubicBezTo>
                  <a:cubicBezTo>
                    <a:pt x="0" y="313"/>
                    <a:pt x="0" y="313"/>
                    <a:pt x="0" y="313"/>
                  </a:cubicBezTo>
                  <a:cubicBezTo>
                    <a:pt x="0" y="313"/>
                    <a:pt x="0" y="313"/>
                    <a:pt x="0" y="314"/>
                  </a:cubicBezTo>
                  <a:cubicBezTo>
                    <a:pt x="1" y="321"/>
                    <a:pt x="5" y="327"/>
                    <a:pt x="11" y="331"/>
                  </a:cubicBezTo>
                  <a:cubicBezTo>
                    <a:pt x="179" y="428"/>
                    <a:pt x="179" y="428"/>
                    <a:pt x="179" y="428"/>
                  </a:cubicBezTo>
                  <a:cubicBezTo>
                    <a:pt x="185" y="432"/>
                    <a:pt x="193" y="432"/>
                    <a:pt x="200" y="428"/>
                  </a:cubicBezTo>
                  <a:cubicBezTo>
                    <a:pt x="367" y="331"/>
                    <a:pt x="367" y="331"/>
                    <a:pt x="367" y="331"/>
                  </a:cubicBezTo>
                  <a:cubicBezTo>
                    <a:pt x="374" y="327"/>
                    <a:pt x="378" y="321"/>
                    <a:pt x="378" y="314"/>
                  </a:cubicBezTo>
                  <a:cubicBezTo>
                    <a:pt x="378" y="313"/>
                    <a:pt x="378" y="313"/>
                    <a:pt x="378" y="313"/>
                  </a:cubicBezTo>
                  <a:cubicBezTo>
                    <a:pt x="378" y="119"/>
                    <a:pt x="378" y="119"/>
                    <a:pt x="378" y="119"/>
                  </a:cubicBezTo>
                  <a:cubicBezTo>
                    <a:pt x="378" y="119"/>
                    <a:pt x="378" y="119"/>
                    <a:pt x="378" y="11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21" name="Google Shape;1521;p49"/>
            <p:cNvSpPr/>
            <p:nvPr/>
          </p:nvSpPr>
          <p:spPr>
            <a:xfrm>
              <a:off x="8338678" y="5718525"/>
              <a:ext cx="230151" cy="262608"/>
            </a:xfrm>
            <a:custGeom>
              <a:avLst/>
              <a:gdLst/>
              <a:ahLst/>
              <a:cxnLst/>
              <a:rect l="l" t="t" r="r" b="b"/>
              <a:pathLst>
                <a:path w="377" h="431" extrusionOk="0">
                  <a:moveTo>
                    <a:pt x="377" y="119"/>
                  </a:moveTo>
                  <a:cubicBezTo>
                    <a:pt x="377" y="111"/>
                    <a:pt x="373" y="105"/>
                    <a:pt x="367" y="101"/>
                  </a:cubicBezTo>
                  <a:cubicBezTo>
                    <a:pt x="199" y="4"/>
                    <a:pt x="199" y="4"/>
                    <a:pt x="199" y="4"/>
                  </a:cubicBezTo>
                  <a:cubicBezTo>
                    <a:pt x="193" y="0"/>
                    <a:pt x="185" y="0"/>
                    <a:pt x="178" y="4"/>
                  </a:cubicBezTo>
                  <a:cubicBezTo>
                    <a:pt x="10" y="101"/>
                    <a:pt x="10" y="101"/>
                    <a:pt x="10" y="101"/>
                  </a:cubicBezTo>
                  <a:cubicBezTo>
                    <a:pt x="4" y="104"/>
                    <a:pt x="0" y="111"/>
                    <a:pt x="0" y="119"/>
                  </a:cubicBezTo>
                  <a:cubicBezTo>
                    <a:pt x="0" y="119"/>
                    <a:pt x="0" y="119"/>
                    <a:pt x="0" y="119"/>
                  </a:cubicBezTo>
                  <a:cubicBezTo>
                    <a:pt x="0" y="313"/>
                    <a:pt x="0" y="313"/>
                    <a:pt x="0" y="313"/>
                  </a:cubicBezTo>
                  <a:cubicBezTo>
                    <a:pt x="0" y="313"/>
                    <a:pt x="0" y="313"/>
                    <a:pt x="0" y="313"/>
                  </a:cubicBezTo>
                  <a:cubicBezTo>
                    <a:pt x="0" y="321"/>
                    <a:pt x="4" y="327"/>
                    <a:pt x="10" y="331"/>
                  </a:cubicBezTo>
                  <a:cubicBezTo>
                    <a:pt x="178" y="428"/>
                    <a:pt x="178" y="428"/>
                    <a:pt x="178" y="428"/>
                  </a:cubicBezTo>
                  <a:cubicBezTo>
                    <a:pt x="184" y="431"/>
                    <a:pt x="192" y="431"/>
                    <a:pt x="199" y="428"/>
                  </a:cubicBezTo>
                  <a:cubicBezTo>
                    <a:pt x="367" y="331"/>
                    <a:pt x="367" y="331"/>
                    <a:pt x="367" y="331"/>
                  </a:cubicBezTo>
                  <a:cubicBezTo>
                    <a:pt x="373" y="327"/>
                    <a:pt x="377" y="321"/>
                    <a:pt x="377" y="313"/>
                  </a:cubicBezTo>
                  <a:cubicBezTo>
                    <a:pt x="377" y="313"/>
                    <a:pt x="377" y="313"/>
                    <a:pt x="377" y="313"/>
                  </a:cubicBezTo>
                  <a:cubicBezTo>
                    <a:pt x="377" y="119"/>
                    <a:pt x="377" y="119"/>
                    <a:pt x="377" y="119"/>
                  </a:cubicBezTo>
                  <a:cubicBezTo>
                    <a:pt x="377" y="119"/>
                    <a:pt x="377" y="119"/>
                    <a:pt x="377" y="119"/>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22" name="Google Shape;1522;p49"/>
            <p:cNvSpPr/>
            <p:nvPr/>
          </p:nvSpPr>
          <p:spPr>
            <a:xfrm>
              <a:off x="8828754" y="5718525"/>
              <a:ext cx="230151" cy="262608"/>
            </a:xfrm>
            <a:custGeom>
              <a:avLst/>
              <a:gdLst/>
              <a:ahLst/>
              <a:cxnLst/>
              <a:rect l="l" t="t" r="r" b="b"/>
              <a:pathLst>
                <a:path w="377" h="431" extrusionOk="0">
                  <a:moveTo>
                    <a:pt x="377" y="119"/>
                  </a:moveTo>
                  <a:cubicBezTo>
                    <a:pt x="377" y="111"/>
                    <a:pt x="373" y="105"/>
                    <a:pt x="367" y="101"/>
                  </a:cubicBezTo>
                  <a:cubicBezTo>
                    <a:pt x="199" y="4"/>
                    <a:pt x="199" y="4"/>
                    <a:pt x="199" y="4"/>
                  </a:cubicBezTo>
                  <a:cubicBezTo>
                    <a:pt x="193" y="0"/>
                    <a:pt x="185" y="0"/>
                    <a:pt x="178" y="4"/>
                  </a:cubicBezTo>
                  <a:cubicBezTo>
                    <a:pt x="10" y="101"/>
                    <a:pt x="10" y="101"/>
                    <a:pt x="10" y="101"/>
                  </a:cubicBezTo>
                  <a:cubicBezTo>
                    <a:pt x="4" y="104"/>
                    <a:pt x="0" y="111"/>
                    <a:pt x="0" y="119"/>
                  </a:cubicBezTo>
                  <a:cubicBezTo>
                    <a:pt x="0" y="119"/>
                    <a:pt x="0" y="119"/>
                    <a:pt x="0" y="119"/>
                  </a:cubicBezTo>
                  <a:cubicBezTo>
                    <a:pt x="0" y="313"/>
                    <a:pt x="0" y="313"/>
                    <a:pt x="0" y="313"/>
                  </a:cubicBezTo>
                  <a:cubicBezTo>
                    <a:pt x="0" y="313"/>
                    <a:pt x="0" y="313"/>
                    <a:pt x="0" y="313"/>
                  </a:cubicBezTo>
                  <a:cubicBezTo>
                    <a:pt x="0" y="321"/>
                    <a:pt x="4" y="327"/>
                    <a:pt x="10" y="331"/>
                  </a:cubicBezTo>
                  <a:cubicBezTo>
                    <a:pt x="178" y="428"/>
                    <a:pt x="178" y="428"/>
                    <a:pt x="178" y="428"/>
                  </a:cubicBezTo>
                  <a:cubicBezTo>
                    <a:pt x="184" y="431"/>
                    <a:pt x="192" y="431"/>
                    <a:pt x="199" y="428"/>
                  </a:cubicBezTo>
                  <a:cubicBezTo>
                    <a:pt x="367" y="331"/>
                    <a:pt x="367" y="331"/>
                    <a:pt x="367" y="331"/>
                  </a:cubicBezTo>
                  <a:cubicBezTo>
                    <a:pt x="373" y="327"/>
                    <a:pt x="377" y="321"/>
                    <a:pt x="377" y="313"/>
                  </a:cubicBezTo>
                  <a:cubicBezTo>
                    <a:pt x="377" y="313"/>
                    <a:pt x="377" y="313"/>
                    <a:pt x="377" y="313"/>
                  </a:cubicBezTo>
                  <a:cubicBezTo>
                    <a:pt x="377" y="119"/>
                    <a:pt x="377" y="119"/>
                    <a:pt x="377" y="119"/>
                  </a:cubicBezTo>
                  <a:cubicBezTo>
                    <a:pt x="377" y="119"/>
                    <a:pt x="377" y="119"/>
                    <a:pt x="377" y="119"/>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23" name="Google Shape;1523;p49"/>
            <p:cNvSpPr/>
            <p:nvPr/>
          </p:nvSpPr>
          <p:spPr>
            <a:xfrm>
              <a:off x="8706181" y="5930607"/>
              <a:ext cx="230803" cy="262825"/>
            </a:xfrm>
            <a:custGeom>
              <a:avLst/>
              <a:gdLst/>
              <a:ahLst/>
              <a:cxnLst/>
              <a:rect l="l" t="t" r="r" b="b"/>
              <a:pathLst>
                <a:path w="378" h="431" extrusionOk="0">
                  <a:moveTo>
                    <a:pt x="378" y="118"/>
                  </a:moveTo>
                  <a:cubicBezTo>
                    <a:pt x="377" y="111"/>
                    <a:pt x="374" y="104"/>
                    <a:pt x="367" y="100"/>
                  </a:cubicBezTo>
                  <a:cubicBezTo>
                    <a:pt x="200" y="3"/>
                    <a:pt x="200" y="3"/>
                    <a:pt x="200" y="3"/>
                  </a:cubicBezTo>
                  <a:cubicBezTo>
                    <a:pt x="193" y="0"/>
                    <a:pt x="185" y="0"/>
                    <a:pt x="179" y="3"/>
                  </a:cubicBezTo>
                  <a:cubicBezTo>
                    <a:pt x="11" y="100"/>
                    <a:pt x="11" y="100"/>
                    <a:pt x="11" y="100"/>
                  </a:cubicBezTo>
                  <a:cubicBezTo>
                    <a:pt x="4" y="104"/>
                    <a:pt x="0" y="111"/>
                    <a:pt x="0" y="118"/>
                  </a:cubicBezTo>
                  <a:cubicBezTo>
                    <a:pt x="0" y="118"/>
                    <a:pt x="0" y="118"/>
                    <a:pt x="0" y="118"/>
                  </a:cubicBezTo>
                  <a:cubicBezTo>
                    <a:pt x="0" y="312"/>
                    <a:pt x="0" y="312"/>
                    <a:pt x="0" y="312"/>
                  </a:cubicBezTo>
                  <a:cubicBezTo>
                    <a:pt x="0" y="312"/>
                    <a:pt x="0" y="312"/>
                    <a:pt x="0" y="313"/>
                  </a:cubicBezTo>
                  <a:cubicBezTo>
                    <a:pt x="0" y="320"/>
                    <a:pt x="4" y="327"/>
                    <a:pt x="11" y="330"/>
                  </a:cubicBezTo>
                  <a:cubicBezTo>
                    <a:pt x="178" y="427"/>
                    <a:pt x="178" y="427"/>
                    <a:pt x="178" y="427"/>
                  </a:cubicBezTo>
                  <a:cubicBezTo>
                    <a:pt x="185" y="431"/>
                    <a:pt x="193" y="431"/>
                    <a:pt x="199" y="427"/>
                  </a:cubicBezTo>
                  <a:cubicBezTo>
                    <a:pt x="367" y="330"/>
                    <a:pt x="367" y="330"/>
                    <a:pt x="367" y="330"/>
                  </a:cubicBezTo>
                  <a:cubicBezTo>
                    <a:pt x="374" y="327"/>
                    <a:pt x="377" y="320"/>
                    <a:pt x="378" y="313"/>
                  </a:cubicBezTo>
                  <a:cubicBezTo>
                    <a:pt x="378" y="313"/>
                    <a:pt x="378" y="312"/>
                    <a:pt x="378" y="312"/>
                  </a:cubicBezTo>
                  <a:cubicBezTo>
                    <a:pt x="378" y="119"/>
                    <a:pt x="378" y="119"/>
                    <a:pt x="378" y="119"/>
                  </a:cubicBezTo>
                  <a:cubicBezTo>
                    <a:pt x="378" y="118"/>
                    <a:pt x="378" y="118"/>
                    <a:pt x="378" y="118"/>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24" name="Google Shape;1524;p49"/>
            <p:cNvSpPr/>
            <p:nvPr/>
          </p:nvSpPr>
          <p:spPr>
            <a:xfrm>
              <a:off x="8460817" y="5930607"/>
              <a:ext cx="230586" cy="262825"/>
            </a:xfrm>
            <a:custGeom>
              <a:avLst/>
              <a:gdLst/>
              <a:ahLst/>
              <a:cxnLst/>
              <a:rect l="l" t="t" r="r" b="b"/>
              <a:pathLst>
                <a:path w="378" h="431" extrusionOk="0">
                  <a:moveTo>
                    <a:pt x="378" y="118"/>
                  </a:moveTo>
                  <a:cubicBezTo>
                    <a:pt x="378" y="111"/>
                    <a:pt x="374" y="104"/>
                    <a:pt x="367" y="100"/>
                  </a:cubicBezTo>
                  <a:cubicBezTo>
                    <a:pt x="200" y="3"/>
                    <a:pt x="200" y="3"/>
                    <a:pt x="200" y="3"/>
                  </a:cubicBezTo>
                  <a:cubicBezTo>
                    <a:pt x="193" y="0"/>
                    <a:pt x="185" y="0"/>
                    <a:pt x="179" y="3"/>
                  </a:cubicBezTo>
                  <a:cubicBezTo>
                    <a:pt x="11" y="100"/>
                    <a:pt x="11" y="100"/>
                    <a:pt x="11" y="100"/>
                  </a:cubicBezTo>
                  <a:cubicBezTo>
                    <a:pt x="4" y="104"/>
                    <a:pt x="1" y="111"/>
                    <a:pt x="0" y="118"/>
                  </a:cubicBezTo>
                  <a:cubicBezTo>
                    <a:pt x="0" y="118"/>
                    <a:pt x="0" y="118"/>
                    <a:pt x="0" y="118"/>
                  </a:cubicBezTo>
                  <a:cubicBezTo>
                    <a:pt x="0" y="312"/>
                    <a:pt x="0" y="312"/>
                    <a:pt x="0" y="312"/>
                  </a:cubicBezTo>
                  <a:cubicBezTo>
                    <a:pt x="0" y="312"/>
                    <a:pt x="0" y="312"/>
                    <a:pt x="0" y="313"/>
                  </a:cubicBezTo>
                  <a:cubicBezTo>
                    <a:pt x="1" y="320"/>
                    <a:pt x="4" y="327"/>
                    <a:pt x="11" y="330"/>
                  </a:cubicBezTo>
                  <a:cubicBezTo>
                    <a:pt x="179" y="427"/>
                    <a:pt x="179" y="427"/>
                    <a:pt x="179" y="427"/>
                  </a:cubicBezTo>
                  <a:cubicBezTo>
                    <a:pt x="185" y="431"/>
                    <a:pt x="193" y="431"/>
                    <a:pt x="199" y="427"/>
                  </a:cubicBezTo>
                  <a:cubicBezTo>
                    <a:pt x="367" y="330"/>
                    <a:pt x="367" y="330"/>
                    <a:pt x="367" y="330"/>
                  </a:cubicBezTo>
                  <a:cubicBezTo>
                    <a:pt x="374" y="327"/>
                    <a:pt x="378" y="320"/>
                    <a:pt x="378" y="313"/>
                  </a:cubicBezTo>
                  <a:cubicBezTo>
                    <a:pt x="378" y="313"/>
                    <a:pt x="378" y="312"/>
                    <a:pt x="378" y="312"/>
                  </a:cubicBezTo>
                  <a:cubicBezTo>
                    <a:pt x="378" y="119"/>
                    <a:pt x="378" y="119"/>
                    <a:pt x="378" y="119"/>
                  </a:cubicBezTo>
                  <a:cubicBezTo>
                    <a:pt x="378" y="118"/>
                    <a:pt x="378" y="118"/>
                    <a:pt x="378" y="11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25" name="Google Shape;1525;p49"/>
          <p:cNvGrpSpPr/>
          <p:nvPr/>
        </p:nvGrpSpPr>
        <p:grpSpPr>
          <a:xfrm>
            <a:off x="2676293" y="3736342"/>
            <a:ext cx="1336824" cy="316035"/>
            <a:chOff x="3042485" y="5594633"/>
            <a:chExt cx="2159652" cy="510557"/>
          </a:xfrm>
        </p:grpSpPr>
        <p:sp>
          <p:nvSpPr>
            <p:cNvPr id="1526" name="Google Shape;1526;p49"/>
            <p:cNvSpPr/>
            <p:nvPr/>
          </p:nvSpPr>
          <p:spPr>
            <a:xfrm>
              <a:off x="3042485" y="5869690"/>
              <a:ext cx="235200" cy="235500"/>
            </a:xfrm>
            <a:prstGeom prst="ellipse">
              <a:avLst/>
            </a:prstGeom>
            <a:solidFill>
              <a:srgbClr val="F1C23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27" name="Google Shape;1527;p49"/>
            <p:cNvSpPr/>
            <p:nvPr/>
          </p:nvSpPr>
          <p:spPr>
            <a:xfrm>
              <a:off x="3317231" y="5594633"/>
              <a:ext cx="235200" cy="235500"/>
            </a:xfrm>
            <a:prstGeom prst="ellipse">
              <a:avLst/>
            </a:prstGeom>
            <a:solidFill>
              <a:srgbClr val="E691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28" name="Google Shape;1528;p49"/>
            <p:cNvSpPr/>
            <p:nvPr/>
          </p:nvSpPr>
          <p:spPr>
            <a:xfrm>
              <a:off x="3591976" y="5869690"/>
              <a:ext cx="236100" cy="235500"/>
            </a:xfrm>
            <a:prstGeom prst="ellipse">
              <a:avLst/>
            </a:prstGeom>
            <a:solidFill>
              <a:srgbClr val="CC0000"/>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29" name="Google Shape;1529;p49"/>
            <p:cNvSpPr/>
            <p:nvPr/>
          </p:nvSpPr>
          <p:spPr>
            <a:xfrm>
              <a:off x="3866722" y="5594633"/>
              <a:ext cx="236100" cy="235500"/>
            </a:xfrm>
            <a:prstGeom prst="ellipse">
              <a:avLst/>
            </a:prstGeom>
            <a:solidFill>
              <a:srgbClr val="A64D7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30" name="Google Shape;1530;p49"/>
            <p:cNvSpPr/>
            <p:nvPr/>
          </p:nvSpPr>
          <p:spPr>
            <a:xfrm>
              <a:off x="4141467" y="5869690"/>
              <a:ext cx="236100" cy="235500"/>
            </a:xfrm>
            <a:prstGeom prst="ellipse">
              <a:avLst/>
            </a:prstGeom>
            <a:solidFill>
              <a:srgbClr val="674EA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31" name="Google Shape;1531;p49"/>
            <p:cNvSpPr/>
            <p:nvPr/>
          </p:nvSpPr>
          <p:spPr>
            <a:xfrm>
              <a:off x="4417146" y="5594633"/>
              <a:ext cx="235200" cy="235500"/>
            </a:xfrm>
            <a:prstGeom prst="ellipse">
              <a:avLst/>
            </a:pr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32" name="Google Shape;1532;p49"/>
            <p:cNvSpPr/>
            <p:nvPr/>
          </p:nvSpPr>
          <p:spPr>
            <a:xfrm>
              <a:off x="4691892" y="5869690"/>
              <a:ext cx="235500" cy="235500"/>
            </a:xfrm>
            <a:prstGeom prst="ellipse">
              <a:avLst/>
            </a:pr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33" name="Google Shape;1533;p49"/>
            <p:cNvSpPr/>
            <p:nvPr/>
          </p:nvSpPr>
          <p:spPr>
            <a:xfrm>
              <a:off x="4966637" y="5594633"/>
              <a:ext cx="235500" cy="235500"/>
            </a:xfrm>
            <a:prstGeom prst="ellipse">
              <a:avLst/>
            </a:pr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34" name="Google Shape;1534;p49"/>
            <p:cNvSpPr/>
            <p:nvPr/>
          </p:nvSpPr>
          <p:spPr>
            <a:xfrm>
              <a:off x="3210195" y="5762654"/>
              <a:ext cx="174555" cy="174555"/>
            </a:xfrm>
            <a:custGeom>
              <a:avLst/>
              <a:gdLst/>
              <a:ahLst/>
              <a:cxnLst/>
              <a:rect l="l" t="t" r="r" b="b"/>
              <a:pathLst>
                <a:path w="217" h="217" extrusionOk="0">
                  <a:moveTo>
                    <a:pt x="128" y="0"/>
                  </a:moveTo>
                  <a:cubicBezTo>
                    <a:pt x="115" y="74"/>
                    <a:pt x="74" y="114"/>
                    <a:pt x="0" y="128"/>
                  </a:cubicBezTo>
                  <a:cubicBezTo>
                    <a:pt x="41" y="144"/>
                    <a:pt x="73" y="176"/>
                    <a:pt x="89" y="217"/>
                  </a:cubicBezTo>
                  <a:cubicBezTo>
                    <a:pt x="103" y="143"/>
                    <a:pt x="143" y="102"/>
                    <a:pt x="217" y="89"/>
                  </a:cubicBezTo>
                  <a:cubicBezTo>
                    <a:pt x="177" y="73"/>
                    <a:pt x="144" y="40"/>
                    <a:pt x="128"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35" name="Google Shape;1535;p49"/>
            <p:cNvSpPr/>
            <p:nvPr/>
          </p:nvSpPr>
          <p:spPr>
            <a:xfrm>
              <a:off x="3485252" y="5762654"/>
              <a:ext cx="174244" cy="174555"/>
            </a:xfrm>
            <a:custGeom>
              <a:avLst/>
              <a:gdLst/>
              <a:ahLst/>
              <a:cxnLst/>
              <a:rect l="l" t="t" r="r" b="b"/>
              <a:pathLst>
                <a:path w="217" h="217" extrusionOk="0">
                  <a:moveTo>
                    <a:pt x="0" y="89"/>
                  </a:moveTo>
                  <a:cubicBezTo>
                    <a:pt x="74" y="102"/>
                    <a:pt x="115" y="143"/>
                    <a:pt x="128" y="217"/>
                  </a:cubicBezTo>
                  <a:cubicBezTo>
                    <a:pt x="145" y="176"/>
                    <a:pt x="177" y="144"/>
                    <a:pt x="217" y="128"/>
                  </a:cubicBezTo>
                  <a:cubicBezTo>
                    <a:pt x="143" y="114"/>
                    <a:pt x="103" y="74"/>
                    <a:pt x="90" y="0"/>
                  </a:cubicBezTo>
                  <a:cubicBezTo>
                    <a:pt x="73" y="40"/>
                    <a:pt x="41" y="73"/>
                    <a:pt x="0" y="8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36" name="Google Shape;1536;p49"/>
            <p:cNvSpPr/>
            <p:nvPr/>
          </p:nvSpPr>
          <p:spPr>
            <a:xfrm>
              <a:off x="3760620" y="5762654"/>
              <a:ext cx="173622" cy="174555"/>
            </a:xfrm>
            <a:custGeom>
              <a:avLst/>
              <a:gdLst/>
              <a:ahLst/>
              <a:cxnLst/>
              <a:rect l="l" t="t" r="r" b="b"/>
              <a:pathLst>
                <a:path w="216" h="217" extrusionOk="0">
                  <a:moveTo>
                    <a:pt x="127" y="0"/>
                  </a:moveTo>
                  <a:cubicBezTo>
                    <a:pt x="114" y="74"/>
                    <a:pt x="74" y="114"/>
                    <a:pt x="0" y="128"/>
                  </a:cubicBezTo>
                  <a:cubicBezTo>
                    <a:pt x="40" y="144"/>
                    <a:pt x="72" y="176"/>
                    <a:pt x="89" y="217"/>
                  </a:cubicBezTo>
                  <a:cubicBezTo>
                    <a:pt x="102" y="143"/>
                    <a:pt x="142" y="102"/>
                    <a:pt x="216" y="89"/>
                  </a:cubicBezTo>
                  <a:cubicBezTo>
                    <a:pt x="176" y="73"/>
                    <a:pt x="144" y="40"/>
                    <a:pt x="127"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37" name="Google Shape;1537;p49"/>
            <p:cNvSpPr/>
            <p:nvPr/>
          </p:nvSpPr>
          <p:spPr>
            <a:xfrm>
              <a:off x="4035365" y="5762654"/>
              <a:ext cx="173622" cy="174555"/>
            </a:xfrm>
            <a:custGeom>
              <a:avLst/>
              <a:gdLst/>
              <a:ahLst/>
              <a:cxnLst/>
              <a:rect l="l" t="t" r="r" b="b"/>
              <a:pathLst>
                <a:path w="216" h="217" extrusionOk="0">
                  <a:moveTo>
                    <a:pt x="0" y="89"/>
                  </a:moveTo>
                  <a:cubicBezTo>
                    <a:pt x="74" y="102"/>
                    <a:pt x="114" y="143"/>
                    <a:pt x="127" y="217"/>
                  </a:cubicBezTo>
                  <a:cubicBezTo>
                    <a:pt x="144" y="176"/>
                    <a:pt x="176" y="144"/>
                    <a:pt x="216" y="128"/>
                  </a:cubicBezTo>
                  <a:cubicBezTo>
                    <a:pt x="142" y="114"/>
                    <a:pt x="102" y="74"/>
                    <a:pt x="89" y="0"/>
                  </a:cubicBezTo>
                  <a:cubicBezTo>
                    <a:pt x="72" y="40"/>
                    <a:pt x="40" y="73"/>
                    <a:pt x="0" y="8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38" name="Google Shape;1538;p49"/>
            <p:cNvSpPr/>
            <p:nvPr/>
          </p:nvSpPr>
          <p:spPr>
            <a:xfrm>
              <a:off x="4310111" y="5762654"/>
              <a:ext cx="173622" cy="174555"/>
            </a:xfrm>
            <a:custGeom>
              <a:avLst/>
              <a:gdLst/>
              <a:ahLst/>
              <a:cxnLst/>
              <a:rect l="l" t="t" r="r" b="b"/>
              <a:pathLst>
                <a:path w="216" h="217" extrusionOk="0">
                  <a:moveTo>
                    <a:pt x="127" y="0"/>
                  </a:moveTo>
                  <a:cubicBezTo>
                    <a:pt x="114" y="74"/>
                    <a:pt x="74" y="114"/>
                    <a:pt x="0" y="128"/>
                  </a:cubicBezTo>
                  <a:cubicBezTo>
                    <a:pt x="40" y="144"/>
                    <a:pt x="72" y="176"/>
                    <a:pt x="89" y="217"/>
                  </a:cubicBezTo>
                  <a:cubicBezTo>
                    <a:pt x="102" y="143"/>
                    <a:pt x="142" y="102"/>
                    <a:pt x="216" y="89"/>
                  </a:cubicBezTo>
                  <a:cubicBezTo>
                    <a:pt x="176" y="73"/>
                    <a:pt x="144" y="40"/>
                    <a:pt x="127"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39" name="Google Shape;1539;p49"/>
            <p:cNvSpPr/>
            <p:nvPr/>
          </p:nvSpPr>
          <p:spPr>
            <a:xfrm>
              <a:off x="4585167" y="5762654"/>
              <a:ext cx="174244" cy="174555"/>
            </a:xfrm>
            <a:custGeom>
              <a:avLst/>
              <a:gdLst/>
              <a:ahLst/>
              <a:cxnLst/>
              <a:rect l="l" t="t" r="r" b="b"/>
              <a:pathLst>
                <a:path w="217" h="217" extrusionOk="0">
                  <a:moveTo>
                    <a:pt x="0" y="89"/>
                  </a:moveTo>
                  <a:cubicBezTo>
                    <a:pt x="74" y="102"/>
                    <a:pt x="114" y="143"/>
                    <a:pt x="128" y="217"/>
                  </a:cubicBezTo>
                  <a:cubicBezTo>
                    <a:pt x="144" y="176"/>
                    <a:pt x="176" y="144"/>
                    <a:pt x="217" y="128"/>
                  </a:cubicBezTo>
                  <a:cubicBezTo>
                    <a:pt x="143" y="114"/>
                    <a:pt x="102" y="74"/>
                    <a:pt x="89" y="0"/>
                  </a:cubicBezTo>
                  <a:cubicBezTo>
                    <a:pt x="73" y="40"/>
                    <a:pt x="40" y="73"/>
                    <a:pt x="0" y="8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40" name="Google Shape;1540;p49"/>
            <p:cNvSpPr/>
            <p:nvPr/>
          </p:nvSpPr>
          <p:spPr>
            <a:xfrm>
              <a:off x="4859913" y="5762654"/>
              <a:ext cx="174244" cy="174555"/>
            </a:xfrm>
            <a:custGeom>
              <a:avLst/>
              <a:gdLst/>
              <a:ahLst/>
              <a:cxnLst/>
              <a:rect l="l" t="t" r="r" b="b"/>
              <a:pathLst>
                <a:path w="217" h="217" extrusionOk="0">
                  <a:moveTo>
                    <a:pt x="128" y="0"/>
                  </a:moveTo>
                  <a:cubicBezTo>
                    <a:pt x="114" y="74"/>
                    <a:pt x="74" y="114"/>
                    <a:pt x="0" y="128"/>
                  </a:cubicBezTo>
                  <a:cubicBezTo>
                    <a:pt x="41" y="144"/>
                    <a:pt x="73" y="176"/>
                    <a:pt x="89" y="217"/>
                  </a:cubicBezTo>
                  <a:cubicBezTo>
                    <a:pt x="103" y="143"/>
                    <a:pt x="143" y="102"/>
                    <a:pt x="217" y="89"/>
                  </a:cubicBezTo>
                  <a:cubicBezTo>
                    <a:pt x="177" y="73"/>
                    <a:pt x="144" y="40"/>
                    <a:pt x="128"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41" name="Google Shape;1541;p49"/>
          <p:cNvGrpSpPr/>
          <p:nvPr/>
        </p:nvGrpSpPr>
        <p:grpSpPr>
          <a:xfrm>
            <a:off x="1879183" y="4379878"/>
            <a:ext cx="445738" cy="442950"/>
            <a:chOff x="1879183" y="4379878"/>
            <a:chExt cx="445738" cy="442950"/>
          </a:xfrm>
        </p:grpSpPr>
        <p:sp>
          <p:nvSpPr>
            <p:cNvPr id="1542" name="Google Shape;1542;p49"/>
            <p:cNvSpPr/>
            <p:nvPr/>
          </p:nvSpPr>
          <p:spPr>
            <a:xfrm>
              <a:off x="1879183" y="4379878"/>
              <a:ext cx="445738" cy="303917"/>
            </a:xfrm>
            <a:custGeom>
              <a:avLst/>
              <a:gdLst/>
              <a:ahLst/>
              <a:cxnLst/>
              <a:rect l="l" t="t" r="r" b="b"/>
              <a:pathLst>
                <a:path w="734" h="500" extrusionOk="0">
                  <a:moveTo>
                    <a:pt x="699" y="500"/>
                  </a:moveTo>
                  <a:cubicBezTo>
                    <a:pt x="0" y="500"/>
                    <a:pt x="0" y="500"/>
                    <a:pt x="0" y="500"/>
                  </a:cubicBezTo>
                  <a:cubicBezTo>
                    <a:pt x="0" y="35"/>
                    <a:pt x="0" y="35"/>
                    <a:pt x="0" y="35"/>
                  </a:cubicBezTo>
                  <a:cubicBezTo>
                    <a:pt x="0" y="15"/>
                    <a:pt x="15" y="0"/>
                    <a:pt x="35" y="0"/>
                  </a:cubicBezTo>
                  <a:cubicBezTo>
                    <a:pt x="699" y="0"/>
                    <a:pt x="699" y="0"/>
                    <a:pt x="699" y="0"/>
                  </a:cubicBezTo>
                  <a:cubicBezTo>
                    <a:pt x="718" y="0"/>
                    <a:pt x="734" y="15"/>
                    <a:pt x="734" y="35"/>
                  </a:cubicBezTo>
                  <a:cubicBezTo>
                    <a:pt x="734" y="465"/>
                    <a:pt x="734" y="465"/>
                    <a:pt x="734" y="465"/>
                  </a:cubicBezTo>
                  <a:cubicBezTo>
                    <a:pt x="734" y="484"/>
                    <a:pt x="718" y="500"/>
                    <a:pt x="699" y="500"/>
                  </a:cubicBezTo>
                  <a:close/>
                </a:path>
              </a:pathLst>
            </a:custGeom>
            <a:solidFill>
              <a:srgbClr val="CCCCC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43" name="Google Shape;1543;p49"/>
            <p:cNvSpPr/>
            <p:nvPr/>
          </p:nvSpPr>
          <p:spPr>
            <a:xfrm>
              <a:off x="1879183" y="4683795"/>
              <a:ext cx="262365" cy="72893"/>
            </a:xfrm>
            <a:custGeom>
              <a:avLst/>
              <a:gdLst/>
              <a:ahLst/>
              <a:cxnLst/>
              <a:rect l="l" t="t" r="r" b="b"/>
              <a:pathLst>
                <a:path w="1126" h="313" extrusionOk="0">
                  <a:moveTo>
                    <a:pt x="1126" y="313"/>
                  </a:moveTo>
                  <a:lnTo>
                    <a:pt x="0" y="0"/>
                  </a:lnTo>
                  <a:lnTo>
                    <a:pt x="1126" y="0"/>
                  </a:lnTo>
                  <a:lnTo>
                    <a:pt x="1126" y="313"/>
                  </a:lnTo>
                  <a:close/>
                </a:path>
              </a:pathLst>
            </a:custGeom>
            <a:solidFill>
              <a:srgbClr val="99999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44" name="Google Shape;1544;p49"/>
            <p:cNvSpPr/>
            <p:nvPr/>
          </p:nvSpPr>
          <p:spPr>
            <a:xfrm>
              <a:off x="1977511" y="4711043"/>
              <a:ext cx="164036" cy="45646"/>
            </a:xfrm>
            <a:custGeom>
              <a:avLst/>
              <a:gdLst/>
              <a:ahLst/>
              <a:cxnLst/>
              <a:rect l="l" t="t" r="r" b="b"/>
              <a:pathLst>
                <a:path w="704" h="196" extrusionOk="0">
                  <a:moveTo>
                    <a:pt x="0" y="196"/>
                  </a:moveTo>
                  <a:lnTo>
                    <a:pt x="704" y="196"/>
                  </a:lnTo>
                  <a:lnTo>
                    <a:pt x="0" y="0"/>
                  </a:lnTo>
                  <a:lnTo>
                    <a:pt x="0" y="196"/>
                  </a:lnTo>
                  <a:close/>
                </a:path>
              </a:pathLst>
            </a:custGeom>
            <a:solidFill>
              <a:srgbClr val="CCCCC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45" name="Google Shape;1545;p49"/>
            <p:cNvSpPr/>
            <p:nvPr/>
          </p:nvSpPr>
          <p:spPr>
            <a:xfrm>
              <a:off x="1977511" y="4756688"/>
              <a:ext cx="82018" cy="66140"/>
            </a:xfrm>
            <a:custGeom>
              <a:avLst/>
              <a:gdLst/>
              <a:ahLst/>
              <a:cxnLst/>
              <a:rect l="l" t="t" r="r" b="b"/>
              <a:pathLst>
                <a:path w="352" h="284" extrusionOk="0">
                  <a:moveTo>
                    <a:pt x="352" y="284"/>
                  </a:moveTo>
                  <a:lnTo>
                    <a:pt x="0" y="0"/>
                  </a:lnTo>
                  <a:lnTo>
                    <a:pt x="352" y="0"/>
                  </a:lnTo>
                  <a:lnTo>
                    <a:pt x="352" y="284"/>
                  </a:lnTo>
                </a:path>
              </a:pathLst>
            </a:custGeom>
            <a:solidFill>
              <a:srgbClr val="99999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46" name="Google Shape;1546;p49"/>
          <p:cNvGrpSpPr/>
          <p:nvPr/>
        </p:nvGrpSpPr>
        <p:grpSpPr>
          <a:xfrm>
            <a:off x="6788033" y="4378458"/>
            <a:ext cx="373053" cy="445791"/>
            <a:chOff x="8095060" y="5664590"/>
            <a:chExt cx="497404" cy="594389"/>
          </a:xfrm>
        </p:grpSpPr>
        <p:grpSp>
          <p:nvGrpSpPr>
            <p:cNvPr id="1547" name="Google Shape;1547;p49"/>
            <p:cNvGrpSpPr/>
            <p:nvPr/>
          </p:nvGrpSpPr>
          <p:grpSpPr>
            <a:xfrm>
              <a:off x="8095060" y="5969027"/>
              <a:ext cx="497404" cy="289951"/>
              <a:chOff x="8095060" y="5969027"/>
              <a:chExt cx="497404" cy="289951"/>
            </a:xfrm>
          </p:grpSpPr>
          <p:sp>
            <p:nvSpPr>
              <p:cNvPr id="1548" name="Google Shape;1548;p49"/>
              <p:cNvSpPr/>
              <p:nvPr/>
            </p:nvSpPr>
            <p:spPr>
              <a:xfrm>
                <a:off x="8095060" y="5969027"/>
                <a:ext cx="497402" cy="248408"/>
              </a:xfrm>
              <a:custGeom>
                <a:avLst/>
                <a:gdLst/>
                <a:ahLst/>
                <a:cxnLst/>
                <a:rect l="l" t="t" r="r" b="b"/>
                <a:pathLst>
                  <a:path w="2340" h="1166" extrusionOk="0">
                    <a:moveTo>
                      <a:pt x="1754" y="292"/>
                    </a:moveTo>
                    <a:lnTo>
                      <a:pt x="1170" y="0"/>
                    </a:lnTo>
                    <a:lnTo>
                      <a:pt x="587" y="292"/>
                    </a:lnTo>
                    <a:lnTo>
                      <a:pt x="0" y="584"/>
                    </a:lnTo>
                    <a:lnTo>
                      <a:pt x="587" y="876"/>
                    </a:lnTo>
                    <a:lnTo>
                      <a:pt x="1170" y="1166"/>
                    </a:lnTo>
                    <a:lnTo>
                      <a:pt x="1754" y="876"/>
                    </a:lnTo>
                    <a:lnTo>
                      <a:pt x="2340" y="584"/>
                    </a:lnTo>
                    <a:lnTo>
                      <a:pt x="1754" y="292"/>
                    </a:lnTo>
                    <a:close/>
                  </a:path>
                </a:pathLst>
              </a:custGeom>
              <a:solidFill>
                <a:srgbClr val="B4A7D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49" name="Google Shape;1549;p49"/>
              <p:cNvSpPr/>
              <p:nvPr/>
            </p:nvSpPr>
            <p:spPr>
              <a:xfrm>
                <a:off x="8095060" y="6092592"/>
                <a:ext cx="248701" cy="166386"/>
              </a:xfrm>
              <a:custGeom>
                <a:avLst/>
                <a:gdLst/>
                <a:ahLst/>
                <a:cxnLst/>
                <a:rect l="l" t="t" r="r" b="b"/>
                <a:pathLst>
                  <a:path w="1170" h="781" extrusionOk="0">
                    <a:moveTo>
                      <a:pt x="0" y="0"/>
                    </a:moveTo>
                    <a:lnTo>
                      <a:pt x="0" y="197"/>
                    </a:lnTo>
                    <a:lnTo>
                      <a:pt x="1170" y="781"/>
                    </a:lnTo>
                    <a:lnTo>
                      <a:pt x="1170" y="582"/>
                    </a:lnTo>
                    <a:lnTo>
                      <a:pt x="0" y="0"/>
                    </a:lnTo>
                    <a:close/>
                  </a:path>
                </a:pathLst>
              </a:custGeom>
              <a:solidFill>
                <a:srgbClr val="8E7CC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50" name="Google Shape;1550;p49"/>
              <p:cNvSpPr/>
              <p:nvPr/>
            </p:nvSpPr>
            <p:spPr>
              <a:xfrm>
                <a:off x="8343763" y="6092592"/>
                <a:ext cx="248701" cy="166386"/>
              </a:xfrm>
              <a:custGeom>
                <a:avLst/>
                <a:gdLst/>
                <a:ahLst/>
                <a:cxnLst/>
                <a:rect l="l" t="t" r="r" b="b"/>
                <a:pathLst>
                  <a:path w="1170" h="781" extrusionOk="0">
                    <a:moveTo>
                      <a:pt x="1170" y="0"/>
                    </a:moveTo>
                    <a:lnTo>
                      <a:pt x="0" y="582"/>
                    </a:lnTo>
                    <a:lnTo>
                      <a:pt x="0" y="781"/>
                    </a:lnTo>
                    <a:lnTo>
                      <a:pt x="1170" y="197"/>
                    </a:lnTo>
                    <a:lnTo>
                      <a:pt x="1170" y="0"/>
                    </a:lnTo>
                    <a:close/>
                  </a:path>
                </a:pathLst>
              </a:custGeom>
              <a:solidFill>
                <a:srgbClr val="674EA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51" name="Google Shape;1551;p49"/>
            <p:cNvGrpSpPr/>
            <p:nvPr/>
          </p:nvGrpSpPr>
          <p:grpSpPr>
            <a:xfrm>
              <a:off x="8095060" y="5867832"/>
              <a:ext cx="497404" cy="289312"/>
              <a:chOff x="8095060" y="5867832"/>
              <a:chExt cx="497404" cy="289312"/>
            </a:xfrm>
          </p:grpSpPr>
          <p:sp>
            <p:nvSpPr>
              <p:cNvPr id="1552" name="Google Shape;1552;p49"/>
              <p:cNvSpPr/>
              <p:nvPr/>
            </p:nvSpPr>
            <p:spPr>
              <a:xfrm>
                <a:off x="8095060" y="5867832"/>
                <a:ext cx="497402" cy="248195"/>
              </a:xfrm>
              <a:custGeom>
                <a:avLst/>
                <a:gdLst/>
                <a:ahLst/>
                <a:cxnLst/>
                <a:rect l="l" t="t" r="r" b="b"/>
                <a:pathLst>
                  <a:path w="2340" h="1165" extrusionOk="0">
                    <a:moveTo>
                      <a:pt x="1754" y="292"/>
                    </a:moveTo>
                    <a:lnTo>
                      <a:pt x="1170" y="0"/>
                    </a:lnTo>
                    <a:lnTo>
                      <a:pt x="587" y="292"/>
                    </a:lnTo>
                    <a:lnTo>
                      <a:pt x="0" y="581"/>
                    </a:lnTo>
                    <a:lnTo>
                      <a:pt x="587" y="873"/>
                    </a:lnTo>
                    <a:lnTo>
                      <a:pt x="1170" y="1165"/>
                    </a:lnTo>
                    <a:lnTo>
                      <a:pt x="1754" y="873"/>
                    </a:lnTo>
                    <a:lnTo>
                      <a:pt x="2340" y="581"/>
                    </a:lnTo>
                    <a:lnTo>
                      <a:pt x="1754" y="292"/>
                    </a:lnTo>
                    <a:close/>
                  </a:path>
                </a:pathLst>
              </a:custGeom>
              <a:solidFill>
                <a:srgbClr val="A4C2F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53" name="Google Shape;1553;p49"/>
              <p:cNvSpPr/>
              <p:nvPr/>
            </p:nvSpPr>
            <p:spPr>
              <a:xfrm>
                <a:off x="8095060" y="5990758"/>
                <a:ext cx="248701" cy="166386"/>
              </a:xfrm>
              <a:custGeom>
                <a:avLst/>
                <a:gdLst/>
                <a:ahLst/>
                <a:cxnLst/>
                <a:rect l="l" t="t" r="r" b="b"/>
                <a:pathLst>
                  <a:path w="1170" h="781" extrusionOk="0">
                    <a:moveTo>
                      <a:pt x="0" y="0"/>
                    </a:moveTo>
                    <a:lnTo>
                      <a:pt x="0" y="199"/>
                    </a:lnTo>
                    <a:lnTo>
                      <a:pt x="1170" y="781"/>
                    </a:lnTo>
                    <a:lnTo>
                      <a:pt x="1170" y="584"/>
                    </a:lnTo>
                    <a:lnTo>
                      <a:pt x="0" y="0"/>
                    </a:lnTo>
                    <a:close/>
                  </a:path>
                </a:pathLst>
              </a:custGeom>
              <a:solidFill>
                <a:srgbClr val="6D9EE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54" name="Google Shape;1554;p49"/>
              <p:cNvSpPr/>
              <p:nvPr/>
            </p:nvSpPr>
            <p:spPr>
              <a:xfrm>
                <a:off x="8343763" y="5990758"/>
                <a:ext cx="248701" cy="166386"/>
              </a:xfrm>
              <a:custGeom>
                <a:avLst/>
                <a:gdLst/>
                <a:ahLst/>
                <a:cxnLst/>
                <a:rect l="l" t="t" r="r" b="b"/>
                <a:pathLst>
                  <a:path w="1170" h="781" extrusionOk="0">
                    <a:moveTo>
                      <a:pt x="1170" y="0"/>
                    </a:moveTo>
                    <a:lnTo>
                      <a:pt x="0" y="584"/>
                    </a:lnTo>
                    <a:lnTo>
                      <a:pt x="0" y="781"/>
                    </a:lnTo>
                    <a:lnTo>
                      <a:pt x="1170" y="199"/>
                    </a:lnTo>
                    <a:lnTo>
                      <a:pt x="1170" y="0"/>
                    </a:ln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55" name="Google Shape;1555;p49"/>
            <p:cNvGrpSpPr/>
            <p:nvPr/>
          </p:nvGrpSpPr>
          <p:grpSpPr>
            <a:xfrm>
              <a:off x="8095060" y="5765998"/>
              <a:ext cx="497404" cy="289312"/>
              <a:chOff x="8095060" y="5765998"/>
              <a:chExt cx="497404" cy="289312"/>
            </a:xfrm>
          </p:grpSpPr>
          <p:sp>
            <p:nvSpPr>
              <p:cNvPr id="1556" name="Google Shape;1556;p49"/>
              <p:cNvSpPr/>
              <p:nvPr/>
            </p:nvSpPr>
            <p:spPr>
              <a:xfrm>
                <a:off x="8095060" y="5765998"/>
                <a:ext cx="497402" cy="248195"/>
              </a:xfrm>
              <a:custGeom>
                <a:avLst/>
                <a:gdLst/>
                <a:ahLst/>
                <a:cxnLst/>
                <a:rect l="l" t="t" r="r" b="b"/>
                <a:pathLst>
                  <a:path w="2340" h="1165" extrusionOk="0">
                    <a:moveTo>
                      <a:pt x="1754" y="292"/>
                    </a:moveTo>
                    <a:lnTo>
                      <a:pt x="1170" y="0"/>
                    </a:lnTo>
                    <a:lnTo>
                      <a:pt x="587" y="292"/>
                    </a:lnTo>
                    <a:lnTo>
                      <a:pt x="0" y="584"/>
                    </a:lnTo>
                    <a:lnTo>
                      <a:pt x="587" y="873"/>
                    </a:lnTo>
                    <a:lnTo>
                      <a:pt x="1170" y="1165"/>
                    </a:lnTo>
                    <a:lnTo>
                      <a:pt x="1754" y="873"/>
                    </a:lnTo>
                    <a:lnTo>
                      <a:pt x="2340" y="584"/>
                    </a:lnTo>
                    <a:lnTo>
                      <a:pt x="1754" y="292"/>
                    </a:lnTo>
                    <a:close/>
                  </a:path>
                </a:pathLst>
              </a:custGeom>
              <a:solidFill>
                <a:srgbClr val="B6D7A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57" name="Google Shape;1557;p49"/>
              <p:cNvSpPr/>
              <p:nvPr/>
            </p:nvSpPr>
            <p:spPr>
              <a:xfrm>
                <a:off x="8095060" y="5889563"/>
                <a:ext cx="248701" cy="165747"/>
              </a:xfrm>
              <a:custGeom>
                <a:avLst/>
                <a:gdLst/>
                <a:ahLst/>
                <a:cxnLst/>
                <a:rect l="l" t="t" r="r" b="b"/>
                <a:pathLst>
                  <a:path w="1170" h="778" extrusionOk="0">
                    <a:moveTo>
                      <a:pt x="0" y="0"/>
                    </a:moveTo>
                    <a:lnTo>
                      <a:pt x="0" y="196"/>
                    </a:lnTo>
                    <a:lnTo>
                      <a:pt x="1170" y="778"/>
                    </a:lnTo>
                    <a:lnTo>
                      <a:pt x="1170" y="581"/>
                    </a:lnTo>
                    <a:lnTo>
                      <a:pt x="0" y="0"/>
                    </a:lnTo>
                    <a:close/>
                  </a:path>
                </a:pathLst>
              </a:custGeom>
              <a:solidFill>
                <a:srgbClr val="93C47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58" name="Google Shape;1558;p49"/>
              <p:cNvSpPr/>
              <p:nvPr/>
            </p:nvSpPr>
            <p:spPr>
              <a:xfrm>
                <a:off x="8343763" y="5889563"/>
                <a:ext cx="248701" cy="165747"/>
              </a:xfrm>
              <a:custGeom>
                <a:avLst/>
                <a:gdLst/>
                <a:ahLst/>
                <a:cxnLst/>
                <a:rect l="l" t="t" r="r" b="b"/>
                <a:pathLst>
                  <a:path w="1170" h="778" extrusionOk="0">
                    <a:moveTo>
                      <a:pt x="1170" y="0"/>
                    </a:moveTo>
                    <a:lnTo>
                      <a:pt x="0" y="581"/>
                    </a:lnTo>
                    <a:lnTo>
                      <a:pt x="0" y="778"/>
                    </a:lnTo>
                    <a:lnTo>
                      <a:pt x="1170" y="196"/>
                    </a:lnTo>
                    <a:lnTo>
                      <a:pt x="1170" y="0"/>
                    </a:ln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59" name="Google Shape;1559;p49"/>
            <p:cNvGrpSpPr/>
            <p:nvPr/>
          </p:nvGrpSpPr>
          <p:grpSpPr>
            <a:xfrm>
              <a:off x="8095060" y="5664590"/>
              <a:ext cx="497404" cy="290164"/>
              <a:chOff x="8095060" y="5664590"/>
              <a:chExt cx="497404" cy="290164"/>
            </a:xfrm>
          </p:grpSpPr>
          <p:sp>
            <p:nvSpPr>
              <p:cNvPr id="1560" name="Google Shape;1560;p49"/>
              <p:cNvSpPr/>
              <p:nvPr/>
            </p:nvSpPr>
            <p:spPr>
              <a:xfrm>
                <a:off x="8095060" y="5664590"/>
                <a:ext cx="497402" cy="248408"/>
              </a:xfrm>
              <a:custGeom>
                <a:avLst/>
                <a:gdLst/>
                <a:ahLst/>
                <a:cxnLst/>
                <a:rect l="l" t="t" r="r" b="b"/>
                <a:pathLst>
                  <a:path w="2340" h="1166" extrusionOk="0">
                    <a:moveTo>
                      <a:pt x="1754" y="290"/>
                    </a:moveTo>
                    <a:lnTo>
                      <a:pt x="1170" y="0"/>
                    </a:lnTo>
                    <a:lnTo>
                      <a:pt x="587" y="290"/>
                    </a:lnTo>
                    <a:lnTo>
                      <a:pt x="0" y="582"/>
                    </a:lnTo>
                    <a:lnTo>
                      <a:pt x="587" y="874"/>
                    </a:lnTo>
                    <a:lnTo>
                      <a:pt x="1170" y="1166"/>
                    </a:lnTo>
                    <a:lnTo>
                      <a:pt x="1754" y="874"/>
                    </a:lnTo>
                    <a:lnTo>
                      <a:pt x="2340" y="582"/>
                    </a:lnTo>
                    <a:lnTo>
                      <a:pt x="1754" y="290"/>
                    </a:lnTo>
                    <a:close/>
                  </a:path>
                </a:pathLst>
              </a:custGeom>
              <a:solidFill>
                <a:srgbClr val="FFE59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61" name="Google Shape;1561;p49"/>
              <p:cNvSpPr/>
              <p:nvPr/>
            </p:nvSpPr>
            <p:spPr>
              <a:xfrm>
                <a:off x="8095060" y="5788580"/>
                <a:ext cx="248701" cy="166173"/>
              </a:xfrm>
              <a:custGeom>
                <a:avLst/>
                <a:gdLst/>
                <a:ahLst/>
                <a:cxnLst/>
                <a:rect l="l" t="t" r="r" b="b"/>
                <a:pathLst>
                  <a:path w="1170" h="780" extrusionOk="0">
                    <a:moveTo>
                      <a:pt x="0" y="0"/>
                    </a:moveTo>
                    <a:lnTo>
                      <a:pt x="0" y="196"/>
                    </a:lnTo>
                    <a:lnTo>
                      <a:pt x="1170" y="780"/>
                    </a:lnTo>
                    <a:lnTo>
                      <a:pt x="1170" y="584"/>
                    </a:lnTo>
                    <a:lnTo>
                      <a:pt x="0" y="0"/>
                    </a:lnTo>
                    <a:close/>
                  </a:path>
                </a:pathLst>
              </a:custGeom>
              <a:solidFill>
                <a:srgbClr val="FFD96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62" name="Google Shape;1562;p49"/>
              <p:cNvSpPr/>
              <p:nvPr/>
            </p:nvSpPr>
            <p:spPr>
              <a:xfrm>
                <a:off x="8343763" y="5788580"/>
                <a:ext cx="248701" cy="166173"/>
              </a:xfrm>
              <a:custGeom>
                <a:avLst/>
                <a:gdLst/>
                <a:ahLst/>
                <a:cxnLst/>
                <a:rect l="l" t="t" r="r" b="b"/>
                <a:pathLst>
                  <a:path w="1170" h="780" extrusionOk="0">
                    <a:moveTo>
                      <a:pt x="1170" y="0"/>
                    </a:moveTo>
                    <a:lnTo>
                      <a:pt x="0" y="584"/>
                    </a:lnTo>
                    <a:lnTo>
                      <a:pt x="0" y="780"/>
                    </a:lnTo>
                    <a:lnTo>
                      <a:pt x="1170" y="196"/>
                    </a:lnTo>
                    <a:lnTo>
                      <a:pt x="1170" y="0"/>
                    </a:lnTo>
                    <a:close/>
                  </a:path>
                </a:pathLst>
              </a:custGeom>
              <a:solidFill>
                <a:srgbClr val="F1C23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grpSp>
        <p:nvGrpSpPr>
          <p:cNvPr id="1563" name="Google Shape;1563;p49"/>
          <p:cNvGrpSpPr/>
          <p:nvPr/>
        </p:nvGrpSpPr>
        <p:grpSpPr>
          <a:xfrm>
            <a:off x="2870825" y="4378486"/>
            <a:ext cx="557162" cy="445734"/>
            <a:chOff x="4607809" y="5664627"/>
            <a:chExt cx="742883" cy="594312"/>
          </a:xfrm>
        </p:grpSpPr>
        <p:sp>
          <p:nvSpPr>
            <p:cNvPr id="1564" name="Google Shape;1564;p49"/>
            <p:cNvSpPr/>
            <p:nvPr/>
          </p:nvSpPr>
          <p:spPr>
            <a:xfrm>
              <a:off x="4607809" y="5824234"/>
              <a:ext cx="185166" cy="401151"/>
            </a:xfrm>
            <a:custGeom>
              <a:avLst/>
              <a:gdLst/>
              <a:ahLst/>
              <a:cxnLst/>
              <a:rect l="l" t="t" r="r" b="b"/>
              <a:pathLst>
                <a:path w="1083" h="2355" extrusionOk="0">
                  <a:moveTo>
                    <a:pt x="542" y="0"/>
                  </a:moveTo>
                  <a:lnTo>
                    <a:pt x="269" y="133"/>
                  </a:lnTo>
                  <a:lnTo>
                    <a:pt x="0" y="270"/>
                  </a:lnTo>
                  <a:lnTo>
                    <a:pt x="0" y="2355"/>
                  </a:lnTo>
                  <a:lnTo>
                    <a:pt x="1083" y="2355"/>
                  </a:lnTo>
                  <a:lnTo>
                    <a:pt x="1083" y="270"/>
                  </a:lnTo>
                  <a:lnTo>
                    <a:pt x="814" y="133"/>
                  </a:lnTo>
                  <a:lnTo>
                    <a:pt x="542" y="0"/>
                  </a:lnTo>
                  <a:close/>
                </a:path>
              </a:pathLst>
            </a:custGeom>
            <a:solidFill>
              <a:srgbClr val="F1C23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65" name="Google Shape;1565;p49"/>
            <p:cNvSpPr/>
            <p:nvPr/>
          </p:nvSpPr>
          <p:spPr>
            <a:xfrm>
              <a:off x="4792974" y="5771259"/>
              <a:ext cx="185850" cy="454126"/>
            </a:xfrm>
            <a:custGeom>
              <a:avLst/>
              <a:gdLst/>
              <a:ahLst/>
              <a:cxnLst/>
              <a:rect l="l" t="t" r="r" b="b"/>
              <a:pathLst>
                <a:path w="1087" h="2666" extrusionOk="0">
                  <a:moveTo>
                    <a:pt x="545" y="0"/>
                  </a:moveTo>
                  <a:lnTo>
                    <a:pt x="273" y="133"/>
                  </a:lnTo>
                  <a:lnTo>
                    <a:pt x="0" y="266"/>
                  </a:lnTo>
                  <a:lnTo>
                    <a:pt x="0" y="2666"/>
                  </a:lnTo>
                  <a:lnTo>
                    <a:pt x="1087" y="2666"/>
                  </a:lnTo>
                  <a:lnTo>
                    <a:pt x="1087" y="266"/>
                  </a:lnTo>
                  <a:lnTo>
                    <a:pt x="814" y="133"/>
                  </a:lnTo>
                  <a:lnTo>
                    <a:pt x="545" y="0"/>
                  </a:ln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66" name="Google Shape;1566;p49"/>
            <p:cNvSpPr/>
            <p:nvPr/>
          </p:nvSpPr>
          <p:spPr>
            <a:xfrm>
              <a:off x="4978822" y="5717602"/>
              <a:ext cx="185679" cy="507784"/>
            </a:xfrm>
            <a:custGeom>
              <a:avLst/>
              <a:gdLst/>
              <a:ahLst/>
              <a:cxnLst/>
              <a:rect l="l" t="t" r="r" b="b"/>
              <a:pathLst>
                <a:path w="1086" h="2981" extrusionOk="0">
                  <a:moveTo>
                    <a:pt x="541" y="0"/>
                  </a:moveTo>
                  <a:lnTo>
                    <a:pt x="272" y="137"/>
                  </a:lnTo>
                  <a:lnTo>
                    <a:pt x="0" y="270"/>
                  </a:lnTo>
                  <a:lnTo>
                    <a:pt x="0" y="2981"/>
                  </a:lnTo>
                  <a:lnTo>
                    <a:pt x="1086" y="2981"/>
                  </a:lnTo>
                  <a:lnTo>
                    <a:pt x="1086" y="270"/>
                  </a:lnTo>
                  <a:lnTo>
                    <a:pt x="814" y="137"/>
                  </a:lnTo>
                  <a:lnTo>
                    <a:pt x="541" y="0"/>
                  </a:ln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67" name="Google Shape;1567;p49"/>
            <p:cNvSpPr/>
            <p:nvPr/>
          </p:nvSpPr>
          <p:spPr>
            <a:xfrm>
              <a:off x="5164499" y="5664627"/>
              <a:ext cx="185166" cy="560759"/>
            </a:xfrm>
            <a:custGeom>
              <a:avLst/>
              <a:gdLst/>
              <a:ahLst/>
              <a:cxnLst/>
              <a:rect l="l" t="t" r="r" b="b"/>
              <a:pathLst>
                <a:path w="1083" h="3292" extrusionOk="0">
                  <a:moveTo>
                    <a:pt x="269" y="133"/>
                  </a:moveTo>
                  <a:lnTo>
                    <a:pt x="0" y="267"/>
                  </a:lnTo>
                  <a:lnTo>
                    <a:pt x="0" y="3292"/>
                  </a:lnTo>
                  <a:lnTo>
                    <a:pt x="1083" y="3292"/>
                  </a:lnTo>
                  <a:lnTo>
                    <a:pt x="1083" y="267"/>
                  </a:lnTo>
                  <a:lnTo>
                    <a:pt x="814" y="133"/>
                  </a:lnTo>
                  <a:lnTo>
                    <a:pt x="542" y="0"/>
                  </a:lnTo>
                  <a:lnTo>
                    <a:pt x="269" y="133"/>
                  </a:lnTo>
                  <a:close/>
                </a:path>
              </a:pathLst>
            </a:custGeom>
            <a:solidFill>
              <a:srgbClr val="674EA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68" name="Google Shape;1568;p49"/>
            <p:cNvSpPr/>
            <p:nvPr/>
          </p:nvSpPr>
          <p:spPr>
            <a:xfrm>
              <a:off x="4607809" y="6225382"/>
              <a:ext cx="237484" cy="33556"/>
            </a:xfrm>
            <a:custGeom>
              <a:avLst/>
              <a:gdLst/>
              <a:ahLst/>
              <a:cxnLst/>
              <a:rect l="l" t="t" r="r" b="b"/>
              <a:pathLst>
                <a:path w="1389" h="197" extrusionOk="0">
                  <a:moveTo>
                    <a:pt x="0" y="0"/>
                  </a:moveTo>
                  <a:lnTo>
                    <a:pt x="608" y="197"/>
                  </a:lnTo>
                  <a:lnTo>
                    <a:pt x="1389" y="197"/>
                  </a:lnTo>
                  <a:lnTo>
                    <a:pt x="1083" y="0"/>
                  </a:lnTo>
                  <a:lnTo>
                    <a:pt x="0" y="0"/>
                  </a:lnTo>
                  <a:close/>
                </a:path>
              </a:pathLst>
            </a:custGeom>
            <a:solidFill>
              <a:srgbClr val="BF9000"/>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69" name="Google Shape;1569;p49"/>
            <p:cNvSpPr/>
            <p:nvPr/>
          </p:nvSpPr>
          <p:spPr>
            <a:xfrm>
              <a:off x="4792974" y="6225382"/>
              <a:ext cx="185850" cy="33556"/>
            </a:xfrm>
            <a:custGeom>
              <a:avLst/>
              <a:gdLst/>
              <a:ahLst/>
              <a:cxnLst/>
              <a:rect l="l" t="t" r="r" b="b"/>
              <a:pathLst>
                <a:path w="1087" h="197" extrusionOk="0">
                  <a:moveTo>
                    <a:pt x="1087" y="0"/>
                  </a:moveTo>
                  <a:lnTo>
                    <a:pt x="1087" y="197"/>
                  </a:lnTo>
                  <a:lnTo>
                    <a:pt x="306" y="197"/>
                  </a:lnTo>
                  <a:lnTo>
                    <a:pt x="0" y="0"/>
                  </a:lnTo>
                  <a:lnTo>
                    <a:pt x="1087" y="0"/>
                  </a:lnTo>
                  <a:close/>
                </a:path>
              </a:pathLst>
            </a:custGeom>
            <a:solidFill>
              <a:srgbClr val="38761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70" name="Google Shape;1570;p49"/>
            <p:cNvSpPr/>
            <p:nvPr/>
          </p:nvSpPr>
          <p:spPr>
            <a:xfrm>
              <a:off x="5112694" y="6225382"/>
              <a:ext cx="237997" cy="33556"/>
            </a:xfrm>
            <a:custGeom>
              <a:avLst/>
              <a:gdLst/>
              <a:ahLst/>
              <a:cxnLst/>
              <a:rect l="l" t="t" r="r" b="b"/>
              <a:pathLst>
                <a:path w="1392" h="197" extrusionOk="0">
                  <a:moveTo>
                    <a:pt x="1392" y="0"/>
                  </a:moveTo>
                  <a:lnTo>
                    <a:pt x="781" y="197"/>
                  </a:lnTo>
                  <a:lnTo>
                    <a:pt x="0" y="197"/>
                  </a:lnTo>
                  <a:lnTo>
                    <a:pt x="306" y="0"/>
                  </a:lnTo>
                  <a:lnTo>
                    <a:pt x="1392" y="0"/>
                  </a:lnTo>
                  <a:close/>
                </a:path>
              </a:pathLst>
            </a:custGeom>
            <a:solidFill>
              <a:srgbClr val="351C7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71" name="Google Shape;1571;p49"/>
            <p:cNvSpPr/>
            <p:nvPr/>
          </p:nvSpPr>
          <p:spPr>
            <a:xfrm>
              <a:off x="4978822" y="6225382"/>
              <a:ext cx="186192" cy="33556"/>
            </a:xfrm>
            <a:custGeom>
              <a:avLst/>
              <a:gdLst/>
              <a:ahLst/>
              <a:cxnLst/>
              <a:rect l="l" t="t" r="r" b="b"/>
              <a:pathLst>
                <a:path w="1089" h="197" extrusionOk="0">
                  <a:moveTo>
                    <a:pt x="0" y="0"/>
                  </a:moveTo>
                  <a:lnTo>
                    <a:pt x="0" y="197"/>
                  </a:lnTo>
                  <a:lnTo>
                    <a:pt x="783" y="197"/>
                  </a:lnTo>
                  <a:lnTo>
                    <a:pt x="1089" y="0"/>
                  </a:lnTo>
                  <a:lnTo>
                    <a:pt x="0" y="0"/>
                  </a:lnTo>
                  <a:close/>
                </a:path>
              </a:pathLst>
            </a:custGeom>
            <a:solidFill>
              <a:srgbClr val="1155C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72" name="Google Shape;1572;p49"/>
          <p:cNvGrpSpPr/>
          <p:nvPr/>
        </p:nvGrpSpPr>
        <p:grpSpPr>
          <a:xfrm>
            <a:off x="3973890" y="4378543"/>
            <a:ext cx="1079865" cy="445620"/>
            <a:chOff x="2571250" y="5664711"/>
            <a:chExt cx="1439820" cy="594160"/>
          </a:xfrm>
        </p:grpSpPr>
        <p:sp>
          <p:nvSpPr>
            <p:cNvPr id="1573" name="Google Shape;1573;p49"/>
            <p:cNvSpPr/>
            <p:nvPr/>
          </p:nvSpPr>
          <p:spPr>
            <a:xfrm>
              <a:off x="2751485" y="5699308"/>
              <a:ext cx="179409" cy="510050"/>
            </a:xfrm>
            <a:custGeom>
              <a:avLst/>
              <a:gdLst/>
              <a:ahLst/>
              <a:cxnLst/>
              <a:rect l="l" t="t" r="r" b="b"/>
              <a:pathLst>
                <a:path w="287" h="813" extrusionOk="0">
                  <a:moveTo>
                    <a:pt x="144" y="0"/>
                  </a:moveTo>
                  <a:cubicBezTo>
                    <a:pt x="64" y="0"/>
                    <a:pt x="0" y="65"/>
                    <a:pt x="0" y="144"/>
                  </a:cubicBezTo>
                  <a:cubicBezTo>
                    <a:pt x="0" y="813"/>
                    <a:pt x="0" y="813"/>
                    <a:pt x="0" y="813"/>
                  </a:cubicBezTo>
                  <a:cubicBezTo>
                    <a:pt x="287" y="813"/>
                    <a:pt x="287" y="813"/>
                    <a:pt x="287" y="813"/>
                  </a:cubicBezTo>
                  <a:cubicBezTo>
                    <a:pt x="287" y="144"/>
                    <a:pt x="287" y="144"/>
                    <a:pt x="287" y="144"/>
                  </a:cubicBezTo>
                  <a:cubicBezTo>
                    <a:pt x="287" y="65"/>
                    <a:pt x="223" y="0"/>
                    <a:pt x="144" y="0"/>
                  </a:cubicBezTo>
                  <a:close/>
                </a:path>
              </a:pathLst>
            </a:custGeom>
            <a:solidFill>
              <a:srgbClr val="E69138"/>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74" name="Google Shape;1574;p49"/>
            <p:cNvSpPr/>
            <p:nvPr/>
          </p:nvSpPr>
          <p:spPr>
            <a:xfrm>
              <a:off x="2765747" y="5713810"/>
              <a:ext cx="150600" cy="151500"/>
            </a:xfrm>
            <a:prstGeom prst="ellipse">
              <a:avLst/>
            </a:prstGeom>
            <a:solidFill>
              <a:srgbClr val="B45F06"/>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575" name="Google Shape;1575;p49"/>
            <p:cNvSpPr/>
            <p:nvPr/>
          </p:nvSpPr>
          <p:spPr>
            <a:xfrm>
              <a:off x="2930895" y="5732455"/>
              <a:ext cx="180236" cy="476902"/>
            </a:xfrm>
            <a:custGeom>
              <a:avLst/>
              <a:gdLst/>
              <a:ahLst/>
              <a:cxnLst/>
              <a:rect l="l" t="t" r="r" b="b"/>
              <a:pathLst>
                <a:path w="288" h="760" extrusionOk="0">
                  <a:moveTo>
                    <a:pt x="144" y="0"/>
                  </a:moveTo>
                  <a:cubicBezTo>
                    <a:pt x="65" y="0"/>
                    <a:pt x="0" y="65"/>
                    <a:pt x="0" y="144"/>
                  </a:cubicBezTo>
                  <a:cubicBezTo>
                    <a:pt x="0" y="760"/>
                    <a:pt x="0" y="760"/>
                    <a:pt x="0" y="760"/>
                  </a:cubicBezTo>
                  <a:cubicBezTo>
                    <a:pt x="288" y="760"/>
                    <a:pt x="288" y="760"/>
                    <a:pt x="288" y="760"/>
                  </a:cubicBezTo>
                  <a:cubicBezTo>
                    <a:pt x="288" y="144"/>
                    <a:pt x="288" y="144"/>
                    <a:pt x="288" y="144"/>
                  </a:cubicBezTo>
                  <a:cubicBezTo>
                    <a:pt x="288" y="65"/>
                    <a:pt x="224" y="0"/>
                    <a:pt x="144" y="0"/>
                  </a:cubicBezTo>
                  <a:close/>
                </a:path>
              </a:pathLst>
            </a:custGeom>
            <a:solidFill>
              <a:srgbClr val="F1C232"/>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76" name="Google Shape;1576;p49"/>
            <p:cNvSpPr/>
            <p:nvPr/>
          </p:nvSpPr>
          <p:spPr>
            <a:xfrm>
              <a:off x="2945363" y="5746957"/>
              <a:ext cx="151200" cy="151800"/>
            </a:xfrm>
            <a:prstGeom prst="ellipse">
              <a:avLst/>
            </a:prstGeom>
            <a:solidFill>
              <a:srgbClr val="BF9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577" name="Google Shape;1577;p49"/>
            <p:cNvSpPr/>
            <p:nvPr/>
          </p:nvSpPr>
          <p:spPr>
            <a:xfrm>
              <a:off x="3111130" y="5756280"/>
              <a:ext cx="180030" cy="453078"/>
            </a:xfrm>
            <a:custGeom>
              <a:avLst/>
              <a:gdLst/>
              <a:ahLst/>
              <a:cxnLst/>
              <a:rect l="l" t="t" r="r" b="b"/>
              <a:pathLst>
                <a:path w="288" h="722" extrusionOk="0">
                  <a:moveTo>
                    <a:pt x="144" y="0"/>
                  </a:moveTo>
                  <a:cubicBezTo>
                    <a:pt x="65" y="0"/>
                    <a:pt x="0" y="65"/>
                    <a:pt x="0" y="144"/>
                  </a:cubicBezTo>
                  <a:cubicBezTo>
                    <a:pt x="0" y="722"/>
                    <a:pt x="0" y="722"/>
                    <a:pt x="0" y="722"/>
                  </a:cubicBezTo>
                  <a:cubicBezTo>
                    <a:pt x="288" y="722"/>
                    <a:pt x="288" y="722"/>
                    <a:pt x="288" y="722"/>
                  </a:cubicBezTo>
                  <a:cubicBezTo>
                    <a:pt x="288" y="144"/>
                    <a:pt x="288" y="144"/>
                    <a:pt x="288" y="144"/>
                  </a:cubicBezTo>
                  <a:cubicBezTo>
                    <a:pt x="288" y="65"/>
                    <a:pt x="224" y="0"/>
                    <a:pt x="144" y="0"/>
                  </a:cubicBezTo>
                  <a:close/>
                </a:path>
              </a:pathLst>
            </a:custGeom>
            <a:solidFill>
              <a:srgbClr val="6AA84F"/>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78" name="Google Shape;1578;p49"/>
            <p:cNvSpPr/>
            <p:nvPr/>
          </p:nvSpPr>
          <p:spPr>
            <a:xfrm>
              <a:off x="3125392" y="5770782"/>
              <a:ext cx="151200" cy="151800"/>
            </a:xfrm>
            <a:prstGeom prst="ellipse">
              <a:avLst/>
            </a:prstGeom>
            <a:solidFill>
              <a:srgbClr val="38761D"/>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579" name="Google Shape;1579;p49"/>
            <p:cNvSpPr/>
            <p:nvPr/>
          </p:nvSpPr>
          <p:spPr>
            <a:xfrm>
              <a:off x="3291159" y="5756280"/>
              <a:ext cx="180030" cy="453078"/>
            </a:xfrm>
            <a:custGeom>
              <a:avLst/>
              <a:gdLst/>
              <a:ahLst/>
              <a:cxnLst/>
              <a:rect l="l" t="t" r="r" b="b"/>
              <a:pathLst>
                <a:path w="288" h="722" extrusionOk="0">
                  <a:moveTo>
                    <a:pt x="144" y="0"/>
                  </a:moveTo>
                  <a:cubicBezTo>
                    <a:pt x="64" y="0"/>
                    <a:pt x="0" y="65"/>
                    <a:pt x="0" y="144"/>
                  </a:cubicBezTo>
                  <a:cubicBezTo>
                    <a:pt x="0" y="722"/>
                    <a:pt x="0" y="722"/>
                    <a:pt x="0" y="722"/>
                  </a:cubicBezTo>
                  <a:cubicBezTo>
                    <a:pt x="288" y="722"/>
                    <a:pt x="288" y="722"/>
                    <a:pt x="288" y="722"/>
                  </a:cubicBezTo>
                  <a:cubicBezTo>
                    <a:pt x="288" y="144"/>
                    <a:pt x="288" y="144"/>
                    <a:pt x="288" y="144"/>
                  </a:cubicBezTo>
                  <a:cubicBezTo>
                    <a:pt x="288" y="65"/>
                    <a:pt x="223" y="0"/>
                    <a:pt x="144" y="0"/>
                  </a:cubicBezTo>
                  <a:close/>
                </a:path>
              </a:pathLst>
            </a:custGeom>
            <a:solidFill>
              <a:srgbClr val="45818E"/>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80" name="Google Shape;1580;p49"/>
            <p:cNvSpPr/>
            <p:nvPr/>
          </p:nvSpPr>
          <p:spPr>
            <a:xfrm>
              <a:off x="3305628" y="5770782"/>
              <a:ext cx="151200" cy="151800"/>
            </a:xfrm>
            <a:prstGeom prst="ellipse">
              <a:avLst/>
            </a:prstGeom>
            <a:solidFill>
              <a:srgbClr val="134F5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581" name="Google Shape;1581;p49"/>
            <p:cNvSpPr/>
            <p:nvPr/>
          </p:nvSpPr>
          <p:spPr>
            <a:xfrm>
              <a:off x="3471189" y="5732455"/>
              <a:ext cx="180236" cy="476902"/>
            </a:xfrm>
            <a:custGeom>
              <a:avLst/>
              <a:gdLst/>
              <a:ahLst/>
              <a:cxnLst/>
              <a:rect l="l" t="t" r="r" b="b"/>
              <a:pathLst>
                <a:path w="288" h="760" extrusionOk="0">
                  <a:moveTo>
                    <a:pt x="144" y="0"/>
                  </a:moveTo>
                  <a:cubicBezTo>
                    <a:pt x="64" y="0"/>
                    <a:pt x="0" y="65"/>
                    <a:pt x="0" y="144"/>
                  </a:cubicBezTo>
                  <a:cubicBezTo>
                    <a:pt x="0" y="760"/>
                    <a:pt x="0" y="760"/>
                    <a:pt x="0" y="760"/>
                  </a:cubicBezTo>
                  <a:cubicBezTo>
                    <a:pt x="288" y="760"/>
                    <a:pt x="288" y="760"/>
                    <a:pt x="288" y="760"/>
                  </a:cubicBezTo>
                  <a:cubicBezTo>
                    <a:pt x="288" y="144"/>
                    <a:pt x="288" y="144"/>
                    <a:pt x="288" y="144"/>
                  </a:cubicBezTo>
                  <a:cubicBezTo>
                    <a:pt x="288" y="65"/>
                    <a:pt x="223" y="0"/>
                    <a:pt x="144" y="0"/>
                  </a:cubicBezTo>
                  <a:close/>
                </a:path>
              </a:pathLst>
            </a:custGeom>
            <a:solidFill>
              <a:srgbClr val="3C78D8"/>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82" name="Google Shape;1582;p49"/>
            <p:cNvSpPr/>
            <p:nvPr/>
          </p:nvSpPr>
          <p:spPr>
            <a:xfrm>
              <a:off x="3485657" y="5746957"/>
              <a:ext cx="151200" cy="151800"/>
            </a:xfrm>
            <a:prstGeom prst="ellipse">
              <a:avLst/>
            </a:prstGeom>
            <a:solidFill>
              <a:srgbClr val="1155C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583" name="Google Shape;1583;p49"/>
            <p:cNvSpPr/>
            <p:nvPr/>
          </p:nvSpPr>
          <p:spPr>
            <a:xfrm>
              <a:off x="3651425" y="5699308"/>
              <a:ext cx="179409" cy="510050"/>
            </a:xfrm>
            <a:custGeom>
              <a:avLst/>
              <a:gdLst/>
              <a:ahLst/>
              <a:cxnLst/>
              <a:rect l="l" t="t" r="r" b="b"/>
              <a:pathLst>
                <a:path w="287" h="813" extrusionOk="0">
                  <a:moveTo>
                    <a:pt x="143" y="0"/>
                  </a:moveTo>
                  <a:cubicBezTo>
                    <a:pt x="64" y="0"/>
                    <a:pt x="0" y="65"/>
                    <a:pt x="0" y="144"/>
                  </a:cubicBezTo>
                  <a:cubicBezTo>
                    <a:pt x="0" y="813"/>
                    <a:pt x="0" y="813"/>
                    <a:pt x="0" y="813"/>
                  </a:cubicBezTo>
                  <a:cubicBezTo>
                    <a:pt x="287" y="813"/>
                    <a:pt x="287" y="813"/>
                    <a:pt x="287" y="813"/>
                  </a:cubicBezTo>
                  <a:cubicBezTo>
                    <a:pt x="287" y="144"/>
                    <a:pt x="287" y="144"/>
                    <a:pt x="287" y="144"/>
                  </a:cubicBezTo>
                  <a:cubicBezTo>
                    <a:pt x="287" y="65"/>
                    <a:pt x="223" y="0"/>
                    <a:pt x="143" y="0"/>
                  </a:cubicBezTo>
                  <a:close/>
                </a:path>
              </a:pathLst>
            </a:custGeom>
            <a:solidFill>
              <a:srgbClr val="674EA7"/>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84" name="Google Shape;1584;p49"/>
            <p:cNvSpPr/>
            <p:nvPr/>
          </p:nvSpPr>
          <p:spPr>
            <a:xfrm>
              <a:off x="3665893" y="5713810"/>
              <a:ext cx="150600" cy="151500"/>
            </a:xfrm>
            <a:prstGeom prst="ellipse">
              <a:avLst/>
            </a:prstGeom>
            <a:solidFill>
              <a:srgbClr val="351C75"/>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585" name="Google Shape;1585;p49"/>
            <p:cNvSpPr/>
            <p:nvPr/>
          </p:nvSpPr>
          <p:spPr>
            <a:xfrm>
              <a:off x="3830834" y="5664711"/>
              <a:ext cx="180236" cy="544646"/>
            </a:xfrm>
            <a:custGeom>
              <a:avLst/>
              <a:gdLst/>
              <a:ahLst/>
              <a:cxnLst/>
              <a:rect l="l" t="t" r="r" b="b"/>
              <a:pathLst>
                <a:path w="288" h="868" extrusionOk="0">
                  <a:moveTo>
                    <a:pt x="144" y="0"/>
                  </a:moveTo>
                  <a:cubicBezTo>
                    <a:pt x="65" y="0"/>
                    <a:pt x="0" y="64"/>
                    <a:pt x="0" y="144"/>
                  </a:cubicBezTo>
                  <a:cubicBezTo>
                    <a:pt x="0" y="868"/>
                    <a:pt x="0" y="868"/>
                    <a:pt x="0" y="868"/>
                  </a:cubicBezTo>
                  <a:cubicBezTo>
                    <a:pt x="288" y="868"/>
                    <a:pt x="288" y="868"/>
                    <a:pt x="288" y="868"/>
                  </a:cubicBezTo>
                  <a:cubicBezTo>
                    <a:pt x="288" y="144"/>
                    <a:pt x="288" y="144"/>
                    <a:pt x="288" y="144"/>
                  </a:cubicBezTo>
                  <a:cubicBezTo>
                    <a:pt x="288" y="64"/>
                    <a:pt x="224" y="0"/>
                    <a:pt x="144" y="0"/>
                  </a:cubicBezTo>
                  <a:close/>
                </a:path>
              </a:pathLst>
            </a:custGeom>
            <a:solidFill>
              <a:srgbClr val="A64D79"/>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86" name="Google Shape;1586;p49"/>
            <p:cNvSpPr/>
            <p:nvPr/>
          </p:nvSpPr>
          <p:spPr>
            <a:xfrm>
              <a:off x="3845302" y="5679213"/>
              <a:ext cx="151200" cy="151800"/>
            </a:xfrm>
            <a:prstGeom prst="ellipse">
              <a:avLst/>
            </a:prstGeom>
            <a:solidFill>
              <a:srgbClr val="741B47"/>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587" name="Google Shape;1587;p49"/>
            <p:cNvSpPr/>
            <p:nvPr/>
          </p:nvSpPr>
          <p:spPr>
            <a:xfrm>
              <a:off x="2571250" y="5664711"/>
              <a:ext cx="180236" cy="544646"/>
            </a:xfrm>
            <a:custGeom>
              <a:avLst/>
              <a:gdLst/>
              <a:ahLst/>
              <a:cxnLst/>
              <a:rect l="l" t="t" r="r" b="b"/>
              <a:pathLst>
                <a:path w="288" h="868" extrusionOk="0">
                  <a:moveTo>
                    <a:pt x="144" y="0"/>
                  </a:moveTo>
                  <a:cubicBezTo>
                    <a:pt x="64" y="0"/>
                    <a:pt x="0" y="64"/>
                    <a:pt x="0" y="144"/>
                  </a:cubicBezTo>
                  <a:cubicBezTo>
                    <a:pt x="0" y="868"/>
                    <a:pt x="0" y="868"/>
                    <a:pt x="0" y="868"/>
                  </a:cubicBezTo>
                  <a:cubicBezTo>
                    <a:pt x="288" y="868"/>
                    <a:pt x="288" y="868"/>
                    <a:pt x="288" y="868"/>
                  </a:cubicBezTo>
                  <a:cubicBezTo>
                    <a:pt x="288" y="144"/>
                    <a:pt x="288" y="144"/>
                    <a:pt x="288" y="144"/>
                  </a:cubicBezTo>
                  <a:cubicBezTo>
                    <a:pt x="288" y="64"/>
                    <a:pt x="223" y="0"/>
                    <a:pt x="144" y="0"/>
                  </a:cubicBezTo>
                  <a:close/>
                </a:path>
              </a:pathLst>
            </a:custGeom>
            <a:solidFill>
              <a:srgbClr val="CC0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88" name="Google Shape;1588;p49"/>
            <p:cNvSpPr/>
            <p:nvPr/>
          </p:nvSpPr>
          <p:spPr>
            <a:xfrm>
              <a:off x="2585718" y="5679213"/>
              <a:ext cx="151200" cy="151800"/>
            </a:xfrm>
            <a:prstGeom prst="ellipse">
              <a:avLst/>
            </a:prstGeom>
            <a:solidFill>
              <a:srgbClr val="990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589" name="Google Shape;1589;p49"/>
            <p:cNvSpPr/>
            <p:nvPr/>
          </p:nvSpPr>
          <p:spPr>
            <a:xfrm>
              <a:off x="2571250" y="6209358"/>
              <a:ext cx="365226" cy="49514"/>
            </a:xfrm>
            <a:custGeom>
              <a:avLst/>
              <a:gdLst/>
              <a:ahLst/>
              <a:cxnLst/>
              <a:rect l="l" t="t" r="r" b="b"/>
              <a:pathLst>
                <a:path w="1767" h="239" extrusionOk="0">
                  <a:moveTo>
                    <a:pt x="1767" y="239"/>
                  </a:moveTo>
                  <a:lnTo>
                    <a:pt x="1198" y="239"/>
                  </a:lnTo>
                  <a:lnTo>
                    <a:pt x="0" y="0"/>
                  </a:lnTo>
                  <a:lnTo>
                    <a:pt x="872" y="0"/>
                  </a:lnTo>
                  <a:lnTo>
                    <a:pt x="1767" y="239"/>
                  </a:lnTo>
                  <a:close/>
                </a:path>
              </a:pathLst>
            </a:custGeom>
            <a:solidFill>
              <a:srgbClr val="990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90" name="Google Shape;1590;p49"/>
            <p:cNvSpPr/>
            <p:nvPr/>
          </p:nvSpPr>
          <p:spPr>
            <a:xfrm>
              <a:off x="2751485" y="6209358"/>
              <a:ext cx="303218" cy="49514"/>
            </a:xfrm>
            <a:custGeom>
              <a:avLst/>
              <a:gdLst/>
              <a:ahLst/>
              <a:cxnLst/>
              <a:rect l="l" t="t" r="r" b="b"/>
              <a:pathLst>
                <a:path w="1467" h="239" extrusionOk="0">
                  <a:moveTo>
                    <a:pt x="1467" y="239"/>
                  </a:moveTo>
                  <a:lnTo>
                    <a:pt x="895" y="239"/>
                  </a:lnTo>
                  <a:lnTo>
                    <a:pt x="0" y="0"/>
                  </a:lnTo>
                  <a:lnTo>
                    <a:pt x="868" y="0"/>
                  </a:lnTo>
                  <a:lnTo>
                    <a:pt x="1467" y="239"/>
                  </a:lnTo>
                  <a:close/>
                </a:path>
              </a:pathLst>
            </a:custGeom>
            <a:solidFill>
              <a:srgbClr val="B45F06"/>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91" name="Google Shape;1591;p49"/>
            <p:cNvSpPr/>
            <p:nvPr/>
          </p:nvSpPr>
          <p:spPr>
            <a:xfrm>
              <a:off x="2930895" y="6209358"/>
              <a:ext cx="242037" cy="49514"/>
            </a:xfrm>
            <a:custGeom>
              <a:avLst/>
              <a:gdLst/>
              <a:ahLst/>
              <a:cxnLst/>
              <a:rect l="l" t="t" r="r" b="b"/>
              <a:pathLst>
                <a:path w="1171" h="239" extrusionOk="0">
                  <a:moveTo>
                    <a:pt x="1171" y="239"/>
                  </a:moveTo>
                  <a:lnTo>
                    <a:pt x="599" y="239"/>
                  </a:lnTo>
                  <a:lnTo>
                    <a:pt x="0" y="0"/>
                  </a:lnTo>
                  <a:lnTo>
                    <a:pt x="872" y="0"/>
                  </a:lnTo>
                  <a:lnTo>
                    <a:pt x="1171" y="239"/>
                  </a:lnTo>
                  <a:close/>
                </a:path>
              </a:pathLst>
            </a:custGeom>
            <a:solidFill>
              <a:srgbClr val="BF9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92" name="Google Shape;1592;p49"/>
            <p:cNvSpPr/>
            <p:nvPr/>
          </p:nvSpPr>
          <p:spPr>
            <a:xfrm>
              <a:off x="3111130" y="6209358"/>
              <a:ext cx="180029" cy="49514"/>
            </a:xfrm>
            <a:custGeom>
              <a:avLst/>
              <a:gdLst/>
              <a:ahLst/>
              <a:cxnLst/>
              <a:rect l="l" t="t" r="r" b="b"/>
              <a:pathLst>
                <a:path w="871" h="239" extrusionOk="0">
                  <a:moveTo>
                    <a:pt x="871" y="239"/>
                  </a:moveTo>
                  <a:lnTo>
                    <a:pt x="299" y="239"/>
                  </a:lnTo>
                  <a:lnTo>
                    <a:pt x="0" y="0"/>
                  </a:lnTo>
                  <a:lnTo>
                    <a:pt x="871" y="0"/>
                  </a:lnTo>
                  <a:lnTo>
                    <a:pt x="871" y="239"/>
                  </a:lnTo>
                  <a:close/>
                </a:path>
              </a:pathLst>
            </a:custGeom>
            <a:solidFill>
              <a:srgbClr val="38761D"/>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93" name="Google Shape;1593;p49"/>
            <p:cNvSpPr/>
            <p:nvPr/>
          </p:nvSpPr>
          <p:spPr>
            <a:xfrm>
              <a:off x="3291159" y="6209358"/>
              <a:ext cx="180029" cy="49514"/>
            </a:xfrm>
            <a:custGeom>
              <a:avLst/>
              <a:gdLst/>
              <a:ahLst/>
              <a:cxnLst/>
              <a:rect l="l" t="t" r="r" b="b"/>
              <a:pathLst>
                <a:path w="871" h="239" extrusionOk="0">
                  <a:moveTo>
                    <a:pt x="572" y="239"/>
                  </a:moveTo>
                  <a:lnTo>
                    <a:pt x="0" y="239"/>
                  </a:lnTo>
                  <a:lnTo>
                    <a:pt x="0" y="0"/>
                  </a:lnTo>
                  <a:lnTo>
                    <a:pt x="871" y="0"/>
                  </a:lnTo>
                  <a:lnTo>
                    <a:pt x="572" y="239"/>
                  </a:lnTo>
                  <a:close/>
                </a:path>
              </a:pathLst>
            </a:custGeom>
            <a:solidFill>
              <a:srgbClr val="134F5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94" name="Google Shape;1594;p49"/>
            <p:cNvSpPr/>
            <p:nvPr/>
          </p:nvSpPr>
          <p:spPr>
            <a:xfrm>
              <a:off x="3409388" y="6209358"/>
              <a:ext cx="242037" cy="49514"/>
            </a:xfrm>
            <a:custGeom>
              <a:avLst/>
              <a:gdLst/>
              <a:ahLst/>
              <a:cxnLst/>
              <a:rect l="l" t="t" r="r" b="b"/>
              <a:pathLst>
                <a:path w="1171" h="239" extrusionOk="0">
                  <a:moveTo>
                    <a:pt x="572" y="239"/>
                  </a:moveTo>
                  <a:lnTo>
                    <a:pt x="0" y="239"/>
                  </a:lnTo>
                  <a:lnTo>
                    <a:pt x="299" y="0"/>
                  </a:lnTo>
                  <a:lnTo>
                    <a:pt x="1171" y="0"/>
                  </a:lnTo>
                  <a:lnTo>
                    <a:pt x="572" y="239"/>
                  </a:lnTo>
                  <a:close/>
                </a:path>
              </a:pathLst>
            </a:custGeom>
            <a:solidFill>
              <a:srgbClr val="1155C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95" name="Google Shape;1595;p49"/>
            <p:cNvSpPr/>
            <p:nvPr/>
          </p:nvSpPr>
          <p:spPr>
            <a:xfrm>
              <a:off x="3527616" y="6209358"/>
              <a:ext cx="303218" cy="49514"/>
            </a:xfrm>
            <a:custGeom>
              <a:avLst/>
              <a:gdLst/>
              <a:ahLst/>
              <a:cxnLst/>
              <a:rect l="l" t="t" r="r" b="b"/>
              <a:pathLst>
                <a:path w="1467" h="239" extrusionOk="0">
                  <a:moveTo>
                    <a:pt x="572" y="239"/>
                  </a:moveTo>
                  <a:lnTo>
                    <a:pt x="0" y="239"/>
                  </a:lnTo>
                  <a:lnTo>
                    <a:pt x="599" y="0"/>
                  </a:lnTo>
                  <a:lnTo>
                    <a:pt x="1467" y="0"/>
                  </a:lnTo>
                  <a:lnTo>
                    <a:pt x="572" y="239"/>
                  </a:lnTo>
                  <a:close/>
                </a:path>
              </a:pathLst>
            </a:custGeom>
            <a:solidFill>
              <a:srgbClr val="351C75"/>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96" name="Google Shape;1596;p49"/>
            <p:cNvSpPr/>
            <p:nvPr/>
          </p:nvSpPr>
          <p:spPr>
            <a:xfrm>
              <a:off x="3645844" y="6209358"/>
              <a:ext cx="365226" cy="49514"/>
            </a:xfrm>
            <a:custGeom>
              <a:avLst/>
              <a:gdLst/>
              <a:ahLst/>
              <a:cxnLst/>
              <a:rect l="l" t="t" r="r" b="b"/>
              <a:pathLst>
                <a:path w="1767" h="239" extrusionOk="0">
                  <a:moveTo>
                    <a:pt x="572" y="239"/>
                  </a:moveTo>
                  <a:lnTo>
                    <a:pt x="0" y="239"/>
                  </a:lnTo>
                  <a:lnTo>
                    <a:pt x="895" y="0"/>
                  </a:lnTo>
                  <a:lnTo>
                    <a:pt x="1767" y="0"/>
                  </a:lnTo>
                  <a:lnTo>
                    <a:pt x="572" y="239"/>
                  </a:lnTo>
                  <a:close/>
                </a:path>
              </a:pathLst>
            </a:custGeom>
            <a:solidFill>
              <a:srgbClr val="741B47"/>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597" name="Google Shape;1597;p49"/>
          <p:cNvGrpSpPr/>
          <p:nvPr/>
        </p:nvGrpSpPr>
        <p:grpSpPr>
          <a:xfrm>
            <a:off x="5599659" y="4378335"/>
            <a:ext cx="642470" cy="446036"/>
            <a:chOff x="6332670" y="5663946"/>
            <a:chExt cx="856627" cy="594715"/>
          </a:xfrm>
        </p:grpSpPr>
        <p:grpSp>
          <p:nvGrpSpPr>
            <p:cNvPr id="1598" name="Google Shape;1598;p49"/>
            <p:cNvGrpSpPr/>
            <p:nvPr/>
          </p:nvGrpSpPr>
          <p:grpSpPr>
            <a:xfrm>
              <a:off x="6392364" y="5663946"/>
              <a:ext cx="796933" cy="185801"/>
              <a:chOff x="3321050" y="1066800"/>
              <a:chExt cx="6505573" cy="1508125"/>
            </a:xfrm>
          </p:grpSpPr>
          <p:sp>
            <p:nvSpPr>
              <p:cNvPr id="1599" name="Google Shape;1599;p49"/>
              <p:cNvSpPr/>
              <p:nvPr/>
            </p:nvSpPr>
            <p:spPr>
              <a:xfrm>
                <a:off x="3321050" y="1066800"/>
                <a:ext cx="6505573" cy="1508125"/>
              </a:xfrm>
              <a:custGeom>
                <a:avLst/>
                <a:gdLst/>
                <a:ahLst/>
                <a:cxnLst/>
                <a:rect l="l" t="t" r="r" b="b"/>
                <a:pathLst>
                  <a:path w="1658" h="384" extrusionOk="0">
                    <a:moveTo>
                      <a:pt x="1553" y="384"/>
                    </a:moveTo>
                    <a:cubicBezTo>
                      <a:pt x="1556" y="384"/>
                      <a:pt x="1560" y="382"/>
                      <a:pt x="1561" y="379"/>
                    </a:cubicBezTo>
                    <a:cubicBezTo>
                      <a:pt x="1657" y="196"/>
                      <a:pt x="1657" y="196"/>
                      <a:pt x="1657" y="196"/>
                    </a:cubicBezTo>
                    <a:cubicBezTo>
                      <a:pt x="1658" y="194"/>
                      <a:pt x="1658" y="190"/>
                      <a:pt x="1657" y="187"/>
                    </a:cubicBezTo>
                    <a:cubicBezTo>
                      <a:pt x="1561" y="5"/>
                      <a:pt x="1561" y="5"/>
                      <a:pt x="1561" y="5"/>
                    </a:cubicBezTo>
                    <a:cubicBezTo>
                      <a:pt x="1560" y="2"/>
                      <a:pt x="1556" y="0"/>
                      <a:pt x="1553" y="0"/>
                    </a:cubicBezTo>
                    <a:cubicBezTo>
                      <a:pt x="12" y="0"/>
                      <a:pt x="12" y="0"/>
                      <a:pt x="12" y="0"/>
                    </a:cubicBezTo>
                    <a:cubicBezTo>
                      <a:pt x="5" y="0"/>
                      <a:pt x="0" y="7"/>
                      <a:pt x="3" y="14"/>
                    </a:cubicBezTo>
                    <a:cubicBezTo>
                      <a:pt x="94" y="187"/>
                      <a:pt x="94" y="187"/>
                      <a:pt x="94" y="187"/>
                    </a:cubicBezTo>
                    <a:cubicBezTo>
                      <a:pt x="94" y="187"/>
                      <a:pt x="94" y="187"/>
                      <a:pt x="94" y="187"/>
                    </a:cubicBezTo>
                    <a:cubicBezTo>
                      <a:pt x="196" y="384"/>
                      <a:pt x="196" y="384"/>
                      <a:pt x="196" y="384"/>
                    </a:cubicBezTo>
                    <a:lnTo>
                      <a:pt x="1553" y="384"/>
                    </a:ln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00" name="Google Shape;1600;p49"/>
              <p:cNvSpPr/>
              <p:nvPr/>
            </p:nvSpPr>
            <p:spPr>
              <a:xfrm>
                <a:off x="3321050" y="1801812"/>
                <a:ext cx="769937" cy="773112"/>
              </a:xfrm>
              <a:custGeom>
                <a:avLst/>
                <a:gdLst/>
                <a:ahLst/>
                <a:cxnLst/>
                <a:rect l="l" t="t" r="r" b="b"/>
                <a:pathLst>
                  <a:path w="196" h="197" extrusionOk="0">
                    <a:moveTo>
                      <a:pt x="94" y="9"/>
                    </a:moveTo>
                    <a:cubicBezTo>
                      <a:pt x="3" y="183"/>
                      <a:pt x="3" y="183"/>
                      <a:pt x="3" y="183"/>
                    </a:cubicBezTo>
                    <a:cubicBezTo>
                      <a:pt x="0" y="189"/>
                      <a:pt x="5" y="197"/>
                      <a:pt x="12" y="197"/>
                    </a:cubicBezTo>
                    <a:cubicBezTo>
                      <a:pt x="196" y="197"/>
                      <a:pt x="196" y="197"/>
                      <a:pt x="196" y="197"/>
                    </a:cubicBezTo>
                    <a:cubicBezTo>
                      <a:pt x="94" y="0"/>
                      <a:pt x="94" y="0"/>
                      <a:pt x="94" y="0"/>
                    </a:cubicBezTo>
                    <a:cubicBezTo>
                      <a:pt x="95" y="3"/>
                      <a:pt x="95" y="7"/>
                      <a:pt x="94" y="9"/>
                    </a:cubicBezTo>
                    <a:close/>
                  </a:path>
                </a:pathLst>
              </a:custGeom>
              <a:solidFill>
                <a:srgbClr val="38761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601" name="Google Shape;1601;p49"/>
            <p:cNvGrpSpPr/>
            <p:nvPr/>
          </p:nvGrpSpPr>
          <p:grpSpPr>
            <a:xfrm flipH="1">
              <a:off x="6332670" y="5868403"/>
              <a:ext cx="796933" cy="185801"/>
              <a:chOff x="3321050" y="1066800"/>
              <a:chExt cx="6505573" cy="1508125"/>
            </a:xfrm>
          </p:grpSpPr>
          <p:sp>
            <p:nvSpPr>
              <p:cNvPr id="1602" name="Google Shape;1602;p49"/>
              <p:cNvSpPr/>
              <p:nvPr/>
            </p:nvSpPr>
            <p:spPr>
              <a:xfrm>
                <a:off x="3321050" y="1066800"/>
                <a:ext cx="6505573" cy="1508125"/>
              </a:xfrm>
              <a:custGeom>
                <a:avLst/>
                <a:gdLst/>
                <a:ahLst/>
                <a:cxnLst/>
                <a:rect l="l" t="t" r="r" b="b"/>
                <a:pathLst>
                  <a:path w="1658" h="384" extrusionOk="0">
                    <a:moveTo>
                      <a:pt x="1553" y="384"/>
                    </a:moveTo>
                    <a:cubicBezTo>
                      <a:pt x="1556" y="384"/>
                      <a:pt x="1560" y="382"/>
                      <a:pt x="1561" y="379"/>
                    </a:cubicBezTo>
                    <a:cubicBezTo>
                      <a:pt x="1657" y="196"/>
                      <a:pt x="1657" y="196"/>
                      <a:pt x="1657" y="196"/>
                    </a:cubicBezTo>
                    <a:cubicBezTo>
                      <a:pt x="1658" y="194"/>
                      <a:pt x="1658" y="190"/>
                      <a:pt x="1657" y="187"/>
                    </a:cubicBezTo>
                    <a:cubicBezTo>
                      <a:pt x="1561" y="5"/>
                      <a:pt x="1561" y="5"/>
                      <a:pt x="1561" y="5"/>
                    </a:cubicBezTo>
                    <a:cubicBezTo>
                      <a:pt x="1560" y="2"/>
                      <a:pt x="1556" y="0"/>
                      <a:pt x="1553" y="0"/>
                    </a:cubicBezTo>
                    <a:cubicBezTo>
                      <a:pt x="12" y="0"/>
                      <a:pt x="12" y="0"/>
                      <a:pt x="12" y="0"/>
                    </a:cubicBezTo>
                    <a:cubicBezTo>
                      <a:pt x="5" y="0"/>
                      <a:pt x="0" y="7"/>
                      <a:pt x="3" y="14"/>
                    </a:cubicBezTo>
                    <a:cubicBezTo>
                      <a:pt x="94" y="187"/>
                      <a:pt x="94" y="187"/>
                      <a:pt x="94" y="187"/>
                    </a:cubicBezTo>
                    <a:cubicBezTo>
                      <a:pt x="94" y="187"/>
                      <a:pt x="94" y="187"/>
                      <a:pt x="94" y="187"/>
                    </a:cubicBezTo>
                    <a:cubicBezTo>
                      <a:pt x="196" y="384"/>
                      <a:pt x="196" y="384"/>
                      <a:pt x="196" y="384"/>
                    </a:cubicBezTo>
                    <a:lnTo>
                      <a:pt x="1553" y="384"/>
                    </a:lnTo>
                    <a:close/>
                  </a:path>
                </a:pathLst>
              </a:cu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03" name="Google Shape;1603;p49"/>
              <p:cNvSpPr/>
              <p:nvPr/>
            </p:nvSpPr>
            <p:spPr>
              <a:xfrm>
                <a:off x="3321050" y="1801812"/>
                <a:ext cx="769937" cy="773112"/>
              </a:xfrm>
              <a:custGeom>
                <a:avLst/>
                <a:gdLst/>
                <a:ahLst/>
                <a:cxnLst/>
                <a:rect l="l" t="t" r="r" b="b"/>
                <a:pathLst>
                  <a:path w="196" h="197" extrusionOk="0">
                    <a:moveTo>
                      <a:pt x="94" y="9"/>
                    </a:moveTo>
                    <a:cubicBezTo>
                      <a:pt x="3" y="183"/>
                      <a:pt x="3" y="183"/>
                      <a:pt x="3" y="183"/>
                    </a:cubicBezTo>
                    <a:cubicBezTo>
                      <a:pt x="0" y="189"/>
                      <a:pt x="5" y="197"/>
                      <a:pt x="12" y="197"/>
                    </a:cubicBezTo>
                    <a:cubicBezTo>
                      <a:pt x="196" y="197"/>
                      <a:pt x="196" y="197"/>
                      <a:pt x="196" y="197"/>
                    </a:cubicBezTo>
                    <a:cubicBezTo>
                      <a:pt x="94" y="0"/>
                      <a:pt x="94" y="0"/>
                      <a:pt x="94" y="0"/>
                    </a:cubicBezTo>
                    <a:cubicBezTo>
                      <a:pt x="95" y="3"/>
                      <a:pt x="95" y="7"/>
                      <a:pt x="94" y="9"/>
                    </a:cubicBezTo>
                    <a:close/>
                  </a:path>
                </a:pathLst>
              </a:custGeom>
              <a:solidFill>
                <a:srgbClr val="134F5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604" name="Google Shape;1604;p49"/>
            <p:cNvGrpSpPr/>
            <p:nvPr/>
          </p:nvGrpSpPr>
          <p:grpSpPr>
            <a:xfrm>
              <a:off x="6392364" y="6072860"/>
              <a:ext cx="796933" cy="185801"/>
              <a:chOff x="3321050" y="1066800"/>
              <a:chExt cx="6505573" cy="1508125"/>
            </a:xfrm>
          </p:grpSpPr>
          <p:sp>
            <p:nvSpPr>
              <p:cNvPr id="1605" name="Google Shape;1605;p49"/>
              <p:cNvSpPr/>
              <p:nvPr/>
            </p:nvSpPr>
            <p:spPr>
              <a:xfrm>
                <a:off x="3321050" y="1066800"/>
                <a:ext cx="6505573" cy="1508125"/>
              </a:xfrm>
              <a:custGeom>
                <a:avLst/>
                <a:gdLst/>
                <a:ahLst/>
                <a:cxnLst/>
                <a:rect l="l" t="t" r="r" b="b"/>
                <a:pathLst>
                  <a:path w="1658" h="384" extrusionOk="0">
                    <a:moveTo>
                      <a:pt x="1553" y="384"/>
                    </a:moveTo>
                    <a:cubicBezTo>
                      <a:pt x="1556" y="384"/>
                      <a:pt x="1560" y="382"/>
                      <a:pt x="1561" y="379"/>
                    </a:cubicBezTo>
                    <a:cubicBezTo>
                      <a:pt x="1657" y="196"/>
                      <a:pt x="1657" y="196"/>
                      <a:pt x="1657" y="196"/>
                    </a:cubicBezTo>
                    <a:cubicBezTo>
                      <a:pt x="1658" y="194"/>
                      <a:pt x="1658" y="190"/>
                      <a:pt x="1657" y="187"/>
                    </a:cubicBezTo>
                    <a:cubicBezTo>
                      <a:pt x="1561" y="5"/>
                      <a:pt x="1561" y="5"/>
                      <a:pt x="1561" y="5"/>
                    </a:cubicBezTo>
                    <a:cubicBezTo>
                      <a:pt x="1560" y="2"/>
                      <a:pt x="1556" y="0"/>
                      <a:pt x="1553" y="0"/>
                    </a:cubicBezTo>
                    <a:cubicBezTo>
                      <a:pt x="12" y="0"/>
                      <a:pt x="12" y="0"/>
                      <a:pt x="12" y="0"/>
                    </a:cubicBezTo>
                    <a:cubicBezTo>
                      <a:pt x="5" y="0"/>
                      <a:pt x="0" y="7"/>
                      <a:pt x="3" y="14"/>
                    </a:cubicBezTo>
                    <a:cubicBezTo>
                      <a:pt x="94" y="187"/>
                      <a:pt x="94" y="187"/>
                      <a:pt x="94" y="187"/>
                    </a:cubicBezTo>
                    <a:cubicBezTo>
                      <a:pt x="94" y="187"/>
                      <a:pt x="94" y="187"/>
                      <a:pt x="94" y="187"/>
                    </a:cubicBezTo>
                    <a:cubicBezTo>
                      <a:pt x="196" y="384"/>
                      <a:pt x="196" y="384"/>
                      <a:pt x="196" y="384"/>
                    </a:cubicBezTo>
                    <a:lnTo>
                      <a:pt x="1553" y="384"/>
                    </a:ln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06" name="Google Shape;1606;p49"/>
              <p:cNvSpPr/>
              <p:nvPr/>
            </p:nvSpPr>
            <p:spPr>
              <a:xfrm>
                <a:off x="3321050" y="1801812"/>
                <a:ext cx="769937" cy="773112"/>
              </a:xfrm>
              <a:custGeom>
                <a:avLst/>
                <a:gdLst/>
                <a:ahLst/>
                <a:cxnLst/>
                <a:rect l="l" t="t" r="r" b="b"/>
                <a:pathLst>
                  <a:path w="196" h="197" extrusionOk="0">
                    <a:moveTo>
                      <a:pt x="94" y="9"/>
                    </a:moveTo>
                    <a:cubicBezTo>
                      <a:pt x="3" y="183"/>
                      <a:pt x="3" y="183"/>
                      <a:pt x="3" y="183"/>
                    </a:cubicBezTo>
                    <a:cubicBezTo>
                      <a:pt x="0" y="189"/>
                      <a:pt x="5" y="197"/>
                      <a:pt x="12" y="197"/>
                    </a:cubicBezTo>
                    <a:cubicBezTo>
                      <a:pt x="196" y="197"/>
                      <a:pt x="196" y="197"/>
                      <a:pt x="196" y="197"/>
                    </a:cubicBezTo>
                    <a:cubicBezTo>
                      <a:pt x="94" y="0"/>
                      <a:pt x="94" y="0"/>
                      <a:pt x="94" y="0"/>
                    </a:cubicBezTo>
                    <a:cubicBezTo>
                      <a:pt x="95" y="3"/>
                      <a:pt x="95" y="7"/>
                      <a:pt x="94" y="9"/>
                    </a:cubicBezTo>
                    <a:close/>
                  </a:path>
                </a:pathLst>
              </a:custGeom>
              <a:solidFill>
                <a:srgbClr val="1C458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sp>
        <p:nvSpPr>
          <p:cNvPr id="1607" name="Google Shape;1607;p49"/>
          <p:cNvSpPr txBox="1">
            <a:spLocks noGrp="1"/>
          </p:cNvSpPr>
          <p:nvPr>
            <p:ph type="title"/>
          </p:nvPr>
        </p:nvSpPr>
        <p:spPr>
          <a:xfrm>
            <a:off x="855300" y="249075"/>
            <a:ext cx="7433400" cy="396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000"/>
              <a:t>Diagrams and infographics</a:t>
            </a:r>
            <a:endParaRPr sz="2000"/>
          </a:p>
        </p:txBody>
      </p:sp>
      <p:sp>
        <p:nvSpPr>
          <p:cNvPr id="1608" name="Google Shape;1608;p49"/>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96</a:t>
            </a:fld>
            <a:endParaRPr/>
          </a:p>
        </p:txBody>
      </p:sp>
    </p:spTree>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show="0">
  <p:cSld>
    <p:spTree>
      <p:nvGrpSpPr>
        <p:cNvPr id="1" name="Shape 1612"/>
        <p:cNvGrpSpPr/>
        <p:nvPr/>
      </p:nvGrpSpPr>
      <p:grpSpPr>
        <a:xfrm>
          <a:off x="0" y="0"/>
          <a:ext cx="0" cy="0"/>
          <a:chOff x="0" y="0"/>
          <a:chExt cx="0" cy="0"/>
        </a:xfrm>
      </p:grpSpPr>
      <p:sp>
        <p:nvSpPr>
          <p:cNvPr id="1613" name="Google Shape;1613;p50"/>
          <p:cNvSpPr txBox="1"/>
          <p:nvPr/>
        </p:nvSpPr>
        <p:spPr>
          <a:xfrm>
            <a:off x="808100" y="838100"/>
            <a:ext cx="8032500" cy="103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607D8B"/>
                </a:solidFill>
                <a:latin typeface="Source Sans Pro"/>
                <a:ea typeface="Source Sans Pro"/>
                <a:cs typeface="Source Sans Pro"/>
                <a:sym typeface="Source Sans Pro"/>
              </a:rPr>
              <a:t>You can also use any emoji as an icon!</a:t>
            </a:r>
            <a:endParaRPr b="1">
              <a:solidFill>
                <a:srgbClr val="607D8B"/>
              </a:solidFill>
              <a:latin typeface="Source Sans Pro"/>
              <a:ea typeface="Source Sans Pro"/>
              <a:cs typeface="Source Sans Pro"/>
              <a:sym typeface="Source Sans Pro"/>
            </a:endParaRPr>
          </a:p>
          <a:p>
            <a:pPr marL="0" lvl="0" indent="0" algn="l" rtl="0">
              <a:spcBef>
                <a:spcPts val="0"/>
              </a:spcBef>
              <a:spcAft>
                <a:spcPts val="0"/>
              </a:spcAft>
              <a:buNone/>
            </a:pPr>
            <a:r>
              <a:rPr lang="en">
                <a:solidFill>
                  <a:srgbClr val="607D8B"/>
                </a:solidFill>
                <a:latin typeface="Source Sans Pro"/>
                <a:ea typeface="Source Sans Pro"/>
                <a:cs typeface="Source Sans Pro"/>
                <a:sym typeface="Source Sans Pro"/>
              </a:rPr>
              <a:t>And of course it resizes without losing quality.</a:t>
            </a:r>
            <a:endParaRPr>
              <a:solidFill>
                <a:srgbClr val="607D8B"/>
              </a:solidFill>
              <a:latin typeface="Source Sans Pro"/>
              <a:ea typeface="Source Sans Pro"/>
              <a:cs typeface="Source Sans Pro"/>
              <a:sym typeface="Source Sans Pro"/>
            </a:endParaRPr>
          </a:p>
          <a:p>
            <a:pPr marL="0" lvl="0" indent="0" algn="l" rtl="0">
              <a:spcBef>
                <a:spcPts val="0"/>
              </a:spcBef>
              <a:spcAft>
                <a:spcPts val="0"/>
              </a:spcAft>
              <a:buNone/>
            </a:pPr>
            <a:r>
              <a:rPr lang="en">
                <a:solidFill>
                  <a:srgbClr val="607D8B"/>
                </a:solidFill>
                <a:latin typeface="Source Sans Pro"/>
                <a:ea typeface="Source Sans Pro"/>
                <a:cs typeface="Source Sans Pro"/>
                <a:sym typeface="Source Sans Pro"/>
              </a:rPr>
              <a:t>How? Follow Google instructions https://twitter.com/googledocs/status/730087240156643328</a:t>
            </a:r>
            <a:endParaRPr>
              <a:solidFill>
                <a:srgbClr val="607D8B"/>
              </a:solidFill>
              <a:latin typeface="Source Sans Pro"/>
              <a:ea typeface="Source Sans Pro"/>
              <a:cs typeface="Source Sans Pro"/>
              <a:sym typeface="Source Sans Pro"/>
            </a:endParaRPr>
          </a:p>
          <a:p>
            <a:pPr marL="0" lvl="0" indent="0" algn="l" rtl="0">
              <a:spcBef>
                <a:spcPts val="0"/>
              </a:spcBef>
              <a:spcAft>
                <a:spcPts val="0"/>
              </a:spcAft>
              <a:buNone/>
            </a:pPr>
            <a:endParaRPr b="1">
              <a:solidFill>
                <a:srgbClr val="607D8B"/>
              </a:solidFill>
              <a:latin typeface="Source Sans Pro"/>
              <a:ea typeface="Source Sans Pro"/>
              <a:cs typeface="Source Sans Pro"/>
              <a:sym typeface="Source Sans Pro"/>
            </a:endParaRPr>
          </a:p>
        </p:txBody>
      </p:sp>
      <p:sp>
        <p:nvSpPr>
          <p:cNvPr id="1614" name="Google Shape;1614;p50"/>
          <p:cNvSpPr txBox="1"/>
          <p:nvPr/>
        </p:nvSpPr>
        <p:spPr>
          <a:xfrm>
            <a:off x="808100" y="2314088"/>
            <a:ext cx="7327500" cy="1928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3600">
                <a:solidFill>
                  <a:srgbClr val="607D8B"/>
                </a:solidFill>
                <a:latin typeface="Source Sans Pro"/>
                <a:ea typeface="Source Sans Pro"/>
                <a:cs typeface="Source Sans Pro"/>
                <a:sym typeface="Source Sans Pro"/>
              </a:rPr>
              <a:t>✋👆👉👍👤👦👧👨👩👪💃🏃💑❤😂😉😋😒😭👶😸🐟🍒🍔💣📌📖🔨🎃🎈🎨🏈🏰🌏🔌🔑</a:t>
            </a:r>
            <a:r>
              <a:rPr lang="en" sz="2400">
                <a:solidFill>
                  <a:srgbClr val="FFFFFF"/>
                </a:solidFill>
                <a:highlight>
                  <a:schemeClr val="accent1"/>
                </a:highlight>
                <a:latin typeface="Source Sans Pro"/>
                <a:ea typeface="Source Sans Pro"/>
                <a:cs typeface="Source Sans Pro"/>
                <a:sym typeface="Source Sans Pro"/>
              </a:rPr>
              <a:t> and many more...</a:t>
            </a:r>
            <a:endParaRPr sz="2400">
              <a:solidFill>
                <a:srgbClr val="FFFFFF"/>
              </a:solidFill>
              <a:highlight>
                <a:schemeClr val="accent1"/>
              </a:highlight>
              <a:latin typeface="Source Sans Pro"/>
              <a:ea typeface="Source Sans Pro"/>
              <a:cs typeface="Source Sans Pro"/>
              <a:sym typeface="Source Sans Pro"/>
            </a:endParaRPr>
          </a:p>
        </p:txBody>
      </p:sp>
      <p:sp>
        <p:nvSpPr>
          <p:cNvPr id="1615" name="Google Shape;1615;p50"/>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97</a:t>
            </a:fld>
            <a:endParaRPr/>
          </a:p>
        </p:txBody>
      </p:sp>
    </p:spTree>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show="0">
  <p:cSld>
    <p:bg>
      <p:bgPr>
        <a:gradFill>
          <a:gsLst>
            <a:gs pos="0">
              <a:srgbClr val="FFD966"/>
            </a:gs>
            <a:gs pos="100000">
              <a:srgbClr val="FF9900"/>
            </a:gs>
          </a:gsLst>
          <a:path path="circle">
            <a:fillToRect l="50000" t="50000" r="50000" b="50000"/>
          </a:path>
          <a:tileRect/>
        </a:gradFill>
        <a:effectLst/>
      </p:bgPr>
    </p:bg>
    <p:spTree>
      <p:nvGrpSpPr>
        <p:cNvPr id="1" name="Shape 1619"/>
        <p:cNvGrpSpPr/>
        <p:nvPr/>
      </p:nvGrpSpPr>
      <p:grpSpPr>
        <a:xfrm>
          <a:off x="0" y="0"/>
          <a:ext cx="0" cy="0"/>
          <a:chOff x="0" y="0"/>
          <a:chExt cx="0" cy="0"/>
        </a:xfrm>
      </p:grpSpPr>
      <p:pic>
        <p:nvPicPr>
          <p:cNvPr id="1620" name="Google Shape;1620;p51">
            <a:hlinkClick r:id="rId3"/>
          </p:cNvPr>
          <p:cNvPicPr preferRelativeResize="0"/>
          <p:nvPr/>
        </p:nvPicPr>
        <p:blipFill rotWithShape="1">
          <a:blip r:embed="rId4">
            <a:alphaModFix/>
          </a:blip>
          <a:srcRect/>
          <a:stretch/>
        </p:blipFill>
        <p:spPr>
          <a:xfrm>
            <a:off x="3426425" y="1451225"/>
            <a:ext cx="2291150" cy="550600"/>
          </a:xfrm>
          <a:prstGeom prst="rect">
            <a:avLst/>
          </a:prstGeom>
          <a:noFill/>
          <a:ln>
            <a:noFill/>
          </a:ln>
        </p:spPr>
      </p:pic>
      <p:sp>
        <p:nvSpPr>
          <p:cNvPr id="1621" name="Google Shape;1621;p51"/>
          <p:cNvSpPr txBox="1"/>
          <p:nvPr/>
        </p:nvSpPr>
        <p:spPr>
          <a:xfrm>
            <a:off x="1106100" y="2209500"/>
            <a:ext cx="6931800" cy="267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800" b="1">
                <a:solidFill>
                  <a:srgbClr val="434343"/>
                </a:solidFill>
                <a:latin typeface="Montserrat"/>
                <a:ea typeface="Montserrat"/>
                <a:cs typeface="Montserrat"/>
                <a:sym typeface="Montserrat"/>
              </a:rPr>
              <a:t>Free templates for all your presentation needs</a:t>
            </a:r>
            <a:endParaRPr sz="1800" b="1">
              <a:solidFill>
                <a:srgbClr val="434343"/>
              </a:solidFill>
              <a:latin typeface="Montserrat"/>
              <a:ea typeface="Montserrat"/>
              <a:cs typeface="Montserrat"/>
              <a:sym typeface="Montserrat"/>
            </a:endParaRPr>
          </a:p>
        </p:txBody>
      </p:sp>
      <p:grpSp>
        <p:nvGrpSpPr>
          <p:cNvPr id="1622" name="Google Shape;1622;p51"/>
          <p:cNvGrpSpPr/>
          <p:nvPr/>
        </p:nvGrpSpPr>
        <p:grpSpPr>
          <a:xfrm>
            <a:off x="690575" y="3290132"/>
            <a:ext cx="7762851" cy="892418"/>
            <a:chOff x="801125" y="3213932"/>
            <a:chExt cx="7762851" cy="892418"/>
          </a:xfrm>
        </p:grpSpPr>
        <p:grpSp>
          <p:nvGrpSpPr>
            <p:cNvPr id="1623" name="Google Shape;1623;p51"/>
            <p:cNvGrpSpPr/>
            <p:nvPr/>
          </p:nvGrpSpPr>
          <p:grpSpPr>
            <a:xfrm>
              <a:off x="4845759" y="3213932"/>
              <a:ext cx="1695900" cy="892418"/>
              <a:chOff x="4845759" y="3213932"/>
              <a:chExt cx="1695900" cy="892418"/>
            </a:xfrm>
          </p:grpSpPr>
          <p:sp>
            <p:nvSpPr>
              <p:cNvPr id="1624" name="Google Shape;1624;p51"/>
              <p:cNvSpPr txBox="1"/>
              <p:nvPr/>
            </p:nvSpPr>
            <p:spPr>
              <a:xfrm>
                <a:off x="4845759" y="3469450"/>
                <a:ext cx="1695900" cy="636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a:solidFill>
                      <a:srgbClr val="434343"/>
                    </a:solidFill>
                    <a:latin typeface="Montserrat"/>
                    <a:ea typeface="Montserrat"/>
                    <a:cs typeface="Montserrat"/>
                    <a:sym typeface="Montserrat"/>
                  </a:rPr>
                  <a:t>Ready to use, professional and customizable</a:t>
                </a:r>
                <a:endParaRPr sz="1200">
                  <a:solidFill>
                    <a:srgbClr val="434343"/>
                  </a:solidFill>
                  <a:latin typeface="Montserrat"/>
                  <a:ea typeface="Montserrat"/>
                  <a:cs typeface="Montserrat"/>
                  <a:sym typeface="Montserrat"/>
                </a:endParaRPr>
              </a:p>
            </p:txBody>
          </p:sp>
          <p:sp>
            <p:nvSpPr>
              <p:cNvPr id="1625" name="Google Shape;1625;p51"/>
              <p:cNvSpPr/>
              <p:nvPr/>
            </p:nvSpPr>
            <p:spPr>
              <a:xfrm>
                <a:off x="5603395" y="3213932"/>
                <a:ext cx="180627" cy="181175"/>
              </a:xfrm>
              <a:custGeom>
                <a:avLst/>
                <a:gdLst/>
                <a:ahLst/>
                <a:cxnLst/>
                <a:rect l="l" t="t" r="r" b="b"/>
                <a:pathLst>
                  <a:path w="5929" h="5947" extrusionOk="0">
                    <a:moveTo>
                      <a:pt x="4679" y="0"/>
                    </a:moveTo>
                    <a:lnTo>
                      <a:pt x="4567" y="19"/>
                    </a:lnTo>
                    <a:lnTo>
                      <a:pt x="4474" y="37"/>
                    </a:lnTo>
                    <a:lnTo>
                      <a:pt x="4381" y="93"/>
                    </a:lnTo>
                    <a:lnTo>
                      <a:pt x="4288" y="168"/>
                    </a:lnTo>
                    <a:lnTo>
                      <a:pt x="3747" y="690"/>
                    </a:lnTo>
                    <a:lnTo>
                      <a:pt x="3729" y="746"/>
                    </a:lnTo>
                    <a:lnTo>
                      <a:pt x="3710" y="802"/>
                    </a:lnTo>
                    <a:lnTo>
                      <a:pt x="3729" y="857"/>
                    </a:lnTo>
                    <a:lnTo>
                      <a:pt x="3747" y="895"/>
                    </a:lnTo>
                    <a:lnTo>
                      <a:pt x="5033" y="2181"/>
                    </a:lnTo>
                    <a:lnTo>
                      <a:pt x="5089" y="2218"/>
                    </a:lnTo>
                    <a:lnTo>
                      <a:pt x="5182" y="2218"/>
                    </a:lnTo>
                    <a:lnTo>
                      <a:pt x="5238" y="2181"/>
                    </a:lnTo>
                    <a:lnTo>
                      <a:pt x="5779" y="1640"/>
                    </a:lnTo>
                    <a:lnTo>
                      <a:pt x="5835" y="1566"/>
                    </a:lnTo>
                    <a:lnTo>
                      <a:pt x="5891" y="1473"/>
                    </a:lnTo>
                    <a:lnTo>
                      <a:pt x="5928" y="1361"/>
                    </a:lnTo>
                    <a:lnTo>
                      <a:pt x="5928" y="1249"/>
                    </a:lnTo>
                    <a:lnTo>
                      <a:pt x="5928" y="1156"/>
                    </a:lnTo>
                    <a:lnTo>
                      <a:pt x="5891" y="1044"/>
                    </a:lnTo>
                    <a:lnTo>
                      <a:pt x="5835" y="951"/>
                    </a:lnTo>
                    <a:lnTo>
                      <a:pt x="5779" y="857"/>
                    </a:lnTo>
                    <a:lnTo>
                      <a:pt x="5071" y="168"/>
                    </a:lnTo>
                    <a:lnTo>
                      <a:pt x="4977" y="93"/>
                    </a:lnTo>
                    <a:lnTo>
                      <a:pt x="4884" y="37"/>
                    </a:lnTo>
                    <a:lnTo>
                      <a:pt x="4791" y="19"/>
                    </a:lnTo>
                    <a:lnTo>
                      <a:pt x="4679" y="0"/>
                    </a:lnTo>
                    <a:close/>
                    <a:moveTo>
                      <a:pt x="3393" y="1883"/>
                    </a:moveTo>
                    <a:lnTo>
                      <a:pt x="3449" y="1920"/>
                    </a:lnTo>
                    <a:lnTo>
                      <a:pt x="3486" y="1976"/>
                    </a:lnTo>
                    <a:lnTo>
                      <a:pt x="3505" y="2050"/>
                    </a:lnTo>
                    <a:lnTo>
                      <a:pt x="3486" y="2106"/>
                    </a:lnTo>
                    <a:lnTo>
                      <a:pt x="3449" y="2162"/>
                    </a:lnTo>
                    <a:lnTo>
                      <a:pt x="1660" y="3952"/>
                    </a:lnTo>
                    <a:lnTo>
                      <a:pt x="1604" y="3970"/>
                    </a:lnTo>
                    <a:lnTo>
                      <a:pt x="1548" y="3989"/>
                    </a:lnTo>
                    <a:lnTo>
                      <a:pt x="1492" y="3970"/>
                    </a:lnTo>
                    <a:lnTo>
                      <a:pt x="1436" y="3952"/>
                    </a:lnTo>
                    <a:lnTo>
                      <a:pt x="1399" y="3896"/>
                    </a:lnTo>
                    <a:lnTo>
                      <a:pt x="1380" y="3821"/>
                    </a:lnTo>
                    <a:lnTo>
                      <a:pt x="1399" y="3765"/>
                    </a:lnTo>
                    <a:lnTo>
                      <a:pt x="1436" y="3709"/>
                    </a:lnTo>
                    <a:lnTo>
                      <a:pt x="3225" y="1920"/>
                    </a:lnTo>
                    <a:lnTo>
                      <a:pt x="3281" y="1883"/>
                    </a:lnTo>
                    <a:close/>
                    <a:moveTo>
                      <a:pt x="1007" y="4362"/>
                    </a:moveTo>
                    <a:lnTo>
                      <a:pt x="1007" y="4921"/>
                    </a:lnTo>
                    <a:lnTo>
                      <a:pt x="1566" y="4921"/>
                    </a:lnTo>
                    <a:lnTo>
                      <a:pt x="1566" y="5331"/>
                    </a:lnTo>
                    <a:lnTo>
                      <a:pt x="821" y="5462"/>
                    </a:lnTo>
                    <a:lnTo>
                      <a:pt x="467" y="5107"/>
                    </a:lnTo>
                    <a:lnTo>
                      <a:pt x="597" y="4362"/>
                    </a:lnTo>
                    <a:close/>
                    <a:moveTo>
                      <a:pt x="3337" y="1118"/>
                    </a:moveTo>
                    <a:lnTo>
                      <a:pt x="3300" y="1156"/>
                    </a:lnTo>
                    <a:lnTo>
                      <a:pt x="243" y="4213"/>
                    </a:lnTo>
                    <a:lnTo>
                      <a:pt x="1" y="5611"/>
                    </a:lnTo>
                    <a:lnTo>
                      <a:pt x="1" y="5685"/>
                    </a:lnTo>
                    <a:lnTo>
                      <a:pt x="1" y="5741"/>
                    </a:lnTo>
                    <a:lnTo>
                      <a:pt x="38" y="5816"/>
                    </a:lnTo>
                    <a:lnTo>
                      <a:pt x="75" y="5853"/>
                    </a:lnTo>
                    <a:lnTo>
                      <a:pt x="131" y="5890"/>
                    </a:lnTo>
                    <a:lnTo>
                      <a:pt x="187" y="5928"/>
                    </a:lnTo>
                    <a:lnTo>
                      <a:pt x="243" y="5946"/>
                    </a:lnTo>
                    <a:lnTo>
                      <a:pt x="317" y="5928"/>
                    </a:lnTo>
                    <a:lnTo>
                      <a:pt x="1734" y="5685"/>
                    </a:lnTo>
                    <a:lnTo>
                      <a:pt x="4772" y="2647"/>
                    </a:lnTo>
                    <a:lnTo>
                      <a:pt x="4810" y="2591"/>
                    </a:lnTo>
                    <a:lnTo>
                      <a:pt x="4810" y="2535"/>
                    </a:lnTo>
                    <a:lnTo>
                      <a:pt x="4810" y="2498"/>
                    </a:lnTo>
                    <a:lnTo>
                      <a:pt x="4772" y="2442"/>
                    </a:lnTo>
                    <a:lnTo>
                      <a:pt x="3486" y="1156"/>
                    </a:lnTo>
                    <a:lnTo>
                      <a:pt x="3449" y="1118"/>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grpSp>
        <p:grpSp>
          <p:nvGrpSpPr>
            <p:cNvPr id="1626" name="Google Shape;1626;p51"/>
            <p:cNvGrpSpPr/>
            <p:nvPr/>
          </p:nvGrpSpPr>
          <p:grpSpPr>
            <a:xfrm>
              <a:off x="2823442" y="3214222"/>
              <a:ext cx="1695900" cy="892128"/>
              <a:chOff x="2823442" y="3214222"/>
              <a:chExt cx="1695900" cy="892128"/>
            </a:xfrm>
          </p:grpSpPr>
          <p:sp>
            <p:nvSpPr>
              <p:cNvPr id="1627" name="Google Shape;1627;p51"/>
              <p:cNvSpPr txBox="1"/>
              <p:nvPr/>
            </p:nvSpPr>
            <p:spPr>
              <a:xfrm>
                <a:off x="2823442" y="3469450"/>
                <a:ext cx="1695900" cy="636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a:solidFill>
                      <a:srgbClr val="434343"/>
                    </a:solidFill>
                    <a:latin typeface="Montserrat"/>
                    <a:ea typeface="Montserrat"/>
                    <a:cs typeface="Montserrat"/>
                    <a:sym typeface="Montserrat"/>
                  </a:rPr>
                  <a:t>100% free for personal or commercial use</a:t>
                </a:r>
                <a:endParaRPr sz="1200">
                  <a:solidFill>
                    <a:srgbClr val="434343"/>
                  </a:solidFill>
                  <a:latin typeface="Montserrat"/>
                  <a:ea typeface="Montserrat"/>
                  <a:cs typeface="Montserrat"/>
                  <a:sym typeface="Montserrat"/>
                </a:endParaRPr>
              </a:p>
            </p:txBody>
          </p:sp>
          <p:sp>
            <p:nvSpPr>
              <p:cNvPr id="1628" name="Google Shape;1628;p51"/>
              <p:cNvSpPr/>
              <p:nvPr/>
            </p:nvSpPr>
            <p:spPr>
              <a:xfrm>
                <a:off x="3569730" y="3214222"/>
                <a:ext cx="203323" cy="180597"/>
              </a:xfrm>
              <a:custGeom>
                <a:avLst/>
                <a:gdLst/>
                <a:ahLst/>
                <a:cxnLst/>
                <a:rect l="l" t="t" r="r" b="b"/>
                <a:pathLst>
                  <a:path w="6674" h="5928" extrusionOk="0">
                    <a:moveTo>
                      <a:pt x="2443" y="0"/>
                    </a:moveTo>
                    <a:lnTo>
                      <a:pt x="2275" y="37"/>
                    </a:lnTo>
                    <a:lnTo>
                      <a:pt x="2126" y="93"/>
                    </a:lnTo>
                    <a:lnTo>
                      <a:pt x="1995" y="187"/>
                    </a:lnTo>
                    <a:lnTo>
                      <a:pt x="1846" y="336"/>
                    </a:lnTo>
                    <a:lnTo>
                      <a:pt x="1753" y="503"/>
                    </a:lnTo>
                    <a:lnTo>
                      <a:pt x="1697" y="690"/>
                    </a:lnTo>
                    <a:lnTo>
                      <a:pt x="1660" y="876"/>
                    </a:lnTo>
                    <a:lnTo>
                      <a:pt x="1678" y="1063"/>
                    </a:lnTo>
                    <a:lnTo>
                      <a:pt x="1716" y="1249"/>
                    </a:lnTo>
                    <a:lnTo>
                      <a:pt x="1809" y="1417"/>
                    </a:lnTo>
                    <a:lnTo>
                      <a:pt x="1921" y="1566"/>
                    </a:lnTo>
                    <a:lnTo>
                      <a:pt x="3188" y="2889"/>
                    </a:lnTo>
                    <a:lnTo>
                      <a:pt x="3263" y="2945"/>
                    </a:lnTo>
                    <a:lnTo>
                      <a:pt x="3337" y="2964"/>
                    </a:lnTo>
                    <a:lnTo>
                      <a:pt x="3412" y="2945"/>
                    </a:lnTo>
                    <a:lnTo>
                      <a:pt x="3487" y="2889"/>
                    </a:lnTo>
                    <a:lnTo>
                      <a:pt x="4754" y="1566"/>
                    </a:lnTo>
                    <a:lnTo>
                      <a:pt x="4866" y="1417"/>
                    </a:lnTo>
                    <a:lnTo>
                      <a:pt x="4940" y="1249"/>
                    </a:lnTo>
                    <a:lnTo>
                      <a:pt x="4996" y="1063"/>
                    </a:lnTo>
                    <a:lnTo>
                      <a:pt x="5015" y="876"/>
                    </a:lnTo>
                    <a:lnTo>
                      <a:pt x="4978" y="690"/>
                    </a:lnTo>
                    <a:lnTo>
                      <a:pt x="4922" y="503"/>
                    </a:lnTo>
                    <a:lnTo>
                      <a:pt x="4810" y="336"/>
                    </a:lnTo>
                    <a:lnTo>
                      <a:pt x="4679" y="187"/>
                    </a:lnTo>
                    <a:lnTo>
                      <a:pt x="4549" y="93"/>
                    </a:lnTo>
                    <a:lnTo>
                      <a:pt x="4381" y="37"/>
                    </a:lnTo>
                    <a:lnTo>
                      <a:pt x="4232" y="0"/>
                    </a:lnTo>
                    <a:lnTo>
                      <a:pt x="4064" y="0"/>
                    </a:lnTo>
                    <a:lnTo>
                      <a:pt x="3897" y="19"/>
                    </a:lnTo>
                    <a:lnTo>
                      <a:pt x="3747" y="75"/>
                    </a:lnTo>
                    <a:lnTo>
                      <a:pt x="3598" y="168"/>
                    </a:lnTo>
                    <a:lnTo>
                      <a:pt x="3468" y="280"/>
                    </a:lnTo>
                    <a:lnTo>
                      <a:pt x="3337" y="429"/>
                    </a:lnTo>
                    <a:lnTo>
                      <a:pt x="3207" y="280"/>
                    </a:lnTo>
                    <a:lnTo>
                      <a:pt x="3076" y="168"/>
                    </a:lnTo>
                    <a:lnTo>
                      <a:pt x="2927" y="75"/>
                    </a:lnTo>
                    <a:lnTo>
                      <a:pt x="2778" y="19"/>
                    </a:lnTo>
                    <a:lnTo>
                      <a:pt x="2610" y="0"/>
                    </a:lnTo>
                    <a:close/>
                    <a:moveTo>
                      <a:pt x="2219" y="3691"/>
                    </a:moveTo>
                    <a:lnTo>
                      <a:pt x="1995" y="3728"/>
                    </a:lnTo>
                    <a:lnTo>
                      <a:pt x="1772" y="3784"/>
                    </a:lnTo>
                    <a:lnTo>
                      <a:pt x="1548" y="3877"/>
                    </a:lnTo>
                    <a:lnTo>
                      <a:pt x="1362" y="4008"/>
                    </a:lnTo>
                    <a:lnTo>
                      <a:pt x="821" y="4436"/>
                    </a:lnTo>
                    <a:lnTo>
                      <a:pt x="187" y="4436"/>
                    </a:lnTo>
                    <a:lnTo>
                      <a:pt x="113" y="4455"/>
                    </a:lnTo>
                    <a:lnTo>
                      <a:pt x="57" y="4492"/>
                    </a:lnTo>
                    <a:lnTo>
                      <a:pt x="1" y="4548"/>
                    </a:lnTo>
                    <a:lnTo>
                      <a:pt x="1" y="4623"/>
                    </a:lnTo>
                    <a:lnTo>
                      <a:pt x="1" y="5741"/>
                    </a:lnTo>
                    <a:lnTo>
                      <a:pt x="1" y="5816"/>
                    </a:lnTo>
                    <a:lnTo>
                      <a:pt x="57" y="5872"/>
                    </a:lnTo>
                    <a:lnTo>
                      <a:pt x="113" y="5909"/>
                    </a:lnTo>
                    <a:lnTo>
                      <a:pt x="187" y="5928"/>
                    </a:lnTo>
                    <a:lnTo>
                      <a:pt x="4325" y="5928"/>
                    </a:lnTo>
                    <a:lnTo>
                      <a:pt x="4437" y="5909"/>
                    </a:lnTo>
                    <a:lnTo>
                      <a:pt x="4568" y="5890"/>
                    </a:lnTo>
                    <a:lnTo>
                      <a:pt x="4679" y="5834"/>
                    </a:lnTo>
                    <a:lnTo>
                      <a:pt x="4791" y="5760"/>
                    </a:lnTo>
                    <a:lnTo>
                      <a:pt x="6543" y="4362"/>
                    </a:lnTo>
                    <a:lnTo>
                      <a:pt x="6599" y="4306"/>
                    </a:lnTo>
                    <a:lnTo>
                      <a:pt x="6637" y="4231"/>
                    </a:lnTo>
                    <a:lnTo>
                      <a:pt x="6674" y="4157"/>
                    </a:lnTo>
                    <a:lnTo>
                      <a:pt x="6674" y="4082"/>
                    </a:lnTo>
                    <a:lnTo>
                      <a:pt x="6674" y="4008"/>
                    </a:lnTo>
                    <a:lnTo>
                      <a:pt x="6655" y="3933"/>
                    </a:lnTo>
                    <a:lnTo>
                      <a:pt x="6618" y="3859"/>
                    </a:lnTo>
                    <a:lnTo>
                      <a:pt x="6543" y="3784"/>
                    </a:lnTo>
                    <a:lnTo>
                      <a:pt x="6506" y="3747"/>
                    </a:lnTo>
                    <a:lnTo>
                      <a:pt x="6432" y="3728"/>
                    </a:lnTo>
                    <a:lnTo>
                      <a:pt x="6376" y="3709"/>
                    </a:lnTo>
                    <a:lnTo>
                      <a:pt x="6301" y="3709"/>
                    </a:lnTo>
                    <a:lnTo>
                      <a:pt x="6171" y="3728"/>
                    </a:lnTo>
                    <a:lnTo>
                      <a:pt x="6115" y="3747"/>
                    </a:lnTo>
                    <a:lnTo>
                      <a:pt x="6059" y="3784"/>
                    </a:lnTo>
                    <a:lnTo>
                      <a:pt x="4978" y="4641"/>
                    </a:lnTo>
                    <a:lnTo>
                      <a:pt x="4885" y="4716"/>
                    </a:lnTo>
                    <a:lnTo>
                      <a:pt x="4773" y="4772"/>
                    </a:lnTo>
                    <a:lnTo>
                      <a:pt x="4642" y="4809"/>
                    </a:lnTo>
                    <a:lnTo>
                      <a:pt x="3095" y="4809"/>
                    </a:lnTo>
                    <a:lnTo>
                      <a:pt x="3039" y="4772"/>
                    </a:lnTo>
                    <a:lnTo>
                      <a:pt x="2983" y="4716"/>
                    </a:lnTo>
                    <a:lnTo>
                      <a:pt x="2965" y="4660"/>
                    </a:lnTo>
                    <a:lnTo>
                      <a:pt x="2965" y="4586"/>
                    </a:lnTo>
                    <a:lnTo>
                      <a:pt x="3002" y="4511"/>
                    </a:lnTo>
                    <a:lnTo>
                      <a:pt x="3076" y="4455"/>
                    </a:lnTo>
                    <a:lnTo>
                      <a:pt x="3151" y="4436"/>
                    </a:lnTo>
                    <a:lnTo>
                      <a:pt x="4120" y="4436"/>
                    </a:lnTo>
                    <a:lnTo>
                      <a:pt x="4195" y="4418"/>
                    </a:lnTo>
                    <a:lnTo>
                      <a:pt x="4307" y="4362"/>
                    </a:lnTo>
                    <a:lnTo>
                      <a:pt x="4363" y="4306"/>
                    </a:lnTo>
                    <a:lnTo>
                      <a:pt x="4400" y="4250"/>
                    </a:lnTo>
                    <a:lnTo>
                      <a:pt x="4419" y="4194"/>
                    </a:lnTo>
                    <a:lnTo>
                      <a:pt x="4437" y="4138"/>
                    </a:lnTo>
                    <a:lnTo>
                      <a:pt x="4456" y="4045"/>
                    </a:lnTo>
                    <a:lnTo>
                      <a:pt x="4437" y="3970"/>
                    </a:lnTo>
                    <a:lnTo>
                      <a:pt x="4400" y="3896"/>
                    </a:lnTo>
                    <a:lnTo>
                      <a:pt x="4363" y="3821"/>
                    </a:lnTo>
                    <a:lnTo>
                      <a:pt x="4307" y="3784"/>
                    </a:lnTo>
                    <a:lnTo>
                      <a:pt x="4232" y="3728"/>
                    </a:lnTo>
                    <a:lnTo>
                      <a:pt x="4158" y="3709"/>
                    </a:lnTo>
                    <a:lnTo>
                      <a:pt x="4083" y="369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grpSp>
        <p:grpSp>
          <p:nvGrpSpPr>
            <p:cNvPr id="1629" name="Google Shape;1629;p51"/>
            <p:cNvGrpSpPr/>
            <p:nvPr/>
          </p:nvGrpSpPr>
          <p:grpSpPr>
            <a:xfrm>
              <a:off x="6868076" y="3213932"/>
              <a:ext cx="1695900" cy="892418"/>
              <a:chOff x="6868076" y="3213932"/>
              <a:chExt cx="1695900" cy="892418"/>
            </a:xfrm>
          </p:grpSpPr>
          <p:sp>
            <p:nvSpPr>
              <p:cNvPr id="1630" name="Google Shape;1630;p51"/>
              <p:cNvSpPr txBox="1"/>
              <p:nvPr/>
            </p:nvSpPr>
            <p:spPr>
              <a:xfrm>
                <a:off x="6868076" y="3469450"/>
                <a:ext cx="1695900" cy="636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a:solidFill>
                      <a:srgbClr val="434343"/>
                    </a:solidFill>
                    <a:latin typeface="Montserrat"/>
                    <a:ea typeface="Montserrat"/>
                    <a:cs typeface="Montserrat"/>
                    <a:sym typeface="Montserrat"/>
                  </a:rPr>
                  <a:t>Blow your audience away with attractive visuals</a:t>
                </a:r>
                <a:endParaRPr sz="1200">
                  <a:solidFill>
                    <a:srgbClr val="434343"/>
                  </a:solidFill>
                  <a:latin typeface="Montserrat"/>
                  <a:ea typeface="Montserrat"/>
                  <a:cs typeface="Montserrat"/>
                  <a:sym typeface="Montserrat"/>
                </a:endParaRPr>
              </a:p>
            </p:txBody>
          </p:sp>
          <p:sp>
            <p:nvSpPr>
              <p:cNvPr id="1631" name="Google Shape;1631;p51"/>
              <p:cNvSpPr/>
              <p:nvPr/>
            </p:nvSpPr>
            <p:spPr>
              <a:xfrm>
                <a:off x="7625712" y="3213932"/>
                <a:ext cx="180627" cy="181175"/>
              </a:xfrm>
              <a:custGeom>
                <a:avLst/>
                <a:gdLst/>
                <a:ahLst/>
                <a:cxnLst/>
                <a:rect l="l" t="t" r="r" b="b"/>
                <a:pathLst>
                  <a:path w="5929" h="5947" extrusionOk="0">
                    <a:moveTo>
                      <a:pt x="784" y="4940"/>
                    </a:moveTo>
                    <a:lnTo>
                      <a:pt x="839" y="4958"/>
                    </a:lnTo>
                    <a:lnTo>
                      <a:pt x="933" y="5014"/>
                    </a:lnTo>
                    <a:lnTo>
                      <a:pt x="989" y="5107"/>
                    </a:lnTo>
                    <a:lnTo>
                      <a:pt x="1007" y="5145"/>
                    </a:lnTo>
                    <a:lnTo>
                      <a:pt x="1007" y="5201"/>
                    </a:lnTo>
                    <a:lnTo>
                      <a:pt x="1007" y="5257"/>
                    </a:lnTo>
                    <a:lnTo>
                      <a:pt x="989" y="5313"/>
                    </a:lnTo>
                    <a:lnTo>
                      <a:pt x="933" y="5406"/>
                    </a:lnTo>
                    <a:lnTo>
                      <a:pt x="839" y="5462"/>
                    </a:lnTo>
                    <a:lnTo>
                      <a:pt x="784" y="5480"/>
                    </a:lnTo>
                    <a:lnTo>
                      <a:pt x="672" y="5480"/>
                    </a:lnTo>
                    <a:lnTo>
                      <a:pt x="634" y="5462"/>
                    </a:lnTo>
                    <a:lnTo>
                      <a:pt x="541" y="5406"/>
                    </a:lnTo>
                    <a:lnTo>
                      <a:pt x="485" y="5313"/>
                    </a:lnTo>
                    <a:lnTo>
                      <a:pt x="467" y="5257"/>
                    </a:lnTo>
                    <a:lnTo>
                      <a:pt x="448" y="5201"/>
                    </a:lnTo>
                    <a:lnTo>
                      <a:pt x="467" y="5145"/>
                    </a:lnTo>
                    <a:lnTo>
                      <a:pt x="485" y="5107"/>
                    </a:lnTo>
                    <a:lnTo>
                      <a:pt x="541" y="5014"/>
                    </a:lnTo>
                    <a:lnTo>
                      <a:pt x="634" y="4958"/>
                    </a:lnTo>
                    <a:lnTo>
                      <a:pt x="672" y="4940"/>
                    </a:lnTo>
                    <a:close/>
                    <a:moveTo>
                      <a:pt x="206" y="2610"/>
                    </a:moveTo>
                    <a:lnTo>
                      <a:pt x="168" y="2628"/>
                    </a:lnTo>
                    <a:lnTo>
                      <a:pt x="75" y="2684"/>
                    </a:lnTo>
                    <a:lnTo>
                      <a:pt x="19" y="2777"/>
                    </a:lnTo>
                    <a:lnTo>
                      <a:pt x="1" y="2833"/>
                    </a:lnTo>
                    <a:lnTo>
                      <a:pt x="1" y="2889"/>
                    </a:lnTo>
                    <a:lnTo>
                      <a:pt x="1" y="5667"/>
                    </a:lnTo>
                    <a:lnTo>
                      <a:pt x="1" y="5723"/>
                    </a:lnTo>
                    <a:lnTo>
                      <a:pt x="19" y="5779"/>
                    </a:lnTo>
                    <a:lnTo>
                      <a:pt x="75" y="5872"/>
                    </a:lnTo>
                    <a:lnTo>
                      <a:pt x="168" y="5928"/>
                    </a:lnTo>
                    <a:lnTo>
                      <a:pt x="206" y="5946"/>
                    </a:lnTo>
                    <a:lnTo>
                      <a:pt x="1250" y="5946"/>
                    </a:lnTo>
                    <a:lnTo>
                      <a:pt x="1305" y="5928"/>
                    </a:lnTo>
                    <a:lnTo>
                      <a:pt x="1399" y="5872"/>
                    </a:lnTo>
                    <a:lnTo>
                      <a:pt x="1455" y="5779"/>
                    </a:lnTo>
                    <a:lnTo>
                      <a:pt x="1473" y="5723"/>
                    </a:lnTo>
                    <a:lnTo>
                      <a:pt x="1473" y="5667"/>
                    </a:lnTo>
                    <a:lnTo>
                      <a:pt x="1473" y="2889"/>
                    </a:lnTo>
                    <a:lnTo>
                      <a:pt x="1473" y="2833"/>
                    </a:lnTo>
                    <a:lnTo>
                      <a:pt x="1455" y="2777"/>
                    </a:lnTo>
                    <a:lnTo>
                      <a:pt x="1399" y="2684"/>
                    </a:lnTo>
                    <a:lnTo>
                      <a:pt x="1305" y="2628"/>
                    </a:lnTo>
                    <a:lnTo>
                      <a:pt x="1250" y="2610"/>
                    </a:lnTo>
                    <a:close/>
                    <a:moveTo>
                      <a:pt x="3617" y="0"/>
                    </a:moveTo>
                    <a:lnTo>
                      <a:pt x="3524" y="19"/>
                    </a:lnTo>
                    <a:lnTo>
                      <a:pt x="3468" y="75"/>
                    </a:lnTo>
                    <a:lnTo>
                      <a:pt x="3393" y="168"/>
                    </a:lnTo>
                    <a:lnTo>
                      <a:pt x="3337" y="261"/>
                    </a:lnTo>
                    <a:lnTo>
                      <a:pt x="3263" y="485"/>
                    </a:lnTo>
                    <a:lnTo>
                      <a:pt x="3225" y="671"/>
                    </a:lnTo>
                    <a:lnTo>
                      <a:pt x="3169" y="858"/>
                    </a:lnTo>
                    <a:lnTo>
                      <a:pt x="3114" y="1044"/>
                    </a:lnTo>
                    <a:lnTo>
                      <a:pt x="3039" y="1212"/>
                    </a:lnTo>
                    <a:lnTo>
                      <a:pt x="2983" y="1286"/>
                    </a:lnTo>
                    <a:lnTo>
                      <a:pt x="2927" y="1361"/>
                    </a:lnTo>
                    <a:lnTo>
                      <a:pt x="2797" y="1510"/>
                    </a:lnTo>
                    <a:lnTo>
                      <a:pt x="2666" y="1659"/>
                    </a:lnTo>
                    <a:lnTo>
                      <a:pt x="2442" y="1995"/>
                    </a:lnTo>
                    <a:lnTo>
                      <a:pt x="2200" y="2330"/>
                    </a:lnTo>
                    <a:lnTo>
                      <a:pt x="2051" y="2498"/>
                    </a:lnTo>
                    <a:lnTo>
                      <a:pt x="1883" y="2666"/>
                    </a:lnTo>
                    <a:lnTo>
                      <a:pt x="1865" y="2722"/>
                    </a:lnTo>
                    <a:lnTo>
                      <a:pt x="1846" y="2777"/>
                    </a:lnTo>
                    <a:lnTo>
                      <a:pt x="1846" y="5257"/>
                    </a:lnTo>
                    <a:lnTo>
                      <a:pt x="1865" y="5313"/>
                    </a:lnTo>
                    <a:lnTo>
                      <a:pt x="1883" y="5350"/>
                    </a:lnTo>
                    <a:lnTo>
                      <a:pt x="1939" y="5387"/>
                    </a:lnTo>
                    <a:lnTo>
                      <a:pt x="1995" y="5387"/>
                    </a:lnTo>
                    <a:lnTo>
                      <a:pt x="2126" y="5406"/>
                    </a:lnTo>
                    <a:lnTo>
                      <a:pt x="2293" y="5462"/>
                    </a:lnTo>
                    <a:lnTo>
                      <a:pt x="2592" y="5573"/>
                    </a:lnTo>
                    <a:lnTo>
                      <a:pt x="2890" y="5704"/>
                    </a:lnTo>
                    <a:lnTo>
                      <a:pt x="3225" y="5816"/>
                    </a:lnTo>
                    <a:lnTo>
                      <a:pt x="3393" y="5872"/>
                    </a:lnTo>
                    <a:lnTo>
                      <a:pt x="3580" y="5909"/>
                    </a:lnTo>
                    <a:lnTo>
                      <a:pt x="3785" y="5946"/>
                    </a:lnTo>
                    <a:lnTo>
                      <a:pt x="4400" y="5946"/>
                    </a:lnTo>
                    <a:lnTo>
                      <a:pt x="4586" y="5928"/>
                    </a:lnTo>
                    <a:lnTo>
                      <a:pt x="4772" y="5909"/>
                    </a:lnTo>
                    <a:lnTo>
                      <a:pt x="4940" y="5853"/>
                    </a:lnTo>
                    <a:lnTo>
                      <a:pt x="5108" y="5797"/>
                    </a:lnTo>
                    <a:lnTo>
                      <a:pt x="5238" y="5723"/>
                    </a:lnTo>
                    <a:lnTo>
                      <a:pt x="5332" y="5611"/>
                    </a:lnTo>
                    <a:lnTo>
                      <a:pt x="5388" y="5499"/>
                    </a:lnTo>
                    <a:lnTo>
                      <a:pt x="5425" y="5368"/>
                    </a:lnTo>
                    <a:lnTo>
                      <a:pt x="5425" y="5238"/>
                    </a:lnTo>
                    <a:lnTo>
                      <a:pt x="5406" y="5089"/>
                    </a:lnTo>
                    <a:lnTo>
                      <a:pt x="5481" y="4996"/>
                    </a:lnTo>
                    <a:lnTo>
                      <a:pt x="5537" y="4902"/>
                    </a:lnTo>
                    <a:lnTo>
                      <a:pt x="5574" y="4809"/>
                    </a:lnTo>
                    <a:lnTo>
                      <a:pt x="5611" y="4697"/>
                    </a:lnTo>
                    <a:lnTo>
                      <a:pt x="5630" y="4567"/>
                    </a:lnTo>
                    <a:lnTo>
                      <a:pt x="5630" y="4455"/>
                    </a:lnTo>
                    <a:lnTo>
                      <a:pt x="5630" y="4325"/>
                    </a:lnTo>
                    <a:lnTo>
                      <a:pt x="5593" y="4213"/>
                    </a:lnTo>
                    <a:lnTo>
                      <a:pt x="5667" y="4101"/>
                    </a:lnTo>
                    <a:lnTo>
                      <a:pt x="5723" y="3989"/>
                    </a:lnTo>
                    <a:lnTo>
                      <a:pt x="5742" y="3877"/>
                    </a:lnTo>
                    <a:lnTo>
                      <a:pt x="5779" y="3747"/>
                    </a:lnTo>
                    <a:lnTo>
                      <a:pt x="5779" y="3635"/>
                    </a:lnTo>
                    <a:lnTo>
                      <a:pt x="5760" y="3523"/>
                    </a:lnTo>
                    <a:lnTo>
                      <a:pt x="5742" y="3393"/>
                    </a:lnTo>
                    <a:lnTo>
                      <a:pt x="5704" y="3299"/>
                    </a:lnTo>
                    <a:lnTo>
                      <a:pt x="5798" y="3169"/>
                    </a:lnTo>
                    <a:lnTo>
                      <a:pt x="5872" y="3038"/>
                    </a:lnTo>
                    <a:lnTo>
                      <a:pt x="5909" y="2889"/>
                    </a:lnTo>
                    <a:lnTo>
                      <a:pt x="5928" y="2722"/>
                    </a:lnTo>
                    <a:lnTo>
                      <a:pt x="5909" y="2591"/>
                    </a:lnTo>
                    <a:lnTo>
                      <a:pt x="5872" y="2461"/>
                    </a:lnTo>
                    <a:lnTo>
                      <a:pt x="5816" y="2349"/>
                    </a:lnTo>
                    <a:lnTo>
                      <a:pt x="5723" y="2256"/>
                    </a:lnTo>
                    <a:lnTo>
                      <a:pt x="5630" y="2162"/>
                    </a:lnTo>
                    <a:lnTo>
                      <a:pt x="5518" y="2106"/>
                    </a:lnTo>
                    <a:lnTo>
                      <a:pt x="5388" y="2069"/>
                    </a:lnTo>
                    <a:lnTo>
                      <a:pt x="5238" y="2051"/>
                    </a:lnTo>
                    <a:lnTo>
                      <a:pt x="4064" y="2051"/>
                    </a:lnTo>
                    <a:lnTo>
                      <a:pt x="4101" y="1920"/>
                    </a:lnTo>
                    <a:lnTo>
                      <a:pt x="4157" y="1808"/>
                    </a:lnTo>
                    <a:lnTo>
                      <a:pt x="4288" y="1566"/>
                    </a:lnTo>
                    <a:lnTo>
                      <a:pt x="4344" y="1435"/>
                    </a:lnTo>
                    <a:lnTo>
                      <a:pt x="4400" y="1286"/>
                    </a:lnTo>
                    <a:lnTo>
                      <a:pt x="4437" y="1119"/>
                    </a:lnTo>
                    <a:lnTo>
                      <a:pt x="4456" y="951"/>
                    </a:lnTo>
                    <a:lnTo>
                      <a:pt x="4437" y="802"/>
                    </a:lnTo>
                    <a:lnTo>
                      <a:pt x="4418" y="671"/>
                    </a:lnTo>
                    <a:lnTo>
                      <a:pt x="4400" y="541"/>
                    </a:lnTo>
                    <a:lnTo>
                      <a:pt x="4362" y="447"/>
                    </a:lnTo>
                    <a:lnTo>
                      <a:pt x="4306" y="354"/>
                    </a:lnTo>
                    <a:lnTo>
                      <a:pt x="4251" y="280"/>
                    </a:lnTo>
                    <a:lnTo>
                      <a:pt x="4195" y="205"/>
                    </a:lnTo>
                    <a:lnTo>
                      <a:pt x="4139" y="168"/>
                    </a:lnTo>
                    <a:lnTo>
                      <a:pt x="3990" y="75"/>
                    </a:lnTo>
                    <a:lnTo>
                      <a:pt x="3859" y="37"/>
                    </a:lnTo>
                    <a:lnTo>
                      <a:pt x="3729" y="19"/>
                    </a:lnTo>
                    <a:lnTo>
                      <a:pt x="36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grpSp>
        <p:grpSp>
          <p:nvGrpSpPr>
            <p:cNvPr id="1632" name="Google Shape;1632;p51"/>
            <p:cNvGrpSpPr/>
            <p:nvPr/>
          </p:nvGrpSpPr>
          <p:grpSpPr>
            <a:xfrm>
              <a:off x="801125" y="3214206"/>
              <a:ext cx="1695900" cy="892144"/>
              <a:chOff x="801125" y="3214206"/>
              <a:chExt cx="1695900" cy="892144"/>
            </a:xfrm>
          </p:grpSpPr>
          <p:sp>
            <p:nvSpPr>
              <p:cNvPr id="1633" name="Google Shape;1633;p51"/>
              <p:cNvSpPr txBox="1"/>
              <p:nvPr/>
            </p:nvSpPr>
            <p:spPr>
              <a:xfrm>
                <a:off x="801125" y="3469450"/>
                <a:ext cx="1695900" cy="636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a:solidFill>
                      <a:srgbClr val="434343"/>
                    </a:solidFill>
                    <a:latin typeface="Montserrat"/>
                    <a:ea typeface="Montserrat"/>
                    <a:cs typeface="Montserrat"/>
                    <a:sym typeface="Montserrat"/>
                  </a:rPr>
                  <a:t>For PowerPoint and Google Slides</a:t>
                </a:r>
                <a:endParaRPr sz="1200">
                  <a:solidFill>
                    <a:srgbClr val="434343"/>
                  </a:solidFill>
                  <a:latin typeface="Montserrat"/>
                  <a:ea typeface="Montserrat"/>
                  <a:cs typeface="Montserrat"/>
                  <a:sym typeface="Montserrat"/>
                </a:endParaRPr>
              </a:p>
            </p:txBody>
          </p:sp>
          <p:sp>
            <p:nvSpPr>
              <p:cNvPr id="1634" name="Google Shape;1634;p51"/>
              <p:cNvSpPr/>
              <p:nvPr/>
            </p:nvSpPr>
            <p:spPr>
              <a:xfrm>
                <a:off x="1535764" y="3214206"/>
                <a:ext cx="226629" cy="180627"/>
              </a:xfrm>
              <a:custGeom>
                <a:avLst/>
                <a:gdLst/>
                <a:ahLst/>
                <a:cxnLst/>
                <a:rect l="l" t="t" r="r" b="b"/>
                <a:pathLst>
                  <a:path w="7439" h="5929" extrusionOk="0">
                    <a:moveTo>
                      <a:pt x="5947" y="728"/>
                    </a:moveTo>
                    <a:lnTo>
                      <a:pt x="5947" y="3710"/>
                    </a:lnTo>
                    <a:lnTo>
                      <a:pt x="1492" y="3710"/>
                    </a:lnTo>
                    <a:lnTo>
                      <a:pt x="1492" y="728"/>
                    </a:lnTo>
                    <a:close/>
                    <a:moveTo>
                      <a:pt x="1194" y="1"/>
                    </a:moveTo>
                    <a:lnTo>
                      <a:pt x="1101" y="38"/>
                    </a:lnTo>
                    <a:lnTo>
                      <a:pt x="989" y="94"/>
                    </a:lnTo>
                    <a:lnTo>
                      <a:pt x="914" y="150"/>
                    </a:lnTo>
                    <a:lnTo>
                      <a:pt x="840" y="243"/>
                    </a:lnTo>
                    <a:lnTo>
                      <a:pt x="802" y="336"/>
                    </a:lnTo>
                    <a:lnTo>
                      <a:pt x="765" y="430"/>
                    </a:lnTo>
                    <a:lnTo>
                      <a:pt x="746" y="542"/>
                    </a:lnTo>
                    <a:lnTo>
                      <a:pt x="746" y="4437"/>
                    </a:lnTo>
                    <a:lnTo>
                      <a:pt x="6693" y="4437"/>
                    </a:lnTo>
                    <a:lnTo>
                      <a:pt x="6693" y="542"/>
                    </a:lnTo>
                    <a:lnTo>
                      <a:pt x="6674" y="430"/>
                    </a:lnTo>
                    <a:lnTo>
                      <a:pt x="6655" y="336"/>
                    </a:lnTo>
                    <a:lnTo>
                      <a:pt x="6599" y="243"/>
                    </a:lnTo>
                    <a:lnTo>
                      <a:pt x="6525" y="150"/>
                    </a:lnTo>
                    <a:lnTo>
                      <a:pt x="6450" y="94"/>
                    </a:lnTo>
                    <a:lnTo>
                      <a:pt x="6357" y="38"/>
                    </a:lnTo>
                    <a:lnTo>
                      <a:pt x="6245" y="1"/>
                    </a:lnTo>
                    <a:close/>
                    <a:moveTo>
                      <a:pt x="187" y="4810"/>
                    </a:moveTo>
                    <a:lnTo>
                      <a:pt x="131" y="4829"/>
                    </a:lnTo>
                    <a:lnTo>
                      <a:pt x="57" y="4866"/>
                    </a:lnTo>
                    <a:lnTo>
                      <a:pt x="20" y="4941"/>
                    </a:lnTo>
                    <a:lnTo>
                      <a:pt x="1" y="4996"/>
                    </a:lnTo>
                    <a:lnTo>
                      <a:pt x="1" y="5183"/>
                    </a:lnTo>
                    <a:lnTo>
                      <a:pt x="20" y="5332"/>
                    </a:lnTo>
                    <a:lnTo>
                      <a:pt x="75" y="5481"/>
                    </a:lnTo>
                    <a:lnTo>
                      <a:pt x="131" y="5612"/>
                    </a:lnTo>
                    <a:lnTo>
                      <a:pt x="225" y="5705"/>
                    </a:lnTo>
                    <a:lnTo>
                      <a:pt x="336" y="5798"/>
                    </a:lnTo>
                    <a:lnTo>
                      <a:pt x="467" y="5873"/>
                    </a:lnTo>
                    <a:lnTo>
                      <a:pt x="597" y="5910"/>
                    </a:lnTo>
                    <a:lnTo>
                      <a:pt x="746" y="5928"/>
                    </a:lnTo>
                    <a:lnTo>
                      <a:pt x="6693" y="5928"/>
                    </a:lnTo>
                    <a:lnTo>
                      <a:pt x="6842" y="5910"/>
                    </a:lnTo>
                    <a:lnTo>
                      <a:pt x="6972" y="5873"/>
                    </a:lnTo>
                    <a:lnTo>
                      <a:pt x="7103" y="5798"/>
                    </a:lnTo>
                    <a:lnTo>
                      <a:pt x="7214" y="5705"/>
                    </a:lnTo>
                    <a:lnTo>
                      <a:pt x="7308" y="5612"/>
                    </a:lnTo>
                    <a:lnTo>
                      <a:pt x="7382" y="5481"/>
                    </a:lnTo>
                    <a:lnTo>
                      <a:pt x="7420" y="5332"/>
                    </a:lnTo>
                    <a:lnTo>
                      <a:pt x="7438" y="5183"/>
                    </a:lnTo>
                    <a:lnTo>
                      <a:pt x="7438" y="4996"/>
                    </a:lnTo>
                    <a:lnTo>
                      <a:pt x="7420" y="4941"/>
                    </a:lnTo>
                    <a:lnTo>
                      <a:pt x="7382" y="4866"/>
                    </a:lnTo>
                    <a:lnTo>
                      <a:pt x="7326" y="4829"/>
                    </a:lnTo>
                    <a:lnTo>
                      <a:pt x="7252" y="4810"/>
                    </a:lnTo>
                    <a:lnTo>
                      <a:pt x="4437" y="4810"/>
                    </a:lnTo>
                    <a:lnTo>
                      <a:pt x="4419" y="4903"/>
                    </a:lnTo>
                    <a:lnTo>
                      <a:pt x="4400" y="4978"/>
                    </a:lnTo>
                    <a:lnTo>
                      <a:pt x="4363" y="5034"/>
                    </a:lnTo>
                    <a:lnTo>
                      <a:pt x="4325" y="5090"/>
                    </a:lnTo>
                    <a:lnTo>
                      <a:pt x="4269" y="5127"/>
                    </a:lnTo>
                    <a:lnTo>
                      <a:pt x="4195" y="5164"/>
                    </a:lnTo>
                    <a:lnTo>
                      <a:pt x="4139" y="5183"/>
                    </a:lnTo>
                    <a:lnTo>
                      <a:pt x="3263" y="5183"/>
                    </a:lnTo>
                    <a:lnTo>
                      <a:pt x="3207" y="5146"/>
                    </a:lnTo>
                    <a:lnTo>
                      <a:pt x="3132" y="5108"/>
                    </a:lnTo>
                    <a:lnTo>
                      <a:pt x="3076" y="5071"/>
                    </a:lnTo>
                    <a:lnTo>
                      <a:pt x="3039" y="5015"/>
                    </a:lnTo>
                    <a:lnTo>
                      <a:pt x="3002" y="4941"/>
                    </a:lnTo>
                    <a:lnTo>
                      <a:pt x="2983" y="4885"/>
                    </a:lnTo>
                    <a:lnTo>
                      <a:pt x="2965" y="481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grpSp>
      </p:grpSp>
    </p:spTree>
  </p:cSld>
  <p:clrMapOvr>
    <a:masterClrMapping/>
  </p:clrMapOvr>
</p:sld>
</file>

<file path=ppt/theme/theme1.xml><?xml version="1.0" encoding="utf-8"?>
<a:theme xmlns:a="http://schemas.openxmlformats.org/drawingml/2006/main" name="Cordelia template">
  <a:themeElements>
    <a:clrScheme name="Custom 347">
      <a:dk1>
        <a:srgbClr val="263238"/>
      </a:dk1>
      <a:lt1>
        <a:srgbClr val="FFFFFF"/>
      </a:lt1>
      <a:dk2>
        <a:srgbClr val="607D8B"/>
      </a:dk2>
      <a:lt2>
        <a:srgbClr val="ECEFF1"/>
      </a:lt2>
      <a:accent1>
        <a:srgbClr val="0091EA"/>
      </a:accent1>
      <a:accent2>
        <a:srgbClr val="0053A3"/>
      </a:accent2>
      <a:accent3>
        <a:srgbClr val="607D8B"/>
      </a:accent3>
      <a:accent4>
        <a:srgbClr val="CFD8DC"/>
      </a:accent4>
      <a:accent5>
        <a:srgbClr val="ECEFF1"/>
      </a:accent5>
      <a:accent6>
        <a:srgbClr val="ACDBF8"/>
      </a:accent6>
      <a:hlink>
        <a:srgbClr val="0091EA"/>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3689</Words>
  <Application>Microsoft Office PowerPoint</Application>
  <PresentationFormat>On-screen Show (16:9)</PresentationFormat>
  <Paragraphs>755</Paragraphs>
  <Slides>98</Slides>
  <Notes>56</Notes>
  <HiddenSlides>35</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98</vt:i4>
      </vt:variant>
    </vt:vector>
  </HeadingPairs>
  <TitlesOfParts>
    <vt:vector size="104" baseType="lpstr">
      <vt:lpstr>Roboto Slab</vt:lpstr>
      <vt:lpstr>Arial</vt:lpstr>
      <vt:lpstr>Calibri</vt:lpstr>
      <vt:lpstr>Source Sans Pro</vt:lpstr>
      <vt:lpstr>Montserrat</vt:lpstr>
      <vt:lpstr>Cordelia template</vt:lpstr>
      <vt:lpstr>Attention &amp; Transformers for NLP Taks</vt:lpstr>
      <vt:lpstr>Our Project</vt:lpstr>
      <vt:lpstr>Existing Use Cases</vt:lpstr>
      <vt:lpstr>Existing Use Cases</vt:lpstr>
      <vt:lpstr>Background - NLP</vt:lpstr>
      <vt:lpstr>Background – Sequence Models</vt:lpstr>
      <vt:lpstr>Background – Attention</vt:lpstr>
      <vt:lpstr>Background – Attention</vt:lpstr>
      <vt:lpstr>Transformer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Language Translation</vt:lpstr>
      <vt:lpstr>English to French - Model</vt:lpstr>
      <vt:lpstr>English to French - Results</vt:lpstr>
      <vt:lpstr>Portuguese to English - Model</vt:lpstr>
      <vt:lpstr>PowerPoint Presentation</vt:lpstr>
      <vt:lpstr>Portuguese to English - Training</vt:lpstr>
      <vt:lpstr>Discussion</vt:lpstr>
      <vt:lpstr>What Insights Did We Gain?</vt:lpstr>
      <vt:lpstr>PowerPoint Presentation</vt:lpstr>
      <vt:lpstr>Conclusion</vt:lpstr>
      <vt:lpstr>Conclusion (Ben)</vt:lpstr>
      <vt:lpstr>You can also split your content</vt:lpstr>
      <vt:lpstr>Thank you!</vt:lpstr>
      <vt:lpstr>1. Transition headline</vt:lpstr>
      <vt:lpstr>PowerPoint Presentation</vt:lpstr>
      <vt:lpstr>In two or three columns</vt:lpstr>
      <vt:lpstr>A picture is worth a thousand words</vt:lpstr>
      <vt:lpstr>PowerPoint Presentation</vt:lpstr>
      <vt:lpstr>Or diagrams to explain complex ideas</vt:lpstr>
      <vt:lpstr>And tables to compare data</vt:lpstr>
      <vt:lpstr>Maps</vt:lpstr>
      <vt:lpstr>89,526,124</vt:lpstr>
      <vt:lpstr>Presentation design</vt:lpstr>
      <vt:lpstr>89,526,124$</vt:lpstr>
      <vt:lpstr>Our process is easy</vt:lpstr>
      <vt:lpstr>Let’s review some concepts</vt:lpstr>
      <vt:lpstr>PowerPoint Presentation</vt:lpstr>
      <vt:lpstr>PowerPoint Presentation</vt:lpstr>
      <vt:lpstr>PowerPoint Presentation</vt:lpstr>
      <vt:lpstr>PowerPoint Presentation</vt:lpstr>
      <vt:lpstr>Thanks!</vt:lpstr>
      <vt:lpstr>Credits</vt:lpstr>
      <vt:lpstr>2. Extra Resources</vt:lpstr>
      <vt:lpstr>Timeline</vt:lpstr>
      <vt:lpstr>Roadmap</vt:lpstr>
      <vt:lpstr>Gantt chart</vt:lpstr>
      <vt:lpstr>SWOT Analysis</vt:lpstr>
      <vt:lpstr>Business Model Canvas</vt:lpstr>
      <vt:lpstr>Funnel</vt:lpstr>
      <vt:lpstr>Team Presentation</vt:lpstr>
      <vt:lpstr>Competitor Matrix</vt:lpstr>
      <vt:lpstr>Weekly Planner</vt:lpstr>
      <vt:lpstr>PowerPoint Presentation</vt:lpstr>
      <vt:lpstr>Diagrams and infographics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Attention &amp; Transformers for NLP Taks</dc:title>
  <cp:lastModifiedBy>Paulson, Benjamin</cp:lastModifiedBy>
  <cp:revision>1</cp:revision>
  <dcterms:modified xsi:type="dcterms:W3CDTF">2023-05-17T14:20:51Z</dcterms:modified>
</cp:coreProperties>
</file>